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2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6"/>
  </p:notesMasterIdLst>
  <p:sldIdLst>
    <p:sldId id="258" r:id="rId5"/>
    <p:sldId id="603" r:id="rId6"/>
    <p:sldId id="419" r:id="rId7"/>
    <p:sldId id="341" r:id="rId8"/>
    <p:sldId id="570" r:id="rId9"/>
    <p:sldId id="610" r:id="rId10"/>
    <p:sldId id="271" r:id="rId11"/>
    <p:sldId id="634" r:id="rId12"/>
    <p:sldId id="637" r:id="rId13"/>
    <p:sldId id="647" r:id="rId14"/>
    <p:sldId id="272" r:id="rId15"/>
    <p:sldId id="584" r:id="rId16"/>
    <p:sldId id="593" r:id="rId17"/>
    <p:sldId id="589" r:id="rId18"/>
    <p:sldId id="594" r:id="rId19"/>
    <p:sldId id="595" r:id="rId20"/>
    <p:sldId id="596" r:id="rId21"/>
    <p:sldId id="590" r:id="rId22"/>
    <p:sldId id="597" r:id="rId23"/>
    <p:sldId id="586" r:id="rId24"/>
    <p:sldId id="598" r:id="rId25"/>
    <p:sldId id="599" r:id="rId26"/>
    <p:sldId id="600" r:id="rId27"/>
    <p:sldId id="587" r:id="rId28"/>
    <p:sldId id="601" r:id="rId29"/>
    <p:sldId id="592" r:id="rId30"/>
    <p:sldId id="611" r:id="rId31"/>
    <p:sldId id="644" r:id="rId32"/>
    <p:sldId id="270" r:id="rId33"/>
    <p:sldId id="612" r:id="rId34"/>
    <p:sldId id="276" r:id="rId35"/>
    <p:sldId id="613" r:id="rId36"/>
    <p:sldId id="614" r:id="rId37"/>
    <p:sldId id="623" r:id="rId38"/>
    <p:sldId id="626" r:id="rId39"/>
    <p:sldId id="506" r:id="rId40"/>
    <p:sldId id="628" r:id="rId41"/>
    <p:sldId id="617" r:id="rId42"/>
    <p:sldId id="324" r:id="rId43"/>
    <p:sldId id="643" r:id="rId44"/>
    <p:sldId id="558" r:id="rId45"/>
    <p:sldId id="554" r:id="rId46"/>
    <p:sldId id="566" r:id="rId47"/>
    <p:sldId id="485" r:id="rId48"/>
    <p:sldId id="619" r:id="rId49"/>
    <p:sldId id="514" r:id="rId50"/>
    <p:sldId id="642" r:id="rId51"/>
    <p:sldId id="517" r:id="rId52"/>
    <p:sldId id="559" r:id="rId53"/>
    <p:sldId id="561" r:id="rId54"/>
    <p:sldId id="562" r:id="rId55"/>
    <p:sldId id="578" r:id="rId56"/>
    <p:sldId id="572" r:id="rId57"/>
    <p:sldId id="606" r:id="rId58"/>
    <p:sldId id="580" r:id="rId59"/>
    <p:sldId id="621" r:id="rId60"/>
    <p:sldId id="529" r:id="rId61"/>
    <p:sldId id="574" r:id="rId62"/>
    <p:sldId id="581" r:id="rId63"/>
    <p:sldId id="582" r:id="rId64"/>
    <p:sldId id="583" r:id="rId65"/>
    <p:sldId id="2147309451" r:id="rId66"/>
    <p:sldId id="2147309452" r:id="rId67"/>
    <p:sldId id="2147309454" r:id="rId68"/>
    <p:sldId id="2147309455" r:id="rId69"/>
    <p:sldId id="2147309456" r:id="rId70"/>
    <p:sldId id="2147309457" r:id="rId71"/>
    <p:sldId id="2147309458" r:id="rId72"/>
    <p:sldId id="641" r:id="rId73"/>
    <p:sldId id="537" r:id="rId74"/>
    <p:sldId id="536" r:id="rId75"/>
    <p:sldId id="538" r:id="rId76"/>
    <p:sldId id="2147309468" r:id="rId77"/>
    <p:sldId id="2147309469" r:id="rId78"/>
    <p:sldId id="2147309470" r:id="rId79"/>
    <p:sldId id="539" r:id="rId80"/>
    <p:sldId id="646" r:id="rId81"/>
    <p:sldId id="540" r:id="rId82"/>
    <p:sldId id="516" r:id="rId83"/>
    <p:sldId id="633" r:id="rId84"/>
    <p:sldId id="541" r:id="rId85"/>
  </p:sldIdLst>
  <p:sldSz cx="9144000" cy="5143500" type="screen16x9"/>
  <p:notesSz cx="6858000" cy="9144000"/>
  <p:defaultTextStyle>
    <a:defPPr>
      <a:defRPr lang="nb-NO"/>
    </a:defPPr>
    <a:lvl1pPr marL="0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72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743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615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485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357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229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100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2971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2050"/>
    <a:srgbClr val="00102A"/>
    <a:srgbClr val="18234E"/>
    <a:srgbClr val="FEF9F1"/>
    <a:srgbClr val="FF7061"/>
    <a:srgbClr val="FFF7EC"/>
    <a:srgbClr val="F58B7A"/>
    <a:srgbClr val="F8AFA4"/>
    <a:srgbClr val="4897D2"/>
    <a:srgbClr val="7F7F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FE59A-266A-324F-B025-7D425CF5BFBC}" v="74" dt="2026-07-03T07:36:39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69"/>
    <p:restoredTop sz="94732"/>
  </p:normalViewPr>
  <p:slideViewPr>
    <p:cSldViewPr snapToGrid="0">
      <p:cViewPr>
        <p:scale>
          <a:sx n="166" d="100"/>
          <a:sy n="166" d="100"/>
        </p:scale>
        <p:origin x="560" y="1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theme" Target="theme/theme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tableStyles" Target="tableStyles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viewProps" Target="viewProps.xml"/><Relationship Id="rId9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microsoft.com/office/2015/10/relationships/revisionInfo" Target="revisionInfo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da Bergstrøm" userId="S::ida.bergstrom@uib.no::829e9e81-6765-4288-8082-4721c35d4567" providerId="AD" clId="Web-{5C0EB792-EEBA-2A20-7FDA-F0DEDC311C02}"/>
    <pc:docChg chg="modSld">
      <pc:chgData name="Ida Bergstrøm" userId="S::ida.bergstrom@uib.no::829e9e81-6765-4288-8082-4721c35d4567" providerId="AD" clId="Web-{5C0EB792-EEBA-2A20-7FDA-F0DEDC311C02}" dt="2026-06-30T12:50:51.911" v="7" actId="20577"/>
      <pc:docMkLst>
        <pc:docMk/>
      </pc:docMkLst>
      <pc:sldChg chg="addSp delSp modSp">
        <pc:chgData name="Ida Bergstrøm" userId="S::ida.bergstrom@uib.no::829e9e81-6765-4288-8082-4721c35d4567" providerId="AD" clId="Web-{5C0EB792-EEBA-2A20-7FDA-F0DEDC311C02}" dt="2026-06-30T12:32:47.142" v="2"/>
        <pc:sldMkLst>
          <pc:docMk/>
          <pc:sldMk cId="1434094094" sldId="270"/>
        </pc:sldMkLst>
        <pc:picChg chg="mod">
          <ac:chgData name="Ida Bergstrøm" userId="S::ida.bergstrom@uib.no::829e9e81-6765-4288-8082-4721c35d4567" providerId="AD" clId="Web-{5C0EB792-EEBA-2A20-7FDA-F0DEDC311C02}" dt="2026-06-30T12:32:47.142" v="2"/>
          <ac:picMkLst>
            <pc:docMk/>
            <pc:sldMk cId="1434094094" sldId="270"/>
            <ac:picMk id="27" creationId="{6C7BACA8-FDFB-0603-EF9D-2D24937E0B38}"/>
          </ac:picMkLst>
        </pc:picChg>
      </pc:sldChg>
      <pc:sldChg chg="modSp">
        <pc:chgData name="Ida Bergstrøm" userId="S::ida.bergstrom@uib.no::829e9e81-6765-4288-8082-4721c35d4567" providerId="AD" clId="Web-{5C0EB792-EEBA-2A20-7FDA-F0DEDC311C02}" dt="2026-06-30T12:47:31.751" v="6" actId="20577"/>
        <pc:sldMkLst>
          <pc:docMk/>
          <pc:sldMk cId="1800053316" sldId="506"/>
        </pc:sldMkLst>
        <pc:spChg chg="mod">
          <ac:chgData name="Ida Bergstrøm" userId="S::ida.bergstrom@uib.no::829e9e81-6765-4288-8082-4721c35d4567" providerId="AD" clId="Web-{5C0EB792-EEBA-2A20-7FDA-F0DEDC311C02}" dt="2026-06-30T12:47:31.751" v="6" actId="20577"/>
          <ac:spMkLst>
            <pc:docMk/>
            <pc:sldMk cId="1800053316" sldId="506"/>
            <ac:spMk id="4" creationId="{DFC20BEE-6C9E-5F6E-9EAB-4E120A9E5B5C}"/>
          </ac:spMkLst>
        </pc:spChg>
      </pc:sldChg>
      <pc:sldChg chg="modSp">
        <pc:chgData name="Ida Bergstrøm" userId="S::ida.bergstrom@uib.no::829e9e81-6765-4288-8082-4721c35d4567" providerId="AD" clId="Web-{5C0EB792-EEBA-2A20-7FDA-F0DEDC311C02}" dt="2026-06-30T12:50:51.911" v="7" actId="20577"/>
        <pc:sldMkLst>
          <pc:docMk/>
          <pc:sldMk cId="1461068079" sldId="539"/>
        </pc:sldMkLst>
        <pc:spChg chg="mod">
          <ac:chgData name="Ida Bergstrøm" userId="S::ida.bergstrom@uib.no::829e9e81-6765-4288-8082-4721c35d4567" providerId="AD" clId="Web-{5C0EB792-EEBA-2A20-7FDA-F0DEDC311C02}" dt="2026-06-30T12:50:51.911" v="7" actId="20577"/>
          <ac:spMkLst>
            <pc:docMk/>
            <pc:sldMk cId="1461068079" sldId="539"/>
            <ac:spMk id="12" creationId="{D1BAA0D9-9A7B-FA37-F68D-25311D75500F}"/>
          </ac:spMkLst>
        </pc:spChg>
      </pc:sldChg>
    </pc:docChg>
  </pc:docChgLst>
  <pc:docChgLst>
    <pc:chgData name="Regine Rosland Lunde" userId="9dc50427-df5c-4336-b2b3-970e1cfe8b96" providerId="ADAL" clId="{D961E3B3-AC28-544D-8F8D-E18F733EE8BA}"/>
    <pc:docChg chg="undo custSel addSld delSld modSld sldOrd">
      <pc:chgData name="Regine Rosland Lunde" userId="9dc50427-df5c-4336-b2b3-970e1cfe8b96" providerId="ADAL" clId="{D961E3B3-AC28-544D-8F8D-E18F733EE8BA}" dt="2026-07-03T07:59:28.750" v="2221" actId="962"/>
      <pc:docMkLst>
        <pc:docMk/>
      </pc:docMkLst>
      <pc:sldChg chg="addSp modSp mod">
        <pc:chgData name="Regine Rosland Lunde" userId="9dc50427-df5c-4336-b2b3-970e1cfe8b96" providerId="ADAL" clId="{D961E3B3-AC28-544D-8F8D-E18F733EE8BA}" dt="2026-06-18T08:06:51.504" v="81" actId="2710"/>
        <pc:sldMkLst>
          <pc:docMk/>
          <pc:sldMk cId="1800053316" sldId="506"/>
        </pc:sldMkLst>
        <pc:spChg chg="add mod">
          <ac:chgData name="Regine Rosland Lunde" userId="9dc50427-df5c-4336-b2b3-970e1cfe8b96" providerId="ADAL" clId="{D961E3B3-AC28-544D-8F8D-E18F733EE8BA}" dt="2026-06-18T08:06:51.504" v="81" actId="2710"/>
          <ac:spMkLst>
            <pc:docMk/>
            <pc:sldMk cId="1800053316" sldId="506"/>
            <ac:spMk id="4" creationId="{DFC20BEE-6C9E-5F6E-9EAB-4E120A9E5B5C}"/>
          </ac:spMkLst>
        </pc:spChg>
      </pc:sldChg>
      <pc:sldChg chg="modSp mod">
        <pc:chgData name="Regine Rosland Lunde" userId="9dc50427-df5c-4336-b2b3-970e1cfe8b96" providerId="ADAL" clId="{D961E3B3-AC28-544D-8F8D-E18F733EE8BA}" dt="2026-06-18T07:55:30.324" v="65" actId="790"/>
        <pc:sldMkLst>
          <pc:docMk/>
          <pc:sldMk cId="2615070456" sldId="514"/>
        </pc:sldMkLst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2" creationId="{DD43BFEC-92E3-DA96-1FCF-442C5A3588ED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4" creationId="{E0EC17CF-D851-069B-CAE3-3C46EC7330A7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5" creationId="{27ADC67D-283A-BC95-6179-5EF83146DBAA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6" creationId="{57DADC70-ED23-1711-8649-905984EC4C84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7" creationId="{AB4494CC-AC5C-5A5E-F5BD-1A01FE327CA4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9" creationId="{A3B67737-F977-A7E3-0B5A-80D49C2B9EA3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10" creationId="{74BD7C86-D55F-D6C0-F832-8C65233B55B2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11" creationId="{927CCC43-058F-47B8-3254-02BF2EAE62AE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13" creationId="{204C4F03-91A4-BD89-09F0-487629A53B50}"/>
          </ac:spMkLst>
        </pc:spChg>
        <pc:spChg chg="mod">
          <ac:chgData name="Regine Rosland Lunde" userId="9dc50427-df5c-4336-b2b3-970e1cfe8b96" providerId="ADAL" clId="{D961E3B3-AC28-544D-8F8D-E18F733EE8BA}" dt="2026-06-18T07:55:30.324" v="65" actId="790"/>
          <ac:spMkLst>
            <pc:docMk/>
            <pc:sldMk cId="2615070456" sldId="514"/>
            <ac:spMk id="16" creationId="{D7769001-6D47-0A0E-1AFA-8D47FB799EA9}"/>
          </ac:spMkLst>
        </pc:spChg>
      </pc:sldChg>
      <pc:sldChg chg="modSp mod">
        <pc:chgData name="Regine Rosland Lunde" userId="9dc50427-df5c-4336-b2b3-970e1cfe8b96" providerId="ADAL" clId="{D961E3B3-AC28-544D-8F8D-E18F733EE8BA}" dt="2026-07-03T07:57:55.456" v="2211" actId="962"/>
        <pc:sldMkLst>
          <pc:docMk/>
          <pc:sldMk cId="2231271790" sldId="516"/>
        </pc:sldMkLst>
        <pc:picChg chg="mod">
          <ac:chgData name="Regine Rosland Lunde" userId="9dc50427-df5c-4336-b2b3-970e1cfe8b96" providerId="ADAL" clId="{D961E3B3-AC28-544D-8F8D-E18F733EE8BA}" dt="2026-07-03T07:57:55.456" v="2211" actId="962"/>
          <ac:picMkLst>
            <pc:docMk/>
            <pc:sldMk cId="2231271790" sldId="516"/>
            <ac:picMk id="2" creationId="{1ADB1D5C-DCF7-27C6-BCB0-A9CB540DB6DF}"/>
          </ac:picMkLst>
        </pc:picChg>
      </pc:sldChg>
      <pc:sldChg chg="modSp mod ord">
        <pc:chgData name="Regine Rosland Lunde" userId="9dc50427-df5c-4336-b2b3-970e1cfe8b96" providerId="ADAL" clId="{D961E3B3-AC28-544D-8F8D-E18F733EE8BA}" dt="2026-06-30T11:51:32.800" v="585" actId="114"/>
        <pc:sldMkLst>
          <pc:docMk/>
          <pc:sldMk cId="1461068079" sldId="539"/>
        </pc:sldMkLst>
        <pc:spChg chg="mod">
          <ac:chgData name="Regine Rosland Lunde" userId="9dc50427-df5c-4336-b2b3-970e1cfe8b96" providerId="ADAL" clId="{D961E3B3-AC28-544D-8F8D-E18F733EE8BA}" dt="2026-06-30T11:51:32.800" v="585" actId="114"/>
          <ac:spMkLst>
            <pc:docMk/>
            <pc:sldMk cId="1461068079" sldId="539"/>
            <ac:spMk id="12" creationId="{D1BAA0D9-9A7B-FA37-F68D-25311D75500F}"/>
          </ac:spMkLst>
        </pc:spChg>
        <pc:spChg chg="mod">
          <ac:chgData name="Regine Rosland Lunde" userId="9dc50427-df5c-4336-b2b3-970e1cfe8b96" providerId="ADAL" clId="{D961E3B3-AC28-544D-8F8D-E18F733EE8BA}" dt="2026-06-30T11:47:04.016" v="492" actId="1076"/>
          <ac:spMkLst>
            <pc:docMk/>
            <pc:sldMk cId="1461068079" sldId="539"/>
            <ac:spMk id="13" creationId="{C30E08BF-FA53-4E11-9328-50CE2845E4F2}"/>
          </ac:spMkLst>
        </pc:spChg>
        <pc:spChg chg="mod">
          <ac:chgData name="Regine Rosland Lunde" userId="9dc50427-df5c-4336-b2b3-970e1cfe8b96" providerId="ADAL" clId="{D961E3B3-AC28-544D-8F8D-E18F733EE8BA}" dt="2026-06-30T11:46:07.377" v="423" actId="20577"/>
          <ac:spMkLst>
            <pc:docMk/>
            <pc:sldMk cId="1461068079" sldId="539"/>
            <ac:spMk id="14" creationId="{A8A70918-BEA2-6E3B-1531-09098E356BBC}"/>
          </ac:spMkLst>
        </pc:spChg>
        <pc:spChg chg="mod">
          <ac:chgData name="Regine Rosland Lunde" userId="9dc50427-df5c-4336-b2b3-970e1cfe8b96" providerId="ADAL" clId="{D961E3B3-AC28-544D-8F8D-E18F733EE8BA}" dt="2026-06-30T11:46:10.920" v="424" actId="20577"/>
          <ac:spMkLst>
            <pc:docMk/>
            <pc:sldMk cId="1461068079" sldId="539"/>
            <ac:spMk id="15" creationId="{443088E9-A06B-4A5D-7FB2-1363C01D8A4C}"/>
          </ac:spMkLst>
        </pc:spChg>
        <pc:spChg chg="mod">
          <ac:chgData name="Regine Rosland Lunde" userId="9dc50427-df5c-4336-b2b3-970e1cfe8b96" providerId="ADAL" clId="{D961E3B3-AC28-544D-8F8D-E18F733EE8BA}" dt="2026-06-30T11:46:18.211" v="430" actId="20577"/>
          <ac:spMkLst>
            <pc:docMk/>
            <pc:sldMk cId="1461068079" sldId="539"/>
            <ac:spMk id="16" creationId="{BBE5FF45-BE1A-6BA4-A7AA-0E5ED2E8FFE8}"/>
          </ac:spMkLst>
        </pc:spChg>
        <pc:spChg chg="mod">
          <ac:chgData name="Regine Rosland Lunde" userId="9dc50427-df5c-4336-b2b3-970e1cfe8b96" providerId="ADAL" clId="{D961E3B3-AC28-544D-8F8D-E18F733EE8BA}" dt="2026-06-30T11:46:43.974" v="480" actId="20577"/>
          <ac:spMkLst>
            <pc:docMk/>
            <pc:sldMk cId="1461068079" sldId="539"/>
            <ac:spMk id="17" creationId="{83EB450B-0386-8ECF-4898-7C148DDBD701}"/>
          </ac:spMkLst>
        </pc:spChg>
        <pc:spChg chg="mod">
          <ac:chgData name="Regine Rosland Lunde" userId="9dc50427-df5c-4336-b2b3-970e1cfe8b96" providerId="ADAL" clId="{D961E3B3-AC28-544D-8F8D-E18F733EE8BA}" dt="2026-06-30T11:46:24.236" v="443" actId="20577"/>
          <ac:spMkLst>
            <pc:docMk/>
            <pc:sldMk cId="1461068079" sldId="539"/>
            <ac:spMk id="19" creationId="{4E9E647C-244A-6876-5E5A-A29EA1C62697}"/>
          </ac:spMkLst>
        </pc:spChg>
        <pc:spChg chg="mod">
          <ac:chgData name="Regine Rosland Lunde" userId="9dc50427-df5c-4336-b2b3-970e1cfe8b96" providerId="ADAL" clId="{D961E3B3-AC28-544D-8F8D-E18F733EE8BA}" dt="2026-06-30T11:46:27.943" v="448" actId="20577"/>
          <ac:spMkLst>
            <pc:docMk/>
            <pc:sldMk cId="1461068079" sldId="539"/>
            <ac:spMk id="20" creationId="{17163983-E7FB-9216-F3F3-015BC0E48C57}"/>
          </ac:spMkLst>
        </pc:spChg>
        <pc:spChg chg="mod">
          <ac:chgData name="Regine Rosland Lunde" userId="9dc50427-df5c-4336-b2b3-970e1cfe8b96" providerId="ADAL" clId="{D961E3B3-AC28-544D-8F8D-E18F733EE8BA}" dt="2026-06-30T11:46:36.250" v="470" actId="20577"/>
          <ac:spMkLst>
            <pc:docMk/>
            <pc:sldMk cId="1461068079" sldId="539"/>
            <ac:spMk id="21" creationId="{93C3C163-537E-DC30-7820-D0B8BC65594D}"/>
          </ac:spMkLst>
        </pc:spChg>
      </pc:sldChg>
      <pc:sldChg chg="modSp mod">
        <pc:chgData name="Regine Rosland Lunde" userId="9dc50427-df5c-4336-b2b3-970e1cfe8b96" providerId="ADAL" clId="{D961E3B3-AC28-544D-8F8D-E18F733EE8BA}" dt="2026-06-30T07:48:44.459" v="396" actId="20577"/>
        <pc:sldMkLst>
          <pc:docMk/>
          <pc:sldMk cId="3962453917" sldId="559"/>
        </pc:sldMkLst>
        <pc:spChg chg="mod">
          <ac:chgData name="Regine Rosland Lunde" userId="9dc50427-df5c-4336-b2b3-970e1cfe8b96" providerId="ADAL" clId="{D961E3B3-AC28-544D-8F8D-E18F733EE8BA}" dt="2026-06-30T07:48:44.459" v="396" actId="20577"/>
          <ac:spMkLst>
            <pc:docMk/>
            <pc:sldMk cId="3962453917" sldId="559"/>
            <ac:spMk id="7" creationId="{A28C6CC6-5354-F6E7-1236-92F29669D4CC}"/>
          </ac:spMkLst>
        </pc:spChg>
      </pc:sldChg>
      <pc:sldChg chg="modSp">
        <pc:chgData name="Regine Rosland Lunde" userId="9dc50427-df5c-4336-b2b3-970e1cfe8b96" providerId="ADAL" clId="{D961E3B3-AC28-544D-8F8D-E18F733EE8BA}" dt="2026-06-18T11:50:52.725" v="236" actId="14826"/>
        <pc:sldMkLst>
          <pc:docMk/>
          <pc:sldMk cId="342293202" sldId="561"/>
        </pc:sldMkLst>
        <pc:picChg chg="mod">
          <ac:chgData name="Regine Rosland Lunde" userId="9dc50427-df5c-4336-b2b3-970e1cfe8b96" providerId="ADAL" clId="{D961E3B3-AC28-544D-8F8D-E18F733EE8BA}" dt="2026-06-18T11:50:52.725" v="236" actId="14826"/>
          <ac:picMkLst>
            <pc:docMk/>
            <pc:sldMk cId="342293202" sldId="561"/>
            <ac:picMk id="3" creationId="{BD8C3820-0373-F195-04F5-4A1B4359D434}"/>
          </ac:picMkLst>
        </pc:picChg>
      </pc:sldChg>
      <pc:sldChg chg="addSp modSp mod">
        <pc:chgData name="Regine Rosland Lunde" userId="9dc50427-df5c-4336-b2b3-970e1cfe8b96" providerId="ADAL" clId="{D961E3B3-AC28-544D-8F8D-E18F733EE8BA}" dt="2026-06-18T11:39:40.601" v="225" actId="14826"/>
        <pc:sldMkLst>
          <pc:docMk/>
          <pc:sldMk cId="774661791" sldId="570"/>
        </pc:sldMkLst>
        <pc:picChg chg="mod">
          <ac:chgData name="Regine Rosland Lunde" userId="9dc50427-df5c-4336-b2b3-970e1cfe8b96" providerId="ADAL" clId="{D961E3B3-AC28-544D-8F8D-E18F733EE8BA}" dt="2026-06-18T11:39:40.601" v="225" actId="14826"/>
          <ac:picMkLst>
            <pc:docMk/>
            <pc:sldMk cId="774661791" sldId="570"/>
            <ac:picMk id="11" creationId="{0D4164CC-AEAF-97F8-1F8A-8A1835F125A6}"/>
          </ac:picMkLst>
        </pc:picChg>
      </pc:sldChg>
      <pc:sldChg chg="modSp mod">
        <pc:chgData name="Regine Rosland Lunde" userId="9dc50427-df5c-4336-b2b3-970e1cfe8b96" providerId="ADAL" clId="{D961E3B3-AC28-544D-8F8D-E18F733EE8BA}" dt="2026-06-30T07:52:25.214" v="410" actId="255"/>
        <pc:sldMkLst>
          <pc:docMk/>
          <pc:sldMk cId="2362157727" sldId="572"/>
        </pc:sldMkLst>
        <pc:spChg chg="mod">
          <ac:chgData name="Regine Rosland Lunde" userId="9dc50427-df5c-4336-b2b3-970e1cfe8b96" providerId="ADAL" clId="{D961E3B3-AC28-544D-8F8D-E18F733EE8BA}" dt="2026-06-30T07:52:25.214" v="410" actId="255"/>
          <ac:spMkLst>
            <pc:docMk/>
            <pc:sldMk cId="2362157727" sldId="572"/>
            <ac:spMk id="4" creationId="{A0B01829-3395-DB76-68F4-79CDCE5A1AC9}"/>
          </ac:spMkLst>
        </pc:spChg>
        <pc:spChg chg="mod">
          <ac:chgData name="Regine Rosland Lunde" userId="9dc50427-df5c-4336-b2b3-970e1cfe8b96" providerId="ADAL" clId="{D961E3B3-AC28-544D-8F8D-E18F733EE8BA}" dt="2026-06-30T07:51:53.723" v="409" actId="255"/>
          <ac:spMkLst>
            <pc:docMk/>
            <pc:sldMk cId="2362157727" sldId="572"/>
            <ac:spMk id="39" creationId="{026C5DA2-2E32-7D8D-AF34-80DB004A9D03}"/>
          </ac:spMkLst>
        </pc:spChg>
        <pc:picChg chg="mod">
          <ac:chgData name="Regine Rosland Lunde" userId="9dc50427-df5c-4336-b2b3-970e1cfe8b96" providerId="ADAL" clId="{D961E3B3-AC28-544D-8F8D-E18F733EE8BA}" dt="2026-06-18T11:52:03.529" v="240" actId="14826"/>
          <ac:picMkLst>
            <pc:docMk/>
            <pc:sldMk cId="2362157727" sldId="572"/>
            <ac:picMk id="16" creationId="{3B249365-5F6E-BDBE-486A-7F6261DE997F}"/>
          </ac:picMkLst>
        </pc:picChg>
      </pc:sldChg>
      <pc:sldChg chg="modSp">
        <pc:chgData name="Regine Rosland Lunde" userId="9dc50427-df5c-4336-b2b3-970e1cfe8b96" providerId="ADAL" clId="{D961E3B3-AC28-544D-8F8D-E18F733EE8BA}" dt="2026-06-18T11:53:44.326" v="244" actId="14826"/>
        <pc:sldMkLst>
          <pc:docMk/>
          <pc:sldMk cId="3474883737" sldId="574"/>
        </pc:sldMkLst>
        <pc:picChg chg="mod">
          <ac:chgData name="Regine Rosland Lunde" userId="9dc50427-df5c-4336-b2b3-970e1cfe8b96" providerId="ADAL" clId="{D961E3B3-AC28-544D-8F8D-E18F733EE8BA}" dt="2026-06-18T11:53:35.099" v="243" actId="14826"/>
          <ac:picMkLst>
            <pc:docMk/>
            <pc:sldMk cId="3474883737" sldId="574"/>
            <ac:picMk id="15" creationId="{39A14B84-0E12-0AB8-A653-12E2062BDC47}"/>
          </ac:picMkLst>
        </pc:picChg>
        <pc:picChg chg="mod">
          <ac:chgData name="Regine Rosland Lunde" userId="9dc50427-df5c-4336-b2b3-970e1cfe8b96" providerId="ADAL" clId="{D961E3B3-AC28-544D-8F8D-E18F733EE8BA}" dt="2026-06-18T11:53:44.326" v="244" actId="14826"/>
          <ac:picMkLst>
            <pc:docMk/>
            <pc:sldMk cId="3474883737" sldId="574"/>
            <ac:picMk id="17" creationId="{A029F57E-B2F3-C0D9-2B0B-8071F07CC800}"/>
          </ac:picMkLst>
        </pc:picChg>
      </pc:sldChg>
      <pc:sldChg chg="modSp">
        <pc:chgData name="Regine Rosland Lunde" userId="9dc50427-df5c-4336-b2b3-970e1cfe8b96" providerId="ADAL" clId="{D961E3B3-AC28-544D-8F8D-E18F733EE8BA}" dt="2026-06-18T11:51:28.471" v="239" actId="14826"/>
        <pc:sldMkLst>
          <pc:docMk/>
          <pc:sldMk cId="899572603" sldId="578"/>
        </pc:sldMkLst>
        <pc:picChg chg="mod">
          <ac:chgData name="Regine Rosland Lunde" userId="9dc50427-df5c-4336-b2b3-970e1cfe8b96" providerId="ADAL" clId="{D961E3B3-AC28-544D-8F8D-E18F733EE8BA}" dt="2026-06-18T11:51:28.471" v="239" actId="14826"/>
          <ac:picMkLst>
            <pc:docMk/>
            <pc:sldMk cId="899572603" sldId="578"/>
            <ac:picMk id="12" creationId="{06046E8B-A783-0225-8840-8DEC6DF24063}"/>
          </ac:picMkLst>
        </pc:picChg>
      </pc:sldChg>
      <pc:sldChg chg="modSp mod">
        <pc:chgData name="Regine Rosland Lunde" userId="9dc50427-df5c-4336-b2b3-970e1cfe8b96" providerId="ADAL" clId="{D961E3B3-AC28-544D-8F8D-E18F733EE8BA}" dt="2026-06-18T07:51:10.559" v="49" actId="20577"/>
        <pc:sldMkLst>
          <pc:docMk/>
          <pc:sldMk cId="2667442729" sldId="600"/>
        </pc:sldMkLst>
        <pc:spChg chg="mod">
          <ac:chgData name="Regine Rosland Lunde" userId="9dc50427-df5c-4336-b2b3-970e1cfe8b96" providerId="ADAL" clId="{D961E3B3-AC28-544D-8F8D-E18F733EE8BA}" dt="2026-06-18T07:51:10.559" v="49" actId="20577"/>
          <ac:spMkLst>
            <pc:docMk/>
            <pc:sldMk cId="2667442729" sldId="600"/>
            <ac:spMk id="4" creationId="{C7FC0D01-CA41-0B39-4EC9-1D81CEAFA667}"/>
          </ac:spMkLst>
        </pc:spChg>
      </pc:sldChg>
      <pc:sldChg chg="modSp">
        <pc:chgData name="Regine Rosland Lunde" userId="9dc50427-df5c-4336-b2b3-970e1cfe8b96" providerId="ADAL" clId="{D961E3B3-AC28-544D-8F8D-E18F733EE8BA}" dt="2026-06-18T11:52:37.235" v="242" actId="14826"/>
        <pc:sldMkLst>
          <pc:docMk/>
          <pc:sldMk cId="2411697388" sldId="606"/>
        </pc:sldMkLst>
        <pc:picChg chg="mod">
          <ac:chgData name="Regine Rosland Lunde" userId="9dc50427-df5c-4336-b2b3-970e1cfe8b96" providerId="ADAL" clId="{D961E3B3-AC28-544D-8F8D-E18F733EE8BA}" dt="2026-06-18T11:52:37.235" v="242" actId="14826"/>
          <ac:picMkLst>
            <pc:docMk/>
            <pc:sldMk cId="2411697388" sldId="606"/>
            <ac:picMk id="8" creationId="{60340CC8-AEE2-9A4C-D44B-1A4C78FF4CD4}"/>
          </ac:picMkLst>
        </pc:picChg>
      </pc:sldChg>
      <pc:sldChg chg="modSp mod">
        <pc:chgData name="Regine Rosland Lunde" userId="9dc50427-df5c-4336-b2b3-970e1cfe8b96" providerId="ADAL" clId="{D961E3B3-AC28-544D-8F8D-E18F733EE8BA}" dt="2026-06-18T07:44:21.672" v="2" actId="20577"/>
        <pc:sldMkLst>
          <pc:docMk/>
          <pc:sldMk cId="3189062212" sldId="610"/>
        </pc:sldMkLst>
        <pc:spChg chg="mod">
          <ac:chgData name="Regine Rosland Lunde" userId="9dc50427-df5c-4336-b2b3-970e1cfe8b96" providerId="ADAL" clId="{D961E3B3-AC28-544D-8F8D-E18F733EE8BA}" dt="2026-06-18T07:44:21.672" v="2" actId="20577"/>
          <ac:spMkLst>
            <pc:docMk/>
            <pc:sldMk cId="3189062212" sldId="610"/>
            <ac:spMk id="10" creationId="{E5CC0AFF-0F41-FCA8-2177-0F52D1234525}"/>
          </ac:spMkLst>
        </pc:spChg>
      </pc:sldChg>
      <pc:sldChg chg="addSp delSp modSp mod modNotesTx">
        <pc:chgData name="Regine Rosland Lunde" userId="9dc50427-df5c-4336-b2b3-970e1cfe8b96" providerId="ADAL" clId="{D961E3B3-AC28-544D-8F8D-E18F733EE8BA}" dt="2026-06-18T11:42:05.945" v="226" actId="14826"/>
        <pc:sldMkLst>
          <pc:docMk/>
          <pc:sldMk cId="1466565087" sldId="612"/>
        </pc:sldMkLst>
        <pc:spChg chg="mod">
          <ac:chgData name="Regine Rosland Lunde" userId="9dc50427-df5c-4336-b2b3-970e1cfe8b96" providerId="ADAL" clId="{D961E3B3-AC28-544D-8F8D-E18F733EE8BA}" dt="2026-06-18T08:56:17.540" v="170" actId="14100"/>
          <ac:spMkLst>
            <pc:docMk/>
            <pc:sldMk cId="1466565087" sldId="612"/>
            <ac:spMk id="3" creationId="{26E0DEF7-7780-B74D-2EF6-76034C4A0B35}"/>
          </ac:spMkLst>
        </pc:spChg>
        <pc:spChg chg="mod">
          <ac:chgData name="Regine Rosland Lunde" userId="9dc50427-df5c-4336-b2b3-970e1cfe8b96" providerId="ADAL" clId="{D961E3B3-AC28-544D-8F8D-E18F733EE8BA}" dt="2026-06-18T08:56:16.928" v="169" actId="1076"/>
          <ac:spMkLst>
            <pc:docMk/>
            <pc:sldMk cId="1466565087" sldId="612"/>
            <ac:spMk id="6" creationId="{E4DAC919-8E1D-5A09-2B9C-3F6C9C250571}"/>
          </ac:spMkLst>
        </pc:spChg>
        <pc:picChg chg="mod">
          <ac:chgData name="Regine Rosland Lunde" userId="9dc50427-df5c-4336-b2b3-970e1cfe8b96" providerId="ADAL" clId="{D961E3B3-AC28-544D-8F8D-E18F733EE8BA}" dt="2026-06-18T11:42:05.945" v="226" actId="14826"/>
          <ac:picMkLst>
            <pc:docMk/>
            <pc:sldMk cId="1466565087" sldId="612"/>
            <ac:picMk id="11" creationId="{B0B4E194-4980-0B08-32B2-6849E944FF31}"/>
          </ac:picMkLst>
        </pc:picChg>
      </pc:sldChg>
      <pc:sldChg chg="modSp mod">
        <pc:chgData name="Regine Rosland Lunde" userId="9dc50427-df5c-4336-b2b3-970e1cfe8b96" providerId="ADAL" clId="{D961E3B3-AC28-544D-8F8D-E18F733EE8BA}" dt="2026-06-18T07:45:58.528" v="15" actId="20577"/>
        <pc:sldMkLst>
          <pc:docMk/>
          <pc:sldMk cId="2930574204" sldId="614"/>
        </pc:sldMkLst>
        <pc:spChg chg="mod">
          <ac:chgData name="Regine Rosland Lunde" userId="9dc50427-df5c-4336-b2b3-970e1cfe8b96" providerId="ADAL" clId="{D961E3B3-AC28-544D-8F8D-E18F733EE8BA}" dt="2026-06-18T07:45:47.535" v="6" actId="20577"/>
          <ac:spMkLst>
            <pc:docMk/>
            <pc:sldMk cId="2930574204" sldId="614"/>
            <ac:spMk id="4" creationId="{7DE8EDAB-4ACD-283D-8E9B-B0A4F88E5154}"/>
          </ac:spMkLst>
        </pc:spChg>
        <pc:spChg chg="mod">
          <ac:chgData name="Regine Rosland Lunde" userId="9dc50427-df5c-4336-b2b3-970e1cfe8b96" providerId="ADAL" clId="{D961E3B3-AC28-544D-8F8D-E18F733EE8BA}" dt="2026-06-18T07:45:56.199" v="12" actId="20577"/>
          <ac:spMkLst>
            <pc:docMk/>
            <pc:sldMk cId="2930574204" sldId="614"/>
            <ac:spMk id="6" creationId="{8D284340-1580-9B91-2348-2AED8C4E32B3}"/>
          </ac:spMkLst>
        </pc:spChg>
        <pc:spChg chg="mod">
          <ac:chgData name="Regine Rosland Lunde" userId="9dc50427-df5c-4336-b2b3-970e1cfe8b96" providerId="ADAL" clId="{D961E3B3-AC28-544D-8F8D-E18F733EE8BA}" dt="2026-06-18T07:45:51.975" v="8" actId="20577"/>
          <ac:spMkLst>
            <pc:docMk/>
            <pc:sldMk cId="2930574204" sldId="614"/>
            <ac:spMk id="8" creationId="{5D2EF491-0CE7-88AF-FE98-4BDFF525BD8E}"/>
          </ac:spMkLst>
        </pc:spChg>
        <pc:spChg chg="mod">
          <ac:chgData name="Regine Rosland Lunde" userId="9dc50427-df5c-4336-b2b3-970e1cfe8b96" providerId="ADAL" clId="{D961E3B3-AC28-544D-8F8D-E18F733EE8BA}" dt="2026-06-18T07:45:58.528" v="15" actId="20577"/>
          <ac:spMkLst>
            <pc:docMk/>
            <pc:sldMk cId="2930574204" sldId="614"/>
            <ac:spMk id="10" creationId="{CCF5CB78-98C2-7DCC-5E44-D54A4D167643}"/>
          </ac:spMkLst>
        </pc:spChg>
      </pc:sldChg>
      <pc:sldChg chg="modSp mod modNotesTx">
        <pc:chgData name="Regine Rosland Lunde" userId="9dc50427-df5c-4336-b2b3-970e1cfe8b96" providerId="ADAL" clId="{D961E3B3-AC28-544D-8F8D-E18F733EE8BA}" dt="2026-06-18T07:48:35.965" v="33" actId="20577"/>
        <pc:sldMkLst>
          <pc:docMk/>
          <pc:sldMk cId="2026169401" sldId="617"/>
        </pc:sldMkLst>
        <pc:spChg chg="mod">
          <ac:chgData name="Regine Rosland Lunde" userId="9dc50427-df5c-4336-b2b3-970e1cfe8b96" providerId="ADAL" clId="{D961E3B3-AC28-544D-8F8D-E18F733EE8BA}" dt="2026-06-18T07:48:12.701" v="26" actId="20577"/>
          <ac:spMkLst>
            <pc:docMk/>
            <pc:sldMk cId="2026169401" sldId="617"/>
            <ac:spMk id="4" creationId="{774A3D07-867A-095B-851A-78C3C3E2218E}"/>
          </ac:spMkLst>
        </pc:spChg>
        <pc:spChg chg="mod">
          <ac:chgData name="Regine Rosland Lunde" userId="9dc50427-df5c-4336-b2b3-970e1cfe8b96" providerId="ADAL" clId="{D961E3B3-AC28-544D-8F8D-E18F733EE8BA}" dt="2026-06-18T07:48:18.702" v="31" actId="20577"/>
          <ac:spMkLst>
            <pc:docMk/>
            <pc:sldMk cId="2026169401" sldId="617"/>
            <ac:spMk id="15" creationId="{45EB5632-B34A-0B14-1D02-98044ED47EB9}"/>
          </ac:spMkLst>
        </pc:spChg>
        <pc:spChg chg="mod">
          <ac:chgData name="Regine Rosland Lunde" userId="9dc50427-df5c-4336-b2b3-970e1cfe8b96" providerId="ADAL" clId="{D961E3B3-AC28-544D-8F8D-E18F733EE8BA}" dt="2026-06-18T07:48:15.800" v="29" actId="20577"/>
          <ac:spMkLst>
            <pc:docMk/>
            <pc:sldMk cId="2026169401" sldId="617"/>
            <ac:spMk id="17" creationId="{D1F3B24E-A85C-7CB7-F610-C827BA68F665}"/>
          </ac:spMkLst>
        </pc:spChg>
      </pc:sldChg>
      <pc:sldChg chg="modSp mod">
        <pc:chgData name="Regine Rosland Lunde" userId="9dc50427-df5c-4336-b2b3-970e1cfe8b96" providerId="ADAL" clId="{D961E3B3-AC28-544D-8F8D-E18F733EE8BA}" dt="2026-06-18T07:53:56.809" v="51" actId="20577"/>
        <pc:sldMkLst>
          <pc:docMk/>
          <pc:sldMk cId="1242406033" sldId="619"/>
        </pc:sldMkLst>
        <pc:spChg chg="mod">
          <ac:chgData name="Regine Rosland Lunde" userId="9dc50427-df5c-4336-b2b3-970e1cfe8b96" providerId="ADAL" clId="{D961E3B3-AC28-544D-8F8D-E18F733EE8BA}" dt="2026-06-18T07:53:56.809" v="51" actId="20577"/>
          <ac:spMkLst>
            <pc:docMk/>
            <pc:sldMk cId="1242406033" sldId="619"/>
            <ac:spMk id="8" creationId="{16F0D77A-28B5-E0CD-1456-8FCCA8E07DEF}"/>
          </ac:spMkLst>
        </pc:spChg>
      </pc:sldChg>
      <pc:sldChg chg="modSp">
        <pc:chgData name="Regine Rosland Lunde" userId="9dc50427-df5c-4336-b2b3-970e1cfe8b96" providerId="ADAL" clId="{D961E3B3-AC28-544D-8F8D-E18F733EE8BA}" dt="2026-07-03T07:06:42.491" v="1313" actId="962"/>
        <pc:sldMkLst>
          <pc:docMk/>
          <pc:sldMk cId="1081278" sldId="623"/>
        </pc:sldMkLst>
        <pc:graphicFrameChg chg="mod">
          <ac:chgData name="Regine Rosland Lunde" userId="9dc50427-df5c-4336-b2b3-970e1cfe8b96" providerId="ADAL" clId="{D961E3B3-AC28-544D-8F8D-E18F733EE8BA}" dt="2026-07-03T07:06:42.491" v="1313" actId="962"/>
          <ac:graphicFrameMkLst>
            <pc:docMk/>
            <pc:sldMk cId="1081278" sldId="623"/>
            <ac:graphicFrameMk id="8" creationId="{43808E75-EE7D-A48C-FA4D-24767908DA6C}"/>
          </ac:graphicFrameMkLst>
        </pc:graphicFrameChg>
      </pc:sldChg>
      <pc:sldChg chg="modSp">
        <pc:chgData name="Regine Rosland Lunde" userId="9dc50427-df5c-4336-b2b3-970e1cfe8b96" providerId="ADAL" clId="{D961E3B3-AC28-544D-8F8D-E18F733EE8BA}" dt="2026-07-03T07:28:44.786" v="1353" actId="962"/>
        <pc:sldMkLst>
          <pc:docMk/>
          <pc:sldMk cId="3141124422" sldId="626"/>
        </pc:sldMkLst>
        <pc:graphicFrameChg chg="mod">
          <ac:chgData name="Regine Rosland Lunde" userId="9dc50427-df5c-4336-b2b3-970e1cfe8b96" providerId="ADAL" clId="{D961E3B3-AC28-544D-8F8D-E18F733EE8BA}" dt="2026-07-03T07:28:44.786" v="1353" actId="962"/>
          <ac:graphicFrameMkLst>
            <pc:docMk/>
            <pc:sldMk cId="3141124422" sldId="626"/>
            <ac:graphicFrameMk id="8" creationId="{5442D2E3-5CEA-3E80-BAF7-F99C656944BB}"/>
          </ac:graphicFrameMkLst>
        </pc:graphicFrameChg>
      </pc:sldChg>
      <pc:sldChg chg="modSp mod">
        <pc:chgData name="Regine Rosland Lunde" userId="9dc50427-df5c-4336-b2b3-970e1cfe8b96" providerId="ADAL" clId="{D961E3B3-AC28-544D-8F8D-E18F733EE8BA}" dt="2026-06-18T07:47:01.404" v="22" actId="20577"/>
        <pc:sldMkLst>
          <pc:docMk/>
          <pc:sldMk cId="953395511" sldId="628"/>
        </pc:sldMkLst>
        <pc:spChg chg="mod">
          <ac:chgData name="Regine Rosland Lunde" userId="9dc50427-df5c-4336-b2b3-970e1cfe8b96" providerId="ADAL" clId="{D961E3B3-AC28-544D-8F8D-E18F733EE8BA}" dt="2026-06-18T07:46:48.926" v="18" actId="20577"/>
          <ac:spMkLst>
            <pc:docMk/>
            <pc:sldMk cId="953395511" sldId="628"/>
            <ac:spMk id="14" creationId="{DCC68955-30AF-36CC-A06B-D0E4322CDFEB}"/>
          </ac:spMkLst>
        </pc:spChg>
        <pc:spChg chg="mod">
          <ac:chgData name="Regine Rosland Lunde" userId="9dc50427-df5c-4336-b2b3-970e1cfe8b96" providerId="ADAL" clId="{D961E3B3-AC28-544D-8F8D-E18F733EE8BA}" dt="2026-06-18T07:46:54.324" v="20" actId="20577"/>
          <ac:spMkLst>
            <pc:docMk/>
            <pc:sldMk cId="953395511" sldId="628"/>
            <ac:spMk id="18" creationId="{FFA6CAE1-CCB3-F490-5DBD-C9E08BD3B538}"/>
          </ac:spMkLst>
        </pc:spChg>
        <pc:spChg chg="mod">
          <ac:chgData name="Regine Rosland Lunde" userId="9dc50427-df5c-4336-b2b3-970e1cfe8b96" providerId="ADAL" clId="{D961E3B3-AC28-544D-8F8D-E18F733EE8BA}" dt="2026-06-18T07:47:01.404" v="22" actId="20577"/>
          <ac:spMkLst>
            <pc:docMk/>
            <pc:sldMk cId="953395511" sldId="628"/>
            <ac:spMk id="20" creationId="{1871AAD8-901F-1ABD-F331-CA9372C98769}"/>
          </ac:spMkLst>
        </pc:spChg>
      </pc:sldChg>
      <pc:sldChg chg="modSp mod">
        <pc:chgData name="Regine Rosland Lunde" userId="9dc50427-df5c-4336-b2b3-970e1cfe8b96" providerId="ADAL" clId="{D961E3B3-AC28-544D-8F8D-E18F733EE8BA}" dt="2026-07-03T07:59:28.750" v="2221" actId="962"/>
        <pc:sldMkLst>
          <pc:docMk/>
          <pc:sldMk cId="2527904766" sldId="633"/>
        </pc:sldMkLst>
        <pc:picChg chg="mod">
          <ac:chgData name="Regine Rosland Lunde" userId="9dc50427-df5c-4336-b2b3-970e1cfe8b96" providerId="ADAL" clId="{D961E3B3-AC28-544D-8F8D-E18F733EE8BA}" dt="2026-07-03T07:59:28.750" v="2221" actId="962"/>
          <ac:picMkLst>
            <pc:docMk/>
            <pc:sldMk cId="2527904766" sldId="633"/>
            <ac:picMk id="19" creationId="{934DD14B-99CF-288D-D22F-A5A6563E73C3}"/>
          </ac:picMkLst>
        </pc:picChg>
      </pc:sldChg>
      <pc:sldChg chg="addSp delSp modSp mod">
        <pc:chgData name="Regine Rosland Lunde" userId="9dc50427-df5c-4336-b2b3-970e1cfe8b96" providerId="ADAL" clId="{D961E3B3-AC28-544D-8F8D-E18F733EE8BA}" dt="2026-06-30T07:42:10.447" v="390"/>
        <pc:sldMkLst>
          <pc:docMk/>
          <pc:sldMk cId="3363383218" sldId="634"/>
        </pc:sldMkLst>
      </pc:sldChg>
      <pc:sldChg chg="modSp add mod">
        <pc:chgData name="Regine Rosland Lunde" userId="9dc50427-df5c-4336-b2b3-970e1cfe8b96" providerId="ADAL" clId="{D961E3B3-AC28-544D-8F8D-E18F733EE8BA}" dt="2026-06-18T08:18:16.828" v="136" actId="20577"/>
        <pc:sldMkLst>
          <pc:docMk/>
          <pc:sldMk cId="2665150426" sldId="637"/>
        </pc:sldMkLst>
        <pc:spChg chg="mod">
          <ac:chgData name="Regine Rosland Lunde" userId="9dc50427-df5c-4336-b2b3-970e1cfe8b96" providerId="ADAL" clId="{D961E3B3-AC28-544D-8F8D-E18F733EE8BA}" dt="2026-06-18T08:18:16.828" v="136" actId="20577"/>
          <ac:spMkLst>
            <pc:docMk/>
            <pc:sldMk cId="2665150426" sldId="637"/>
            <ac:spMk id="2" creationId="{E63911FB-1916-2E30-F418-E8DB1F22393F}"/>
          </ac:spMkLst>
        </pc:spChg>
        <pc:spChg chg="mod">
          <ac:chgData name="Regine Rosland Lunde" userId="9dc50427-df5c-4336-b2b3-970e1cfe8b96" providerId="ADAL" clId="{D961E3B3-AC28-544D-8F8D-E18F733EE8BA}" dt="2026-06-18T08:14:39.188" v="116" actId="20577"/>
          <ac:spMkLst>
            <pc:docMk/>
            <pc:sldMk cId="2665150426" sldId="637"/>
            <ac:spMk id="7" creationId="{43B60EDD-3E1F-6969-1727-8084A0AAEA74}"/>
          </ac:spMkLst>
        </pc:spChg>
        <pc:spChg chg="mod">
          <ac:chgData name="Regine Rosland Lunde" userId="9dc50427-df5c-4336-b2b3-970e1cfe8b96" providerId="ADAL" clId="{D961E3B3-AC28-544D-8F8D-E18F733EE8BA}" dt="2026-06-18T08:14:43.433" v="119" actId="20577"/>
          <ac:spMkLst>
            <pc:docMk/>
            <pc:sldMk cId="2665150426" sldId="637"/>
            <ac:spMk id="8" creationId="{364ACB7C-7B8D-D199-7ADB-F971F21002F3}"/>
          </ac:spMkLst>
        </pc:spChg>
        <pc:spChg chg="mod">
          <ac:chgData name="Regine Rosland Lunde" userId="9dc50427-df5c-4336-b2b3-970e1cfe8b96" providerId="ADAL" clId="{D961E3B3-AC28-544D-8F8D-E18F733EE8BA}" dt="2026-06-18T08:14:46.264" v="122" actId="20577"/>
          <ac:spMkLst>
            <pc:docMk/>
            <pc:sldMk cId="2665150426" sldId="637"/>
            <ac:spMk id="9" creationId="{F92DAB54-3123-6560-B6D9-473530073A2F}"/>
          </ac:spMkLst>
        </pc:spChg>
        <pc:spChg chg="mod">
          <ac:chgData name="Regine Rosland Lunde" userId="9dc50427-df5c-4336-b2b3-970e1cfe8b96" providerId="ADAL" clId="{D961E3B3-AC28-544D-8F8D-E18F733EE8BA}" dt="2026-06-18T08:14:48.063" v="125" actId="20577"/>
          <ac:spMkLst>
            <pc:docMk/>
            <pc:sldMk cId="2665150426" sldId="637"/>
            <ac:spMk id="10" creationId="{2CB86D50-BC25-8147-F93E-11AA937D6089}"/>
          </ac:spMkLst>
        </pc:spChg>
        <pc:spChg chg="mod">
          <ac:chgData name="Regine Rosland Lunde" userId="9dc50427-df5c-4336-b2b3-970e1cfe8b96" providerId="ADAL" clId="{D961E3B3-AC28-544D-8F8D-E18F733EE8BA}" dt="2026-06-18T08:18:02.250" v="135" actId="20577"/>
          <ac:spMkLst>
            <pc:docMk/>
            <pc:sldMk cId="2665150426" sldId="637"/>
            <ac:spMk id="11" creationId="{78255626-0F42-7A01-A765-4C383C5D67FF}"/>
          </ac:spMkLst>
        </pc:spChg>
        <pc:spChg chg="mod">
          <ac:chgData name="Regine Rosland Lunde" userId="9dc50427-df5c-4336-b2b3-970e1cfe8b96" providerId="ADAL" clId="{D961E3B3-AC28-544D-8F8D-E18F733EE8BA}" dt="2026-06-18T08:14:53.733" v="131" actId="20577"/>
          <ac:spMkLst>
            <pc:docMk/>
            <pc:sldMk cId="2665150426" sldId="637"/>
            <ac:spMk id="12" creationId="{78E0BD93-051A-BA80-68A4-CD7B0996E930}"/>
          </ac:spMkLst>
        </pc:spChg>
        <pc:spChg chg="mod">
          <ac:chgData name="Regine Rosland Lunde" userId="9dc50427-df5c-4336-b2b3-970e1cfe8b96" providerId="ADAL" clId="{D961E3B3-AC28-544D-8F8D-E18F733EE8BA}" dt="2026-06-18T08:14:55.519" v="134" actId="20577"/>
          <ac:spMkLst>
            <pc:docMk/>
            <pc:sldMk cId="2665150426" sldId="637"/>
            <ac:spMk id="13" creationId="{B3AE7771-00EB-6E0A-7863-725184D3F708}"/>
          </ac:spMkLst>
        </pc:spChg>
      </pc:sldChg>
      <pc:sldChg chg="modSp add mod">
        <pc:chgData name="Regine Rosland Lunde" userId="9dc50427-df5c-4336-b2b3-970e1cfe8b96" providerId="ADAL" clId="{D961E3B3-AC28-544D-8F8D-E18F733EE8BA}" dt="2026-06-18T12:03:33.018" v="247" actId="20577"/>
        <pc:sldMkLst>
          <pc:docMk/>
          <pc:sldMk cId="397102308" sldId="641"/>
        </pc:sldMkLst>
        <pc:spChg chg="mod">
          <ac:chgData name="Regine Rosland Lunde" userId="9dc50427-df5c-4336-b2b3-970e1cfe8b96" providerId="ADAL" clId="{D961E3B3-AC28-544D-8F8D-E18F733EE8BA}" dt="2026-06-18T12:03:33.018" v="247" actId="20577"/>
          <ac:spMkLst>
            <pc:docMk/>
            <pc:sldMk cId="397102308" sldId="641"/>
            <ac:spMk id="6" creationId="{35CCD386-5F81-F410-9E4F-B42750CD7507}"/>
          </ac:spMkLst>
        </pc:spChg>
      </pc:sldChg>
      <pc:sldChg chg="modSp add mod modNotesTx">
        <pc:chgData name="Regine Rosland Lunde" userId="9dc50427-df5c-4336-b2b3-970e1cfe8b96" providerId="ADAL" clId="{D961E3B3-AC28-544D-8F8D-E18F733EE8BA}" dt="2026-06-19T07:56:20.272" v="320" actId="20577"/>
        <pc:sldMkLst>
          <pc:docMk/>
          <pc:sldMk cId="2390580228" sldId="642"/>
        </pc:sldMkLst>
        <pc:spChg chg="mod">
          <ac:chgData name="Regine Rosland Lunde" userId="9dc50427-df5c-4336-b2b3-970e1cfe8b96" providerId="ADAL" clId="{D961E3B3-AC28-544D-8F8D-E18F733EE8BA}" dt="2026-06-19T07:18:59.542" v="264" actId="20577"/>
          <ac:spMkLst>
            <pc:docMk/>
            <pc:sldMk cId="2390580228" sldId="642"/>
            <ac:spMk id="11" creationId="{2DABCA4D-D819-B2AA-89AA-E404B24DA95A}"/>
          </ac:spMkLst>
        </pc:spChg>
        <pc:spChg chg="mod">
          <ac:chgData name="Regine Rosland Lunde" userId="9dc50427-df5c-4336-b2b3-970e1cfe8b96" providerId="ADAL" clId="{D961E3B3-AC28-544D-8F8D-E18F733EE8BA}" dt="2026-06-19T07:19:18.787" v="269" actId="20577"/>
          <ac:spMkLst>
            <pc:docMk/>
            <pc:sldMk cId="2390580228" sldId="642"/>
            <ac:spMk id="13" creationId="{7AF66F6A-C12F-7C81-BE06-D698B7810B8C}"/>
          </ac:spMkLst>
        </pc:spChg>
        <pc:spChg chg="mod">
          <ac:chgData name="Regine Rosland Lunde" userId="9dc50427-df5c-4336-b2b3-970e1cfe8b96" providerId="ADAL" clId="{D961E3B3-AC28-544D-8F8D-E18F733EE8BA}" dt="2026-06-19T07:19:24.112" v="271" actId="20577"/>
          <ac:spMkLst>
            <pc:docMk/>
            <pc:sldMk cId="2390580228" sldId="642"/>
            <ac:spMk id="15" creationId="{430DCB64-2D25-58D7-EDE7-3042BDD8A523}"/>
          </ac:spMkLst>
        </pc:spChg>
        <pc:spChg chg="mod">
          <ac:chgData name="Regine Rosland Lunde" userId="9dc50427-df5c-4336-b2b3-970e1cfe8b96" providerId="ADAL" clId="{D961E3B3-AC28-544D-8F8D-E18F733EE8BA}" dt="2026-06-19T07:19:31.855" v="273" actId="20577"/>
          <ac:spMkLst>
            <pc:docMk/>
            <pc:sldMk cId="2390580228" sldId="642"/>
            <ac:spMk id="17" creationId="{C5444585-9E3E-2DCE-0A54-9749CFD89D25}"/>
          </ac:spMkLst>
        </pc:spChg>
      </pc:sldChg>
      <pc:sldChg chg="modSp add ord">
        <pc:chgData name="Regine Rosland Lunde" userId="9dc50427-df5c-4336-b2b3-970e1cfe8b96" providerId="ADAL" clId="{D961E3B3-AC28-544D-8F8D-E18F733EE8BA}" dt="2026-06-19T07:34:15.459" v="315" actId="20578"/>
        <pc:sldMkLst>
          <pc:docMk/>
          <pc:sldMk cId="529523042" sldId="643"/>
        </pc:sldMkLst>
        <pc:picChg chg="mod">
          <ac:chgData name="Regine Rosland Lunde" userId="9dc50427-df5c-4336-b2b3-970e1cfe8b96" providerId="ADAL" clId="{D961E3B3-AC28-544D-8F8D-E18F733EE8BA}" dt="2026-06-19T07:20:47.470" v="275" actId="14826"/>
          <ac:picMkLst>
            <pc:docMk/>
            <pc:sldMk cId="529523042" sldId="643"/>
            <ac:picMk id="5" creationId="{5C887B36-5698-8643-64ED-6B8E322320CB}"/>
          </ac:picMkLst>
        </pc:picChg>
      </pc:sldChg>
      <pc:sldChg chg="modSp add mod">
        <pc:chgData name="Regine Rosland Lunde" userId="9dc50427-df5c-4336-b2b3-970e1cfe8b96" providerId="ADAL" clId="{D961E3B3-AC28-544D-8F8D-E18F733EE8BA}" dt="2026-06-19T12:25:59.837" v="327" actId="20577"/>
        <pc:sldMkLst>
          <pc:docMk/>
          <pc:sldMk cId="2992127543" sldId="644"/>
        </pc:sldMkLst>
        <pc:spChg chg="mod">
          <ac:chgData name="Regine Rosland Lunde" userId="9dc50427-df5c-4336-b2b3-970e1cfe8b96" providerId="ADAL" clId="{D961E3B3-AC28-544D-8F8D-E18F733EE8BA}" dt="2026-06-19T12:25:59.837" v="327" actId="20577"/>
          <ac:spMkLst>
            <pc:docMk/>
            <pc:sldMk cId="2992127543" sldId="644"/>
            <ac:spMk id="11" creationId="{F0978A4E-3430-398C-C87B-AA3D9584C436}"/>
          </ac:spMkLst>
        </pc:spChg>
      </pc:sldChg>
      <pc:sldChg chg="modSp add mod">
        <pc:chgData name="Regine Rosland Lunde" userId="9dc50427-df5c-4336-b2b3-970e1cfe8b96" providerId="ADAL" clId="{D961E3B3-AC28-544D-8F8D-E18F733EE8BA}" dt="2026-07-03T07:43:27.151" v="2205" actId="962"/>
        <pc:sldMkLst>
          <pc:docMk/>
          <pc:sldMk cId="703159640" sldId="646"/>
        </pc:sldMkLst>
        <pc:spChg chg="mod">
          <ac:chgData name="Regine Rosland Lunde" userId="9dc50427-df5c-4336-b2b3-970e1cfe8b96" providerId="ADAL" clId="{D961E3B3-AC28-544D-8F8D-E18F733EE8BA}" dt="2026-06-30T11:48:54.493" v="562" actId="20577"/>
          <ac:spMkLst>
            <pc:docMk/>
            <pc:sldMk cId="703159640" sldId="646"/>
            <ac:spMk id="3" creationId="{243F29D4-B851-C12E-2D8C-9D34BB91C7D9}"/>
          </ac:spMkLst>
        </pc:spChg>
        <pc:spChg chg="mod">
          <ac:chgData name="Regine Rosland Lunde" userId="9dc50427-df5c-4336-b2b3-970e1cfe8b96" providerId="ADAL" clId="{D961E3B3-AC28-544D-8F8D-E18F733EE8BA}" dt="2026-06-30T11:48:58.179" v="564" actId="20577"/>
          <ac:spMkLst>
            <pc:docMk/>
            <pc:sldMk cId="703159640" sldId="646"/>
            <ac:spMk id="6" creationId="{2AEE2006-1867-987A-570F-242D938E2832}"/>
          </ac:spMkLst>
        </pc:spChg>
        <pc:spChg chg="mod">
          <ac:chgData name="Regine Rosland Lunde" userId="9dc50427-df5c-4336-b2b3-970e1cfe8b96" providerId="ADAL" clId="{D961E3B3-AC28-544D-8F8D-E18F733EE8BA}" dt="2026-06-30T11:49:05.112" v="566" actId="20577"/>
          <ac:spMkLst>
            <pc:docMk/>
            <pc:sldMk cId="703159640" sldId="646"/>
            <ac:spMk id="8" creationId="{A74DCA63-AED9-88B6-DC96-8E0A9C4F9D30}"/>
          </ac:spMkLst>
        </pc:spChg>
        <pc:spChg chg="mod">
          <ac:chgData name="Regine Rosland Lunde" userId="9dc50427-df5c-4336-b2b3-970e1cfe8b96" providerId="ADAL" clId="{D961E3B3-AC28-544D-8F8D-E18F733EE8BA}" dt="2026-06-30T11:49:21.337" v="570" actId="20577"/>
          <ac:spMkLst>
            <pc:docMk/>
            <pc:sldMk cId="703159640" sldId="646"/>
            <ac:spMk id="10" creationId="{6964902E-42D3-CD85-D105-3C78849B79FE}"/>
          </ac:spMkLst>
        </pc:spChg>
        <pc:picChg chg="mod">
          <ac:chgData name="Regine Rosland Lunde" userId="9dc50427-df5c-4336-b2b3-970e1cfe8b96" providerId="ADAL" clId="{D961E3B3-AC28-544D-8F8D-E18F733EE8BA}" dt="2026-07-03T07:39:20.047" v="1923" actId="962"/>
          <ac:picMkLst>
            <pc:docMk/>
            <pc:sldMk cId="703159640" sldId="646"/>
            <ac:picMk id="13" creationId="{79B24DD8-3424-15D4-07C8-464D9939F2C5}"/>
          </ac:picMkLst>
        </pc:picChg>
        <pc:picChg chg="mod">
          <ac:chgData name="Regine Rosland Lunde" userId="9dc50427-df5c-4336-b2b3-970e1cfe8b96" providerId="ADAL" clId="{D961E3B3-AC28-544D-8F8D-E18F733EE8BA}" dt="2026-07-03T07:43:25.727" v="2204" actId="962"/>
          <ac:picMkLst>
            <pc:docMk/>
            <pc:sldMk cId="703159640" sldId="646"/>
            <ac:picMk id="15" creationId="{470746FD-8707-B46B-7E75-508CB1B8267E}"/>
          </ac:picMkLst>
        </pc:picChg>
        <pc:picChg chg="mod">
          <ac:chgData name="Regine Rosland Lunde" userId="9dc50427-df5c-4336-b2b3-970e1cfe8b96" providerId="ADAL" clId="{D961E3B3-AC28-544D-8F8D-E18F733EE8BA}" dt="2026-07-03T07:43:27.151" v="2205" actId="962"/>
          <ac:picMkLst>
            <pc:docMk/>
            <pc:sldMk cId="703159640" sldId="646"/>
            <ac:picMk id="17" creationId="{17DA4F12-A0C6-814D-B0F0-51FEC5C320B0}"/>
          </ac:picMkLst>
        </pc:picChg>
      </pc:sldChg>
      <pc:sldChg chg="modSp add mod">
        <pc:chgData name="Regine Rosland Lunde" userId="9dc50427-df5c-4336-b2b3-970e1cfe8b96" providerId="ADAL" clId="{D961E3B3-AC28-544D-8F8D-E18F733EE8BA}" dt="2026-07-03T06:51:07.891" v="1311" actId="962"/>
        <pc:sldMkLst>
          <pc:docMk/>
          <pc:sldMk cId="3698156597" sldId="647"/>
        </pc:sldMkLst>
        <pc:picChg chg="mod">
          <ac:chgData name="Regine Rosland Lunde" userId="9dc50427-df5c-4336-b2b3-970e1cfe8b96" providerId="ADAL" clId="{D961E3B3-AC28-544D-8F8D-E18F733EE8BA}" dt="2026-07-03T06:51:07.891" v="1311" actId="962"/>
          <ac:picMkLst>
            <pc:docMk/>
            <pc:sldMk cId="3698156597" sldId="647"/>
            <ac:picMk id="4" creationId="{FD346B9E-F9D7-2219-22FC-8C7D5E000C7F}"/>
          </ac:picMkLst>
        </pc:picChg>
      </pc:sldChg>
      <pc:sldChg chg="add">
        <pc:chgData name="Regine Rosland Lunde" userId="9dc50427-df5c-4336-b2b3-970e1cfe8b96" providerId="ADAL" clId="{D961E3B3-AC28-544D-8F8D-E18F733EE8BA}" dt="2026-06-30T07:04:53.218" v="336"/>
        <pc:sldMkLst>
          <pc:docMk/>
          <pc:sldMk cId="1596287" sldId="2147309451"/>
        </pc:sldMkLst>
      </pc:sldChg>
      <pc:sldChg chg="modSp add mod">
        <pc:chgData name="Regine Rosland Lunde" userId="9dc50427-df5c-4336-b2b3-970e1cfe8b96" providerId="ADAL" clId="{D961E3B3-AC28-544D-8F8D-E18F733EE8BA}" dt="2026-06-30T07:53:47.386" v="416" actId="20577"/>
        <pc:sldMkLst>
          <pc:docMk/>
          <pc:sldMk cId="1692694759" sldId="2147309452"/>
        </pc:sldMkLst>
        <pc:spChg chg="mod">
          <ac:chgData name="Regine Rosland Lunde" userId="9dc50427-df5c-4336-b2b3-970e1cfe8b96" providerId="ADAL" clId="{D961E3B3-AC28-544D-8F8D-E18F733EE8BA}" dt="2026-06-30T07:53:47.386" v="416" actId="20577"/>
          <ac:spMkLst>
            <pc:docMk/>
            <pc:sldMk cId="1692694759" sldId="2147309452"/>
            <ac:spMk id="8" creationId="{DF55C155-6489-FB64-245F-7CAC404DC91D}"/>
          </ac:spMkLst>
        </pc:spChg>
      </pc:sldChg>
      <pc:sldChg chg="modSp add mod">
        <pc:chgData name="Regine Rosland Lunde" userId="9dc50427-df5c-4336-b2b3-970e1cfe8b96" providerId="ADAL" clId="{D961E3B3-AC28-544D-8F8D-E18F733EE8BA}" dt="2026-06-30T07:08:12.979" v="354" actId="20577"/>
        <pc:sldMkLst>
          <pc:docMk/>
          <pc:sldMk cId="709145972" sldId="2147309454"/>
        </pc:sldMkLst>
        <pc:spChg chg="mod">
          <ac:chgData name="Regine Rosland Lunde" userId="9dc50427-df5c-4336-b2b3-970e1cfe8b96" providerId="ADAL" clId="{D961E3B3-AC28-544D-8F8D-E18F733EE8BA}" dt="2026-06-30T07:07:15.308" v="353" actId="255"/>
          <ac:spMkLst>
            <pc:docMk/>
            <pc:sldMk cId="709145972" sldId="2147309454"/>
            <ac:spMk id="2" creationId="{1B2871DD-B988-E224-9A44-6E076B3B54CE}"/>
          </ac:spMkLst>
        </pc:spChg>
        <pc:spChg chg="mod">
          <ac:chgData name="Regine Rosland Lunde" userId="9dc50427-df5c-4336-b2b3-970e1cfe8b96" providerId="ADAL" clId="{D961E3B3-AC28-544D-8F8D-E18F733EE8BA}" dt="2026-06-30T07:08:12.979" v="354" actId="20577"/>
          <ac:spMkLst>
            <pc:docMk/>
            <pc:sldMk cId="709145972" sldId="2147309454"/>
            <ac:spMk id="7" creationId="{76BC509B-02FC-C4FA-A417-D5A9EAE9692C}"/>
          </ac:spMkLst>
        </pc:spChg>
      </pc:sldChg>
      <pc:sldChg chg="addSp delSp modSp add mod">
        <pc:chgData name="Regine Rosland Lunde" userId="9dc50427-df5c-4336-b2b3-970e1cfe8b96" providerId="ADAL" clId="{D961E3B3-AC28-544D-8F8D-E18F733EE8BA}" dt="2026-06-30T07:11:28.732" v="379" actId="255"/>
        <pc:sldMkLst>
          <pc:docMk/>
          <pc:sldMk cId="1193467479" sldId="2147309455"/>
        </pc:sldMkLst>
        <pc:spChg chg="add mod">
          <ac:chgData name="Regine Rosland Lunde" userId="9dc50427-df5c-4336-b2b3-970e1cfe8b96" providerId="ADAL" clId="{D961E3B3-AC28-544D-8F8D-E18F733EE8BA}" dt="2026-06-30T07:11:28.732" v="379" actId="255"/>
          <ac:spMkLst>
            <pc:docMk/>
            <pc:sldMk cId="1193467479" sldId="2147309455"/>
            <ac:spMk id="7" creationId="{C06F5499-4932-DC77-36EE-9C857CFFCCA7}"/>
          </ac:spMkLst>
        </pc:spChg>
      </pc:sldChg>
      <pc:sldChg chg="addSp delSp modSp add mod">
        <pc:chgData name="Regine Rosland Lunde" userId="9dc50427-df5c-4336-b2b3-970e1cfe8b96" providerId="ADAL" clId="{D961E3B3-AC28-544D-8F8D-E18F733EE8BA}" dt="2026-06-30T07:11:44.361" v="383" actId="255"/>
        <pc:sldMkLst>
          <pc:docMk/>
          <pc:sldMk cId="620004040" sldId="2147309456"/>
        </pc:sldMkLst>
        <pc:spChg chg="add mod">
          <ac:chgData name="Regine Rosland Lunde" userId="9dc50427-df5c-4336-b2b3-970e1cfe8b96" providerId="ADAL" clId="{D961E3B3-AC28-544D-8F8D-E18F733EE8BA}" dt="2026-06-30T07:11:44.361" v="383" actId="255"/>
          <ac:spMkLst>
            <pc:docMk/>
            <pc:sldMk cId="620004040" sldId="2147309456"/>
            <ac:spMk id="4" creationId="{550B2EE7-4B01-F550-EF9A-7FE467BD134A}"/>
          </ac:spMkLst>
        </pc:spChg>
        <pc:spChg chg="mod">
          <ac:chgData name="Regine Rosland Lunde" userId="9dc50427-df5c-4336-b2b3-970e1cfe8b96" providerId="ADAL" clId="{D961E3B3-AC28-544D-8F8D-E18F733EE8BA}" dt="2026-06-30T07:10:27.515" v="366" actId="20577"/>
          <ac:spMkLst>
            <pc:docMk/>
            <pc:sldMk cId="620004040" sldId="2147309456"/>
            <ac:spMk id="16" creationId="{C9E9A254-3F29-4F10-6A50-DA3062CC89DA}"/>
          </ac:spMkLst>
        </pc:spChg>
        <pc:spChg chg="mod">
          <ac:chgData name="Regine Rosland Lunde" userId="9dc50427-df5c-4336-b2b3-970e1cfe8b96" providerId="ADAL" clId="{D961E3B3-AC28-544D-8F8D-E18F733EE8BA}" dt="2026-06-30T07:10:34.097" v="373" actId="20577"/>
          <ac:spMkLst>
            <pc:docMk/>
            <pc:sldMk cId="620004040" sldId="2147309456"/>
            <ac:spMk id="18" creationId="{DFDAFF0D-275B-484C-6492-F6DBD8E0F6E3}"/>
          </ac:spMkLst>
        </pc:spChg>
      </pc:sldChg>
      <pc:sldChg chg="add">
        <pc:chgData name="Regine Rosland Lunde" userId="9dc50427-df5c-4336-b2b3-970e1cfe8b96" providerId="ADAL" clId="{D961E3B3-AC28-544D-8F8D-E18F733EE8BA}" dt="2026-06-30T07:04:53.218" v="336"/>
        <pc:sldMkLst>
          <pc:docMk/>
          <pc:sldMk cId="2753217422" sldId="2147309457"/>
        </pc:sldMkLst>
      </pc:sldChg>
      <pc:sldChg chg="add">
        <pc:chgData name="Regine Rosland Lunde" userId="9dc50427-df5c-4336-b2b3-970e1cfe8b96" providerId="ADAL" clId="{D961E3B3-AC28-544D-8F8D-E18F733EE8BA}" dt="2026-06-30T07:04:53.218" v="336"/>
        <pc:sldMkLst>
          <pc:docMk/>
          <pc:sldMk cId="2400762433" sldId="2147309458"/>
        </pc:sldMkLst>
      </pc:sldChg>
      <pc:sldChg chg="modSp add mod">
        <pc:chgData name="Regine Rosland Lunde" userId="9dc50427-df5c-4336-b2b3-970e1cfe8b96" providerId="ADAL" clId="{D961E3B3-AC28-544D-8F8D-E18F733EE8BA}" dt="2026-07-03T07:33:01.461" v="1381" actId="962"/>
        <pc:sldMkLst>
          <pc:docMk/>
          <pc:sldMk cId="2197080397" sldId="2147309468"/>
        </pc:sldMkLst>
        <pc:spChg chg="mod">
          <ac:chgData name="Regine Rosland Lunde" userId="9dc50427-df5c-4336-b2b3-970e1cfe8b96" providerId="ADAL" clId="{D961E3B3-AC28-544D-8F8D-E18F733EE8BA}" dt="2026-06-30T11:47:35.704" v="499" actId="20577"/>
          <ac:spMkLst>
            <pc:docMk/>
            <pc:sldMk cId="2197080397" sldId="2147309468"/>
            <ac:spMk id="3" creationId="{EA6610AD-BBB5-A5ED-E6DD-04085771B41C}"/>
          </ac:spMkLst>
        </pc:spChg>
        <pc:spChg chg="mod">
          <ac:chgData name="Regine Rosland Lunde" userId="9dc50427-df5c-4336-b2b3-970e1cfe8b96" providerId="ADAL" clId="{D961E3B3-AC28-544D-8F8D-E18F733EE8BA}" dt="2026-06-30T11:47:52.484" v="501" actId="20577"/>
          <ac:spMkLst>
            <pc:docMk/>
            <pc:sldMk cId="2197080397" sldId="2147309468"/>
            <ac:spMk id="6" creationId="{33C6FE87-2258-6436-0BFC-76B691AAB806}"/>
          </ac:spMkLst>
        </pc:spChg>
        <pc:picChg chg="mod">
          <ac:chgData name="Regine Rosland Lunde" userId="9dc50427-df5c-4336-b2b3-970e1cfe8b96" providerId="ADAL" clId="{D961E3B3-AC28-544D-8F8D-E18F733EE8BA}" dt="2026-07-03T07:31:23.839" v="1379" actId="962"/>
          <ac:picMkLst>
            <pc:docMk/>
            <pc:sldMk cId="2197080397" sldId="2147309468"/>
            <ac:picMk id="12" creationId="{2968F53B-3792-5F7B-8E52-389511087101}"/>
          </ac:picMkLst>
        </pc:picChg>
        <pc:picChg chg="mod">
          <ac:chgData name="Regine Rosland Lunde" userId="9dc50427-df5c-4336-b2b3-970e1cfe8b96" providerId="ADAL" clId="{D961E3B3-AC28-544D-8F8D-E18F733EE8BA}" dt="2026-07-03T07:33:01.461" v="1381" actId="962"/>
          <ac:picMkLst>
            <pc:docMk/>
            <pc:sldMk cId="2197080397" sldId="2147309468"/>
            <ac:picMk id="17" creationId="{4E085DC4-BC93-139A-D8D8-5A2D325D1D61}"/>
          </ac:picMkLst>
        </pc:picChg>
      </pc:sldChg>
      <pc:sldChg chg="modSp add mod">
        <pc:chgData name="Regine Rosland Lunde" userId="9dc50427-df5c-4336-b2b3-970e1cfe8b96" providerId="ADAL" clId="{D961E3B3-AC28-544D-8F8D-E18F733EE8BA}" dt="2026-07-03T07:43:38.013" v="2209" actId="962"/>
        <pc:sldMkLst>
          <pc:docMk/>
          <pc:sldMk cId="3138846213" sldId="2147309469"/>
        </pc:sldMkLst>
        <pc:spChg chg="mod">
          <ac:chgData name="Regine Rosland Lunde" userId="9dc50427-df5c-4336-b2b3-970e1cfe8b96" providerId="ADAL" clId="{D961E3B3-AC28-544D-8F8D-E18F733EE8BA}" dt="2026-06-30T11:48:06.256" v="504" actId="6549"/>
          <ac:spMkLst>
            <pc:docMk/>
            <pc:sldMk cId="3138846213" sldId="2147309469"/>
            <ac:spMk id="6" creationId="{711D0456-E1B9-1A84-445A-720EE9BE2318}"/>
          </ac:spMkLst>
        </pc:spChg>
        <pc:spChg chg="mod">
          <ac:chgData name="Regine Rosland Lunde" userId="9dc50427-df5c-4336-b2b3-970e1cfe8b96" providerId="ADAL" clId="{D961E3B3-AC28-544D-8F8D-E18F733EE8BA}" dt="2026-06-30T11:48:09.766" v="505" actId="20577"/>
          <ac:spMkLst>
            <pc:docMk/>
            <pc:sldMk cId="3138846213" sldId="2147309469"/>
            <ac:spMk id="10" creationId="{2BAFD3C8-0CF3-AF5D-3B1E-804A0E613D01}"/>
          </ac:spMkLst>
        </pc:spChg>
        <pc:picChg chg="mod">
          <ac:chgData name="Regine Rosland Lunde" userId="9dc50427-df5c-4336-b2b3-970e1cfe8b96" providerId="ADAL" clId="{D961E3B3-AC28-544D-8F8D-E18F733EE8BA}" dt="2026-07-03T07:43:34.561" v="2207" actId="962"/>
          <ac:picMkLst>
            <pc:docMk/>
            <pc:sldMk cId="3138846213" sldId="2147309469"/>
            <ac:picMk id="12" creationId="{5AEDCE42-879F-4B20-6E43-A8DD5B7DBFCE}"/>
          </ac:picMkLst>
        </pc:picChg>
        <pc:picChg chg="mod">
          <ac:chgData name="Regine Rosland Lunde" userId="9dc50427-df5c-4336-b2b3-970e1cfe8b96" providerId="ADAL" clId="{D961E3B3-AC28-544D-8F8D-E18F733EE8BA}" dt="2026-07-03T07:43:36.529" v="2208" actId="962"/>
          <ac:picMkLst>
            <pc:docMk/>
            <pc:sldMk cId="3138846213" sldId="2147309469"/>
            <ac:picMk id="14" creationId="{47DDDB3C-5943-6F10-6703-5C65E6CD5A44}"/>
          </ac:picMkLst>
        </pc:picChg>
        <pc:picChg chg="mod">
          <ac:chgData name="Regine Rosland Lunde" userId="9dc50427-df5c-4336-b2b3-970e1cfe8b96" providerId="ADAL" clId="{D961E3B3-AC28-544D-8F8D-E18F733EE8BA}" dt="2026-07-03T07:43:38.013" v="2209" actId="962"/>
          <ac:picMkLst>
            <pc:docMk/>
            <pc:sldMk cId="3138846213" sldId="2147309469"/>
            <ac:picMk id="16" creationId="{281364F2-2C7C-2FB6-059B-4EAB0C6A2A6B}"/>
          </ac:picMkLst>
        </pc:picChg>
        <pc:picChg chg="mod">
          <ac:chgData name="Regine Rosland Lunde" userId="9dc50427-df5c-4336-b2b3-970e1cfe8b96" providerId="ADAL" clId="{D961E3B3-AC28-544D-8F8D-E18F733EE8BA}" dt="2026-07-03T07:33:16.006" v="1383" actId="962"/>
          <ac:picMkLst>
            <pc:docMk/>
            <pc:sldMk cId="3138846213" sldId="2147309469"/>
            <ac:picMk id="17" creationId="{90DD06BA-8C45-555A-B7D7-034273DB9EE2}"/>
          </ac:picMkLst>
        </pc:picChg>
        <pc:picChg chg="mod">
          <ac:chgData name="Regine Rosland Lunde" userId="9dc50427-df5c-4336-b2b3-970e1cfe8b96" providerId="ADAL" clId="{D961E3B3-AC28-544D-8F8D-E18F733EE8BA}" dt="2026-07-03T07:33:32.042" v="1385" actId="962"/>
          <ac:picMkLst>
            <pc:docMk/>
            <pc:sldMk cId="3138846213" sldId="2147309469"/>
            <ac:picMk id="18" creationId="{A919CEF0-A9BE-67FC-C01A-0209BB644196}"/>
          </ac:picMkLst>
        </pc:picChg>
      </pc:sldChg>
      <pc:sldChg chg="modSp add mod">
        <pc:chgData name="Regine Rosland Lunde" userId="9dc50427-df5c-4336-b2b3-970e1cfe8b96" providerId="ADAL" clId="{D961E3B3-AC28-544D-8F8D-E18F733EE8BA}" dt="2026-07-03T07:43:30.271" v="2206" actId="962"/>
        <pc:sldMkLst>
          <pc:docMk/>
          <pc:sldMk cId="2207155379" sldId="2147309470"/>
        </pc:sldMkLst>
        <pc:spChg chg="mod">
          <ac:chgData name="Regine Rosland Lunde" userId="9dc50427-df5c-4336-b2b3-970e1cfe8b96" providerId="ADAL" clId="{D961E3B3-AC28-544D-8F8D-E18F733EE8BA}" dt="2026-06-30T11:51:20.219" v="584" actId="20577"/>
          <ac:spMkLst>
            <pc:docMk/>
            <pc:sldMk cId="2207155379" sldId="2147309470"/>
            <ac:spMk id="25" creationId="{7C185DB1-C68B-236A-9B12-96864188A1AF}"/>
          </ac:spMkLst>
        </pc:spChg>
        <pc:picChg chg="mod">
          <ac:chgData name="Regine Rosland Lunde" userId="9dc50427-df5c-4336-b2b3-970e1cfe8b96" providerId="ADAL" clId="{D961E3B3-AC28-544D-8F8D-E18F733EE8BA}" dt="2026-07-03T07:33:47.034" v="1413" actId="962"/>
          <ac:picMkLst>
            <pc:docMk/>
            <pc:sldMk cId="2207155379" sldId="2147309470"/>
            <ac:picMk id="18" creationId="{DA21CA1D-26C3-36EC-161B-C62623FCE0E8}"/>
          </ac:picMkLst>
        </pc:picChg>
        <pc:picChg chg="mod">
          <ac:chgData name="Regine Rosland Lunde" userId="9dc50427-df5c-4336-b2b3-970e1cfe8b96" providerId="ADAL" clId="{D961E3B3-AC28-544D-8F8D-E18F733EE8BA}" dt="2026-07-03T07:43:30.271" v="2206" actId="962"/>
          <ac:picMkLst>
            <pc:docMk/>
            <pc:sldMk cId="2207155379" sldId="2147309470"/>
            <ac:picMk id="27" creationId="{C337CBCF-C44F-FED1-F9BC-199CA54EAAA8}"/>
          </ac:picMkLst>
        </pc:picChg>
        <pc:picChg chg="mod">
          <ac:chgData name="Regine Rosland Lunde" userId="9dc50427-df5c-4336-b2b3-970e1cfe8b96" providerId="ADAL" clId="{D961E3B3-AC28-544D-8F8D-E18F733EE8BA}" dt="2026-07-03T07:36:39.364" v="1415" actId="962"/>
          <ac:picMkLst>
            <pc:docMk/>
            <pc:sldMk cId="2207155379" sldId="2147309470"/>
            <ac:picMk id="30" creationId="{064E4DBF-6F7E-49DF-968B-FAB2174108D5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'Ark1'!$B$1</c:f>
              <c:strCache>
                <c:ptCount val="1"/>
                <c:pt idx="0">
                  <c:v> 2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'Ark1'!$A$2:$A$6</c:f>
              <c:strCache>
                <c:ptCount val="5"/>
                <c:pt idx="0">
                  <c:v>Advanced Grants</c:v>
                </c:pt>
                <c:pt idx="1">
                  <c:v>Consolidator Grants</c:v>
                </c:pt>
                <c:pt idx="2">
                  <c:v>Proof of Concept Grants</c:v>
                </c:pt>
                <c:pt idx="3">
                  <c:v>Starting Grants</c:v>
                </c:pt>
                <c:pt idx="4">
                  <c:v>Synergy Grants</c:v>
                </c:pt>
              </c:strCache>
            </c:strRef>
          </c:cat>
          <c:val>
            <c:numRef>
              <c:f>'Ark1'!$B$2:$B$6</c:f>
              <c:numCache>
                <c:formatCode>General</c:formatCode>
                <c:ptCount val="5"/>
                <c:pt idx="0">
                  <c:v>13</c:v>
                </c:pt>
                <c:pt idx="1">
                  <c:v>22</c:v>
                </c:pt>
                <c:pt idx="2">
                  <c:v>2</c:v>
                </c:pt>
                <c:pt idx="3">
                  <c:v>17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86-5744-9B75-0B9E9EAC87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262597887"/>
        <c:axId val="1262599599"/>
      </c:barChart>
      <c:catAx>
        <c:axId val="1262597887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1262599599"/>
        <c:crosses val="autoZero"/>
        <c:auto val="1"/>
        <c:lblAlgn val="ctr"/>
        <c:lblOffset val="100"/>
        <c:noMultiLvlLbl val="0"/>
      </c:catAx>
      <c:valAx>
        <c:axId val="126259959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b-NO"/>
          </a:p>
        </c:txPr>
        <c:crossAx val="12625978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nb-NO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'Ark1'!$B$1</c:f>
              <c:strCache>
                <c:ptCount val="1"/>
                <c:pt idx="0">
                  <c:v>Advanced Grants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naturvitskap og teknologi</c:v>
                </c:pt>
                <c:pt idx="1">
                  <c:v>Det samfunnsvitskaplege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'Ark1'!$B$2:$B$8</c:f>
              <c:numCache>
                <c:formatCode>General</c:formatCode>
                <c:ptCount val="7"/>
                <c:pt idx="0">
                  <c:v>6</c:v>
                </c:pt>
                <c:pt idx="1">
                  <c:v>1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E6-C440-A8C6-DA8AAEA37645}"/>
            </c:ext>
          </c:extLst>
        </c:ser>
        <c:ser>
          <c:idx val="1"/>
          <c:order val="1"/>
          <c:tx>
            <c:strRef>
              <c:f>'Ark1'!$C$1</c:f>
              <c:strCache>
                <c:ptCount val="1"/>
                <c:pt idx="0">
                  <c:v>Consolidator Grants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naturvitskap og teknologi</c:v>
                </c:pt>
                <c:pt idx="1">
                  <c:v>Det samfunnsvitskaplege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'Ark1'!$C$2:$C$8</c:f>
              <c:numCache>
                <c:formatCode>General</c:formatCode>
                <c:ptCount val="7"/>
                <c:pt idx="0">
                  <c:v>12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CE6-C440-A8C6-DA8AAEA37645}"/>
            </c:ext>
          </c:extLst>
        </c:ser>
        <c:ser>
          <c:idx val="2"/>
          <c:order val="2"/>
          <c:tx>
            <c:strRef>
              <c:f>'Ark1'!$D$1</c:f>
              <c:strCache>
                <c:ptCount val="1"/>
                <c:pt idx="0">
                  <c:v>Proof of Concept Grants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naturvitskap og teknologi</c:v>
                </c:pt>
                <c:pt idx="1">
                  <c:v>Det samfunnsvitskaplege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'Ark1'!$D$2:$D$8</c:f>
              <c:numCache>
                <c:formatCode>General</c:formatCode>
                <c:ptCount val="7"/>
                <c:pt idx="0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CE6-C440-A8C6-DA8AAEA37645}"/>
            </c:ext>
          </c:extLst>
        </c:ser>
        <c:ser>
          <c:idx val="3"/>
          <c:order val="3"/>
          <c:tx>
            <c:strRef>
              <c:f>'Ark1'!$E$1</c:f>
              <c:strCache>
                <c:ptCount val="1"/>
                <c:pt idx="0">
                  <c:v>Starting Grants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naturvitskap og teknologi</c:v>
                </c:pt>
                <c:pt idx="1">
                  <c:v>Det samfunnsvitskaplege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'Ark1'!$E$2:$E$8</c:f>
              <c:numCache>
                <c:formatCode>General</c:formatCode>
                <c:ptCount val="7"/>
                <c:pt idx="0">
                  <c:v>8</c:v>
                </c:pt>
                <c:pt idx="1">
                  <c:v>4</c:v>
                </c:pt>
                <c:pt idx="2">
                  <c:v>4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CE6-C440-A8C6-DA8AAEA37645}"/>
            </c:ext>
          </c:extLst>
        </c:ser>
        <c:ser>
          <c:idx val="4"/>
          <c:order val="4"/>
          <c:tx>
            <c:strRef>
              <c:f>'Ark1'!$F$1</c:f>
              <c:strCache>
                <c:ptCount val="1"/>
                <c:pt idx="0">
                  <c:v>Synergy Grants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naturvitskap og teknologi</c:v>
                </c:pt>
                <c:pt idx="1">
                  <c:v>Det samfunnsvitskaplege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'Ark1'!$F$2:$F$8</c:f>
              <c:numCache>
                <c:formatCode>General</c:formatCode>
                <c:ptCount val="7"/>
                <c:pt idx="0">
                  <c:v>1</c:v>
                </c:pt>
                <c:pt idx="2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CE6-C440-A8C6-DA8AAEA376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239174319"/>
        <c:axId val="1239381263"/>
      </c:barChart>
      <c:catAx>
        <c:axId val="123917431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39381263"/>
        <c:crosses val="autoZero"/>
        <c:auto val="1"/>
        <c:lblAlgn val="ctr"/>
        <c:lblOffset val="100"/>
        <c:noMultiLvlLbl val="0"/>
      </c:catAx>
      <c:valAx>
        <c:axId val="123938126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391743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3310937301596582"/>
          <c:y val="0.82520107206114846"/>
          <c:w val="0.72959789087748173"/>
          <c:h val="0.151711922650654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nb-NO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nb-NO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'Ark1'!$B$1</c:f>
              <c:strCache>
                <c:ptCount val="1"/>
                <c:pt idx="0">
                  <c:v>Students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21A-F54F-A5EC-A73A724D7E3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21A-F54F-A5EC-A73A724D7E3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21A-F54F-A5EC-A73A724D7E3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21A-F54F-A5EC-A73A724D7E3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421A-F54F-A5EC-A73A724D7E36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421A-F54F-A5EC-A73A724D7E36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421A-F54F-A5EC-A73A724D7E36}"/>
              </c:ext>
            </c:extLst>
          </c:dPt>
          <c:cat>
            <c:strRef>
              <c:f>'Ark1'!$A$2:$A$8</c:f>
              <c:strCache>
                <c:ptCount val="7"/>
                <c:pt idx="0">
                  <c:v>Faculty of Humanities​</c:v>
                </c:pt>
                <c:pt idx="1">
                  <c:v>Faculty of Law​</c:v>
                </c:pt>
                <c:pt idx="2">
                  <c:v>Faculty of Psychology​</c:v>
                </c:pt>
                <c:pt idx="3">
                  <c:v>Faculty of Science and Technology​</c:v>
                </c:pt>
                <c:pt idx="4">
                  <c:v>Faculty of Fine Art, Music and Design​</c:v>
                </c:pt>
                <c:pt idx="5">
                  <c:v>Faculty of Medicine​</c:v>
                </c:pt>
                <c:pt idx="6">
                  <c:v>Faculty of Social Sciences</c:v>
                </c:pt>
              </c:strCache>
            </c:strRef>
          </c:cat>
          <c:val>
            <c:numRef>
              <c:f>'Ark1'!$B$2:$B$8</c:f>
              <c:numCache>
                <c:formatCode>0.00</c:formatCode>
                <c:ptCount val="7"/>
                <c:pt idx="0">
                  <c:v>3640</c:v>
                </c:pt>
                <c:pt idx="1">
                  <c:v>2460</c:v>
                </c:pt>
                <c:pt idx="2">
                  <c:v>2751</c:v>
                </c:pt>
                <c:pt idx="3">
                  <c:v>3789</c:v>
                </c:pt>
                <c:pt idx="4">
                  <c:v>645</c:v>
                </c:pt>
                <c:pt idx="5">
                  <c:v>2441</c:v>
                </c:pt>
                <c:pt idx="6">
                  <c:v>4757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421A-F54F-A5EC-A73A724D7E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0"/>
      </c:doughnutChart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nb-NO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3D294-C6A7-437F-A6BE-52DE99F6D199}" type="datetimeFigureOut">
              <a:rPr lang="nb-NO" smtClean="0"/>
              <a:t>03.07.2026</a:t>
            </a:fld>
            <a:endParaRPr lang="nb-NO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AC47FF-C53D-4725-BAAD-FECBD344CEFE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25537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n-NO" i="1"/>
              <a:t>Presentasjonen er sist oppdatert desember 2025</a:t>
            </a:r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3606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54718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56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76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59393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7005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5026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2298518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864653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4580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873807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73634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718250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09177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664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498570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900" err="1"/>
              <a:t>Framifrå</a:t>
            </a:r>
            <a:r>
              <a:rPr lang="en-US" sz="900"/>
              <a:t> </a:t>
            </a:r>
            <a:r>
              <a:rPr lang="en-US" sz="900" err="1"/>
              <a:t>forsking</a:t>
            </a:r>
            <a:endParaRPr lang="en-US" sz="900"/>
          </a:p>
          <a:p>
            <a:pPr>
              <a:lnSpc>
                <a:spcPct val="100000"/>
              </a:lnSpc>
            </a:pPr>
            <a:r>
              <a:rPr lang="en-US" sz="900" err="1"/>
              <a:t>Utdanning</a:t>
            </a:r>
            <a:endParaRPr lang="en-US" sz="900"/>
          </a:p>
          <a:p>
            <a:pPr>
              <a:lnSpc>
                <a:spcPct val="100000"/>
              </a:lnSpc>
            </a:pPr>
            <a:r>
              <a:rPr lang="en-US" sz="900" err="1"/>
              <a:t>Tverrfagleg</a:t>
            </a:r>
            <a:r>
              <a:rPr lang="en-US" sz="900"/>
              <a:t> </a:t>
            </a:r>
            <a:r>
              <a:rPr lang="en-US" sz="900" err="1"/>
              <a:t>samarbeid</a:t>
            </a:r>
            <a:endParaRPr lang="en-US" sz="900"/>
          </a:p>
          <a:p>
            <a:pPr>
              <a:lnSpc>
                <a:spcPct val="100000"/>
              </a:lnSpc>
            </a:pPr>
            <a:r>
              <a:rPr lang="en-US" sz="900" err="1"/>
              <a:t>Formidling</a:t>
            </a:r>
            <a:r>
              <a:rPr lang="en-US" sz="900"/>
              <a:t> av </a:t>
            </a:r>
            <a:r>
              <a:rPr lang="en-US" sz="900" err="1"/>
              <a:t>forsking</a:t>
            </a:r>
            <a:r>
              <a:rPr lang="en-US" sz="900"/>
              <a:t> </a:t>
            </a:r>
            <a:r>
              <a:rPr lang="en-US" sz="900" err="1"/>
              <a:t>og</a:t>
            </a:r>
            <a:r>
              <a:rPr lang="en-US" sz="900"/>
              <a:t> </a:t>
            </a:r>
            <a:r>
              <a:rPr lang="en-US" sz="900" err="1"/>
              <a:t>innovasjon</a:t>
            </a:r>
            <a:endParaRPr lang="nb-NO" sz="900"/>
          </a:p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787080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6291567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522974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67170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b-NO" sz="900">
                <a:effectLst/>
              </a:rPr>
              <a:t>Teller kun </a:t>
            </a:r>
            <a:r>
              <a:rPr lang="nb-NO" sz="900" err="1">
                <a:effectLst/>
              </a:rPr>
              <a:t>grants</a:t>
            </a:r>
            <a:r>
              <a:rPr lang="nb-NO" sz="900">
                <a:effectLst/>
              </a:rPr>
              <a:t> med UiB som ansvarlig institusjon. Tidligere versjoner telte med </a:t>
            </a:r>
            <a:r>
              <a:rPr lang="nb-NO" sz="900" err="1">
                <a:effectLst/>
              </a:rPr>
              <a:t>grants</a:t>
            </a:r>
            <a:r>
              <a:rPr lang="nb-NO" sz="900">
                <a:effectLst/>
              </a:rPr>
              <a:t> der UiB hadde mindre partnerroller i eksterne prosjekt. </a:t>
            </a: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nn-NO">
              <a:ea typeface="Calibri"/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322209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CB136-C82D-DC55-6E35-338DFD47A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A2262848-5DA4-D2F7-02C1-41109B5950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5F32A97E-0E02-ED91-6D47-21EEACA40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BF1BA458-F082-6D57-272B-1CE4C92B34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195063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2926246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555086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err="1">
                <a:cs typeface="Calibri"/>
              </a:rPr>
              <a:t>UiB</a:t>
            </a:r>
            <a:r>
              <a:rPr lang="en-US" sz="900">
                <a:cs typeface="Calibri"/>
              </a:rPr>
              <a:t> er partner </a:t>
            </a:r>
            <a:r>
              <a:rPr lang="en-US" sz="900" err="1">
                <a:cs typeface="Calibri"/>
              </a:rPr>
              <a:t>i</a:t>
            </a:r>
            <a:r>
              <a:rPr lang="en-US" sz="900">
                <a:cs typeface="Calibri"/>
              </a:rPr>
              <a:t> 45 </a:t>
            </a:r>
            <a:r>
              <a:rPr lang="en-US" sz="900" err="1">
                <a:cs typeface="Calibri"/>
              </a:rPr>
              <a:t>forskerskoler</a:t>
            </a:r>
            <a:endParaRPr lang="en-US" sz="900"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err="1">
                <a:cs typeface="Calibri"/>
              </a:rPr>
              <a:t>UiB</a:t>
            </a:r>
            <a:r>
              <a:rPr lang="en-US" sz="900">
                <a:cs typeface="Calibri"/>
              </a:rPr>
              <a:t> </a:t>
            </a:r>
            <a:r>
              <a:rPr lang="en-US" sz="900" err="1">
                <a:cs typeface="Calibri"/>
              </a:rPr>
              <a:t>koordinerer</a:t>
            </a:r>
            <a:r>
              <a:rPr lang="en-US" sz="900">
                <a:cs typeface="Calibri"/>
              </a:rPr>
              <a:t> 6 </a:t>
            </a:r>
            <a:r>
              <a:rPr lang="en-US" sz="900" err="1">
                <a:cs typeface="Calibri"/>
              </a:rPr>
              <a:t>nasjonale</a:t>
            </a:r>
            <a:r>
              <a:rPr lang="en-US" sz="900">
                <a:cs typeface="Calibri"/>
              </a:rPr>
              <a:t> </a:t>
            </a:r>
            <a:r>
              <a:rPr lang="en-US" sz="900" err="1">
                <a:cs typeface="Calibri"/>
              </a:rPr>
              <a:t>forskerskoler</a:t>
            </a:r>
            <a:r>
              <a:rPr lang="en-US" sz="900">
                <a:cs typeface="Calibri"/>
              </a:rPr>
              <a:t> med </a:t>
            </a:r>
            <a:r>
              <a:rPr lang="en-US" sz="900" err="1">
                <a:cs typeface="Calibri"/>
              </a:rPr>
              <a:t>finansiering</a:t>
            </a:r>
            <a:r>
              <a:rPr lang="en-US" sz="900">
                <a:cs typeface="Calibri"/>
              </a:rPr>
              <a:t> </a:t>
            </a:r>
            <a:r>
              <a:rPr lang="en-US" sz="900" err="1">
                <a:cs typeface="Calibri"/>
              </a:rPr>
              <a:t>fra</a:t>
            </a:r>
            <a:r>
              <a:rPr lang="en-US" sz="900">
                <a:cs typeface="Calibri"/>
              </a:rPr>
              <a:t> </a:t>
            </a:r>
            <a:r>
              <a:rPr lang="en-US" sz="900" err="1">
                <a:cs typeface="Calibri"/>
              </a:rPr>
              <a:t>Norges</a:t>
            </a:r>
            <a:r>
              <a:rPr lang="en-US" sz="900">
                <a:cs typeface="Calibri"/>
              </a:rPr>
              <a:t> </a:t>
            </a:r>
            <a:r>
              <a:rPr lang="en-US" sz="900" err="1">
                <a:cs typeface="Calibri"/>
              </a:rPr>
              <a:t>Forskningsråd</a:t>
            </a:r>
            <a:endParaRPr lang="en-US" sz="900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444260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363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79677-EA3B-A0DD-328B-D12A71196D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8BED563C-2E00-D01C-172D-B8D14D630A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A4EB1D20-CA15-15F7-8D34-81C8DAD969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32B1A592-B227-B331-B70B-44B3242246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7636736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566888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280035">
              <a:lnSpc>
                <a:spcPct val="125200"/>
              </a:lnSpc>
              <a:spcBef>
                <a:spcPts val="45"/>
              </a:spcBef>
            </a:pPr>
            <a:endParaRPr lang="en-US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181727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4867603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565749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26273498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364376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64051644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3970340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1233995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73276925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8418382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14690276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8349472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72625228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BE870-C3E8-DB9E-0E9B-D3FE560A8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A3EEC9EC-2077-98DD-327C-FDA1B7FEFA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E9E167FC-690E-8D10-9F40-2BD7A4EF6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6F87BEEB-77C7-D369-5CF8-DA681E5A60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0986958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31A0D7-D0A6-25E0-AF15-855CDF97C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D07B64B2-3E03-04DC-90BB-80FDDFE1E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AEBEB316-AA6D-8D3C-35FD-380A8FE3A1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410356F6-2F68-9A25-4BD2-BC6CC0022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6786749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6D8F8-D235-9CA7-0F52-9CFF2AC99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51E51DD3-751D-AB01-14EB-81A416286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3535E24-4C65-7EBE-8890-B3902758F6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b-NO" sz="900" noProof="0"/>
              <a:t>Tall fra 2025</a:t>
            </a:r>
            <a:endParaRPr lang="en-US">
              <a:cs typeface="Calibri"/>
            </a:endParaRPr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406865A6-3DCA-4643-2B1C-484E50653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55784931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F3FEB-0362-0704-F4D4-31929FC9F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FF15E277-6EEE-A600-06A5-4EA0DD973A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A3C46EE-D95B-A5A9-5451-FD926C224D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12D187D0-B574-729B-BF4C-88A6F6A012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2953283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16D9D-F19A-9F08-0106-9073C607A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2DD92CC6-7EDC-4160-2323-957EF0F4EC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5F6B1D6A-3FA5-3077-B71B-69FE4AC85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/>
              <a:t>Kan velge med underpunkter eller kun oversiktsbilde</a:t>
            </a:r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67BF9E09-0BDE-EFBB-7D74-995E4130E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0336715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FB492-380C-E074-0D0D-FAA85BAD4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5FB80A72-EA50-2DA9-EB9C-AB6C1FAC1B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4D86F66C-9FCC-34F0-053C-6077E6545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C7859025-396D-A4B6-A16B-C4B1F2E429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276503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E9222-B686-F0BA-5FC4-B3387BC15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CBEF7046-09D1-D7B5-D2CB-4A15CBD09D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17ABA7F2-9915-F317-5C03-DFBBCE453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3EE958CD-CEF2-9BEA-27EF-1626305DC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4652208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2174980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3135517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4090085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1902932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C287C-B3D7-5C21-6C1B-879538184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3BA5D8DA-60A7-55F6-C385-5623C6F133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4335D76-524D-D7D8-8049-5E7BC4C70E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BFD88E0F-9D6C-4213-7588-B33B1C215A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80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946239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ørste side med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A517888-E1A5-8BDA-8BF6-014884FB229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9144000" cy="514350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0CD627F2-7BEB-DF5B-9096-A0FB3902DB6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-1" y="1"/>
            <a:ext cx="9144000" cy="5142291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38D63183-4A24-3390-93FA-BA64ECD9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605146" y="0"/>
            <a:ext cx="2538854" cy="5143500"/>
          </a:xfrm>
          <a:solidFill>
            <a:srgbClr val="1B437B">
              <a:alpha val="87843"/>
            </a:srgb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C974F22-CA1A-0012-243E-7906D1462D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16322" y="2303860"/>
            <a:ext cx="2133969" cy="620316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solidFill>
                  <a:schemeClr val="bg1"/>
                </a:solidFill>
                <a:latin typeface="+mn-lt"/>
                <a:cs typeface="Calibri Light" panose="020F0302020204030204" pitchFamily="34" charset="0"/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5BAF7E06-4984-46A9-1962-799E7504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605146" y="3149600"/>
            <a:ext cx="2538293" cy="1993901"/>
          </a:xfrm>
          <a:blipFill dpi="0" rotWithShape="1"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97EF63-16B9-D416-993C-3892B2AF34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79311" y="4336390"/>
            <a:ext cx="5617748" cy="495697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257141" indent="0" algn="ctr">
              <a:buNone/>
              <a:defRPr sz="1125"/>
            </a:lvl2pPr>
            <a:lvl3pPr marL="514282" indent="0" algn="ctr">
              <a:buNone/>
              <a:defRPr sz="1013"/>
            </a:lvl3pPr>
            <a:lvl4pPr marL="771422" indent="0" algn="ctr">
              <a:buNone/>
              <a:defRPr sz="900"/>
            </a:lvl4pPr>
            <a:lvl5pPr marL="1028563" indent="0" algn="ctr">
              <a:buNone/>
              <a:defRPr sz="900"/>
            </a:lvl5pPr>
            <a:lvl6pPr marL="1285703" indent="0" algn="ctr">
              <a:buNone/>
              <a:defRPr sz="900"/>
            </a:lvl6pPr>
            <a:lvl7pPr marL="1542845" indent="0" algn="ctr">
              <a:buNone/>
              <a:defRPr sz="900"/>
            </a:lvl7pPr>
            <a:lvl8pPr marL="1799985" indent="0" algn="ctr">
              <a:buNone/>
              <a:defRPr sz="900"/>
            </a:lvl8pPr>
            <a:lvl9pPr marL="2057126" indent="0" algn="ctr">
              <a:buNone/>
              <a:defRPr sz="900"/>
            </a:lvl9pPr>
          </a:lstStyle>
          <a:p>
            <a:r>
              <a:rPr lang="nb-NO"/>
              <a:t>Klikk for å legge til undertittel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1B467213-6D8F-336E-D8FE-00368EC5D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22258" y="1875019"/>
            <a:ext cx="504070" cy="10800"/>
          </a:xfr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F38B4-F362-52D4-3304-5D043A3F759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9311" y="2774686"/>
            <a:ext cx="5617748" cy="1387078"/>
          </a:xfrm>
        </p:spPr>
        <p:txBody>
          <a:bodyPr anchor="b"/>
          <a:lstStyle>
            <a:lvl1pPr algn="l">
              <a:defRPr sz="3500" cap="none" spc="8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pic>
        <p:nvPicPr>
          <p:cNvPr id="4" name="Bilde 3" descr="Logo, Universitetet i Bergen">
            <a:extLst>
              <a:ext uri="{FF2B5EF4-FFF2-40B4-BE49-F238E27FC236}">
                <a16:creationId xmlns:a16="http://schemas.microsoft.com/office/drawing/2014/main" id="{D38D8AF4-8BA8-35D0-95D8-9987A0FF888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8500" y="319616"/>
            <a:ext cx="1651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035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ndelingsside (venst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9632142-7137-F658-FD7E-0266984A6F6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0"/>
            <a:ext cx="4573026" cy="5143761"/>
          </a:xfrm>
          <a:blipFill dpi="0" rotWithShape="1">
            <a:blip>
              <a:alphaModFix amt="9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048" y="1253452"/>
            <a:ext cx="3233239" cy="1827579"/>
          </a:xfrm>
        </p:spPr>
        <p:txBody>
          <a:bodyPr/>
          <a:lstStyle>
            <a:lvl1pPr>
              <a:defRPr sz="3000" cap="none" spc="15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192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ndelingsside (høy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9632142-7137-F658-FD7E-0266984A6F6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70413" y="1"/>
            <a:ext cx="4573026" cy="5143761"/>
          </a:xfrm>
          <a:blipFill dpi="0" rotWithShape="1">
            <a:blip>
              <a:alphaModFix amt="9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9437" y="1253452"/>
            <a:ext cx="3517205" cy="1827579"/>
          </a:xfrm>
        </p:spPr>
        <p:txBody>
          <a:bodyPr/>
          <a:lstStyle>
            <a:lvl1pPr>
              <a:defRPr sz="3000" cap="none" spc="15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22273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A7975302-AE04-E755-C04C-FB9CF6FC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2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g uthevet tekst med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4B61FA2-F216-7C5D-73F7-BE61BB78A4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144000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8739"/>
            <a:ext cx="7886700" cy="446247"/>
          </a:xfrm>
        </p:spPr>
        <p:txBody>
          <a:bodyPr/>
          <a:lstStyle>
            <a:lvl1pPr>
              <a:defRPr sz="1500" cap="none" spc="300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5846-1E5E-34DE-00BD-ADED2AD671D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96319" y="1380596"/>
            <a:ext cx="3653583" cy="3167062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7B224D-0819-D062-4642-D4B84E785B6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58653" y="1380596"/>
            <a:ext cx="3624366" cy="1785937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500" cap="none" spc="68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D4E0020-81E1-259A-DD85-B4333798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614051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g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9C463-45F0-50B8-CEEA-54C226248D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6320" y="1384169"/>
            <a:ext cx="3775680" cy="3178810"/>
          </a:xfrm>
          <a:prstGeom prst="rect">
            <a:avLst/>
          </a:prstGeom>
        </p:spPr>
        <p:txBody>
          <a:bodyPr lIns="0" tIns="0" rIns="0" bIns="0"/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041DA83E-42DD-712F-3F0B-F390E9BB6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4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kst (Ugl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3061FDB-5E4E-CB21-2C86-E4338DFC26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6140" y="398458"/>
            <a:ext cx="7698022" cy="335901"/>
          </a:xfrm>
        </p:spPr>
        <p:txBody>
          <a:bodyPr lIns="0">
            <a:normAutofit/>
          </a:bodyPr>
          <a:lstStyle>
            <a:lvl1pPr>
              <a:defRPr sz="15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  <a:endParaRPr lang="nn-NO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9E3AD316-09D4-923B-CBA3-0AF29DDA4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6140" y="975030"/>
            <a:ext cx="504000" cy="0"/>
          </a:xfrm>
          <a:custGeom>
            <a:avLst/>
            <a:gdLst/>
            <a:ahLst/>
            <a:cxnLst/>
            <a:rect l="l" t="t" r="r" b="b"/>
            <a:pathLst>
              <a:path w="880110">
                <a:moveTo>
                  <a:pt x="0" y="0"/>
                </a:moveTo>
                <a:lnTo>
                  <a:pt x="879554" y="0"/>
                </a:lnTo>
              </a:path>
            </a:pathLst>
          </a:custGeom>
          <a:ln w="12700">
            <a:solidFill>
              <a:srgbClr val="FF8C79"/>
            </a:solidFill>
          </a:ln>
        </p:spPr>
        <p:txBody>
          <a:bodyPr wrap="square" lIns="0" tIns="0" rIns="0" bIns="0" rtlCol="0"/>
          <a:lstStyle/>
          <a:p>
            <a:endParaRPr sz="1800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062FBB81-1BC6-3879-8D52-A22E53B4FD7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6142" y="1376229"/>
            <a:ext cx="6961147" cy="2660650"/>
          </a:xfrm>
        </p:spPr>
        <p:txBody>
          <a:bodyPr lIns="18000">
            <a:normAutofit/>
          </a:bodyPr>
          <a:lstStyle>
            <a:lvl1pPr>
              <a:lnSpc>
                <a:spcPct val="100000"/>
              </a:lnSpc>
              <a:defRPr sz="1800">
                <a:solidFill>
                  <a:schemeClr val="bg1"/>
                </a:solidFill>
              </a:defRPr>
            </a:lvl1pPr>
            <a:lvl2pPr>
              <a:lnSpc>
                <a:spcPct val="100000"/>
              </a:lnSpc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nn-NO"/>
          </a:p>
        </p:txBody>
      </p:sp>
      <p:pic>
        <p:nvPicPr>
          <p:cNvPr id="3" name="Bilde 2" descr="UiBs emblem">
            <a:extLst>
              <a:ext uri="{FF2B5EF4-FFF2-40B4-BE49-F238E27FC236}">
                <a16:creationId xmlns:a16="http://schemas.microsoft.com/office/drawing/2014/main" id="{B5432E15-286F-7C90-57FE-2A95CA5E1B5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245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tekst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6901217" cy="446247"/>
          </a:xfrm>
        </p:spPr>
        <p:txBody>
          <a:bodyPr/>
          <a:lstStyle>
            <a:lvl1pPr>
              <a:defRPr sz="2000" cap="none" baseline="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D4E0020-81E1-259A-DD85-B4333798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E2FE6C1-BBC4-85CC-AD13-10253EA9CD3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6317" y="1414464"/>
            <a:ext cx="6901217" cy="3167062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rgbClr val="012050"/>
                </a:solidFill>
              </a:defRPr>
            </a:lvl1pPr>
            <a:lvl2pPr>
              <a:defRPr sz="2000">
                <a:solidFill>
                  <a:srgbClr val="012050"/>
                </a:solidFill>
              </a:defRPr>
            </a:lvl2pPr>
            <a:lvl3pPr>
              <a:defRPr sz="2000">
                <a:solidFill>
                  <a:srgbClr val="012050"/>
                </a:solidFill>
              </a:defRPr>
            </a:lvl3pPr>
            <a:lvl4pPr>
              <a:defRPr sz="2000">
                <a:solidFill>
                  <a:srgbClr val="012050"/>
                </a:solidFill>
              </a:defRPr>
            </a:lvl4pPr>
            <a:lvl5pPr>
              <a:defRPr sz="20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EC1A3738-4440-12E8-9050-2DA2F45F9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88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l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ssholder for bilde 7" descr="Illustration">
            <a:extLst>
              <a:ext uri="{FF2B5EF4-FFF2-40B4-BE49-F238E27FC236}">
                <a16:creationId xmlns:a16="http://schemas.microsoft.com/office/drawing/2014/main" id="{71C56134-D1EC-D572-CFCC-717A434999D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7435" y="-7434"/>
            <a:ext cx="9158869" cy="5158368"/>
          </a:xfrm>
        </p:spPr>
        <p:txBody>
          <a:bodyPr/>
          <a:lstStyle/>
          <a:p>
            <a:r>
              <a:rPr lang="nb-NO"/>
              <a:t>Klikk for å legge til bilde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11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j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E30C38CD-D56B-07D3-621D-B664D515297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8405" y="3803"/>
            <a:ext cx="9152405" cy="51473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9F1BB4-4F5E-40B4-0016-6A6D3F325D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862" y="1282073"/>
            <a:ext cx="6930749" cy="2139553"/>
          </a:xfrm>
        </p:spPr>
        <p:txBody>
          <a:bodyPr anchor="ctr"/>
          <a:lstStyle>
            <a:lvl1pPr algn="ctr">
              <a:lnSpc>
                <a:spcPct val="100000"/>
              </a:lnSpc>
              <a:defRPr sz="2200" cap="none" spc="23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E5FDB7B-DC13-B57E-754B-42A484CFD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15202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E499D514-4B34-D2FE-7B7E-7CCB35B40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5202" y="3893957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46F43B93-5BCA-426F-F80F-F5595EB668C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427"/>
          <a:stretch/>
        </p:blipFill>
        <p:spPr>
          <a:xfrm>
            <a:off x="6059673" y="-436525"/>
            <a:ext cx="3084327" cy="609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1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8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pc="3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75614F3-BB79-A1BF-886C-117E90AE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79" y="971551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16876C3-73EF-6A7F-AEF4-0B3BF53D5D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1AB09B81-3BA0-0749-9F19-1156788BE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22142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2B9986C4-39CA-13D4-3E95-DC54E295712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500156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DAFAF065-11B8-8961-4DEE-7FE6CFBE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07704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AAE11205-E674-1190-084D-71A92FA51A1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85719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C65CD8D4-2E2A-4C03-1EBB-9665C3551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776627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F6290481-C812-7A68-E6BB-C0806A73F3A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54642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448BF59D-852A-6AA1-A5AF-7E73608F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36579" y="2973691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4AA92115-BA73-7245-DA35-A933763C5AC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4594" y="4339482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2" name="Picture Placeholder 11">
            <a:extLst>
              <a:ext uri="{FF2B5EF4-FFF2-40B4-BE49-F238E27FC236}">
                <a16:creationId xmlns:a16="http://schemas.microsoft.com/office/drawing/2014/main" id="{B1E02A25-1096-58B9-2E8A-A443E4A3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422142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1DC8EBC6-DA5C-A52A-2723-10BF595A13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00156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1FDC895A-8A1B-B56E-60D8-64F7CDA8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607704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3EAA417C-2CD6-BA93-353E-256C792B02A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85719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63DE6E69-4813-61DD-1448-ABE7EC254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76627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6C4444AA-271E-73AB-277A-D41F10BB39D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854642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368216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6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391698" cy="446247"/>
          </a:xfrm>
        </p:spPr>
        <p:txBody>
          <a:bodyPr/>
          <a:lstStyle>
            <a:lvl1pPr>
              <a:defRPr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75614F3-BB79-A1BF-886C-117E90AE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80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16876C3-73EF-6A7F-AEF4-0B3BF53D5D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5" name="Picture Placeholder 11">
            <a:extLst>
              <a:ext uri="{FF2B5EF4-FFF2-40B4-BE49-F238E27FC236}">
                <a16:creationId xmlns:a16="http://schemas.microsoft.com/office/drawing/2014/main" id="{4B85FE07-8E34-6581-5D9B-7B0CB530F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14767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1DE3B2C7-C7D1-EDCE-0615-54751B4956E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568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F2977745-9528-ED09-34BC-6BE717151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5623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C9FD38D2-7240-8C56-609A-B7E1C31B43E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3424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3AF0CEA0-8289-4B99-0A9A-10D5FC386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35311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9BE9F380-D08D-9E32-20B0-FCB56E9BF51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13325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4C7E2E48-6D05-0798-17D6-57D8CA496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146406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82B012A5-9AA0-AD0B-C7D4-8D5DA272B1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24420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295D139-63F8-4D5C-9EC3-9E4F32F70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054966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FE2D11B7-C3A7-E9DC-D320-ADDE52BA9E7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132980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1115438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3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391698" cy="446247"/>
          </a:xfrm>
        </p:spPr>
        <p:txBody>
          <a:bodyPr/>
          <a:lstStyle>
            <a:lvl1pPr>
              <a:defRPr sz="18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B83593C-A16A-04C4-3631-0FD73775CC5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6320" y="3145645"/>
            <a:ext cx="3412130" cy="1319991"/>
          </a:xfrm>
        </p:spPr>
        <p:txBody>
          <a:bodyPr/>
          <a:lstStyle>
            <a:lvl1pPr>
              <a:defRPr sz="1800">
                <a:solidFill>
                  <a:srgbClr val="012050"/>
                </a:solidFill>
              </a:defRPr>
            </a:lvl1pPr>
            <a:lvl2pPr>
              <a:defRPr sz="1800">
                <a:solidFill>
                  <a:srgbClr val="012050"/>
                </a:solidFill>
              </a:defRPr>
            </a:lvl2pPr>
            <a:lvl3pPr>
              <a:defRPr sz="1800">
                <a:solidFill>
                  <a:srgbClr val="012050"/>
                </a:solidFill>
              </a:defRPr>
            </a:lvl3pPr>
            <a:lvl4pPr>
              <a:defRPr sz="1800">
                <a:solidFill>
                  <a:srgbClr val="012050"/>
                </a:solidFill>
              </a:defRPr>
            </a:lvl4pPr>
            <a:lvl5pPr>
              <a:defRPr sz="18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0A58084-5ABC-5DC0-B976-D514638A0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775887" y="3147371"/>
            <a:ext cx="3412130" cy="1319991"/>
          </a:xfrm>
        </p:spPr>
        <p:txBody>
          <a:bodyPr/>
          <a:lstStyle>
            <a:lvl1pPr>
              <a:defRPr sz="1800">
                <a:solidFill>
                  <a:srgbClr val="012050"/>
                </a:solidFill>
              </a:defRPr>
            </a:lvl1pPr>
            <a:lvl2pPr>
              <a:defRPr sz="1800">
                <a:solidFill>
                  <a:srgbClr val="012050"/>
                </a:solidFill>
              </a:defRPr>
            </a:lvl2pPr>
            <a:lvl3pPr>
              <a:defRPr sz="1800">
                <a:solidFill>
                  <a:srgbClr val="012050"/>
                </a:solidFill>
              </a:defRPr>
            </a:lvl3pPr>
            <a:lvl4pPr>
              <a:defRPr sz="1800">
                <a:solidFill>
                  <a:srgbClr val="012050"/>
                </a:solidFill>
              </a:defRPr>
            </a:lvl4pPr>
            <a:lvl5pPr>
              <a:defRPr sz="18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3D4A866F-BB57-4B39-8348-E1AFEC1A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80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9DBAD5DB-7F73-CF29-A00A-3B7A3D269ED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EAB1A67F-A845-27B8-1775-9C688AF5D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14767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25E85780-C1F9-FCFA-0EEA-0CE09E2DAEF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568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DAB1EA5C-5456-F8C8-1972-E128DB454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5623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65CB4674-1EF1-EF32-B5FD-43C46B84251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3424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880878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økkeltall (6)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1E5DADE-F3B6-9AB8-FF20-EDD83A4CB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20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D68E500-A7DD-76BD-EA61-BC3A23E02F0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0326" y="2076929"/>
            <a:ext cx="2152666" cy="441417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5117418C-6465-FAFB-CAD3-32FA4F19D4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0878" y="3532115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F491782A-EC2B-5813-0BE7-E5EC35ADC57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4308270"/>
            <a:ext cx="2152666" cy="436117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9400163D-9C9F-09CB-71C8-DA03682C0D8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49419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6E903183-B33E-195A-E689-F0B5FCB2B3F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43425" y="2076929"/>
            <a:ext cx="2152666" cy="426427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B85837A2-54E7-AD33-3856-64928568F73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349419" y="3532115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0F4E0DC8-013C-B60D-6483-1462748455B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4308270"/>
            <a:ext cx="2152666" cy="436117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31851ED0-F0B0-C366-487F-00F561BC4B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32743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37B65753-77FD-22E9-9909-2D2780A720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932743" y="2076929"/>
            <a:ext cx="2152666" cy="418932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2542AC95-60C2-DC2A-9CD8-1DCCC8C3B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74884" y="3297258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19D2296-DC5E-EC87-1686-5CAAD62C81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0326" y="2722711"/>
            <a:ext cx="7886699" cy="446247"/>
          </a:xfrm>
        </p:spPr>
        <p:txBody>
          <a:bodyPr/>
          <a:lstStyle>
            <a:lvl1pPr marL="0" indent="0">
              <a:buNone/>
              <a:defRPr lang="nb-NO" sz="1500" kern="1200" cap="none" spc="300" baseline="0" dirty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8CCF8979-D71B-3164-32BC-2FE477E5D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265F6CCF-FB90-2CB2-2CAB-1F0980FBC23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32743" y="3532115"/>
            <a:ext cx="1873111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55B71D01-06BD-EF20-DCF0-F508CD66A556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32743" y="4308270"/>
            <a:ext cx="1910281" cy="436117"/>
          </a:xfrm>
        </p:spPr>
        <p:txBody>
          <a:bodyPr/>
          <a:lstStyle>
            <a:lvl1pPr marL="0" indent="0">
              <a:buNone/>
              <a:defRPr sz="13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</p:spTree>
    <p:extLst>
      <p:ext uri="{BB962C8B-B14F-4D97-AF65-F5344CB8AC3E}">
        <p14:creationId xmlns:p14="http://schemas.microsoft.com/office/powerpoint/2010/main" val="766455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økkeltall (4)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1E5DADE-F3B6-9AB8-FF20-EDD83A4CB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20" y="1309159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D68E500-A7DD-76BD-EA61-BC3A23E02F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0325" y="2085314"/>
            <a:ext cx="2548619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5117418C-6465-FAFB-CAD3-32FA4F19D4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0878" y="2934587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F491782A-EC2B-5813-0BE7-E5EC35ADC57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74883" y="3710742"/>
            <a:ext cx="2548619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9400163D-9C9F-09CB-71C8-DA03682C0D8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75530" y="1309159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6E903183-B33E-195A-E689-F0B5FCB2B3F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69535" y="2085314"/>
            <a:ext cx="2548619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B85837A2-54E7-AD33-3856-64928568F73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669536" y="2934587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0F4E0DC8-013C-B60D-6483-1462748455B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63541" y="3710742"/>
            <a:ext cx="2548619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F44C1739-0FD2-33BC-7B47-FE0B67921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389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692" y="399574"/>
            <a:ext cx="7758616" cy="446247"/>
          </a:xfrm>
        </p:spPr>
        <p:txBody>
          <a:bodyPr/>
          <a:lstStyle>
            <a:lvl1pPr algn="ctr">
              <a:defRPr sz="2000" cap="none" baseline="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7C3070-669F-9D5C-B290-8BDC96D6CB6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93733" y="4448176"/>
            <a:ext cx="5756530" cy="446247"/>
          </a:xfrm>
        </p:spPr>
        <p:txBody>
          <a:bodyPr anchor="ctr"/>
          <a:lstStyle>
            <a:lvl1pPr marL="0" indent="0" algn="ctr">
              <a:buNone/>
              <a:defRPr sz="1800" b="1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FEAAAEA1-8995-6D27-93A0-9167F1D9A2F1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1693735" y="1123950"/>
            <a:ext cx="5756530" cy="325755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/>
            </a:lvl1pPr>
          </a:lstStyle>
          <a:p>
            <a:r>
              <a:rPr lang="nb-NO"/>
              <a:t>Klikk ikonet for å legge til et diagram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8E1384B6-DCC4-BDE8-B8B1-F091FF90A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705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anisasjonskart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F5C03D1-B901-59CD-E3A4-988AB7558ABB}"/>
              </a:ext>
            </a:extLst>
          </p:cNvPr>
          <p:cNvCxnSpPr>
            <a:cxnSpLocks/>
          </p:cNvCxnSpPr>
          <p:nvPr userDrawn="1"/>
        </p:nvCxnSpPr>
        <p:spPr>
          <a:xfrm>
            <a:off x="4447849" y="1543051"/>
            <a:ext cx="0" cy="1216819"/>
          </a:xfrm>
          <a:prstGeom prst="line">
            <a:avLst/>
          </a:prstGeom>
          <a:ln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748F8174-8394-18A2-692F-5F8AB23AE55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45801" y="1000126"/>
            <a:ext cx="1612913" cy="542925"/>
          </a:xfrm>
          <a:prstGeom prst="roundRect">
            <a:avLst>
              <a:gd name="adj" fmla="val 21930"/>
            </a:avLst>
          </a:prstGeom>
          <a:solidFill>
            <a:schemeClr val="tx2"/>
          </a:solidFill>
        </p:spPr>
        <p:txBody>
          <a:bodyPr anchor="ctr"/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C7B4810F-54F4-169A-D9C3-37CCCBD61A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45799" y="1630204"/>
            <a:ext cx="1612913" cy="362903"/>
          </a:xfrm>
          <a:prstGeom prst="roundRect">
            <a:avLst>
              <a:gd name="adj" fmla="val 32429"/>
            </a:avLst>
          </a:prstGeom>
          <a:solidFill>
            <a:srgbClr val="FFDACC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1B2EE049-EF8A-648B-AF2F-6A4B0DF5848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50861" y="2073117"/>
            <a:ext cx="1612913" cy="362903"/>
          </a:xfrm>
          <a:prstGeom prst="roundRect">
            <a:avLst>
              <a:gd name="adj" fmla="val 31773"/>
            </a:avLst>
          </a:prstGeom>
          <a:solidFill>
            <a:srgbClr val="FFFAF1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B6775425-FD2F-3602-CA05-AC442B5C198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7933" y="2918621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B5A0F659-FF89-B8DB-D7B7-9CD08F93CC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61347" y="2919416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2CBB2FA7-A131-0A38-672F-F90C798BB7E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464761" y="2917826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54F6E4D7-7983-43EE-273B-D6D625925A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68176" y="2918621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BD60C55D-2D92-B6B2-D84C-2CD0158B371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071591" y="2917826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F4D48A7F-FF74-D1D7-A8F4-4EDB7D31DBD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875005" y="2918621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CCD40E1A-2812-C19B-D672-E4A081F3D5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678419" y="2917031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20923D5F-5C7B-1E48-9EDA-EBD703779C9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81834" y="2917826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3A66C3DB-E62C-D965-A1CC-63F9F65BCD9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285248" y="2917031"/>
            <a:ext cx="729844" cy="7294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83A33544-61AB-2768-BC12-C480C0A7974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698266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4E218763-0526-75C3-C01C-39C7FACF5EE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893790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F1DC4-A35B-184C-AE69-97551E41363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089315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8D17B44-108F-985F-A412-63152D782CB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284839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FA830BF7-B935-92EC-8697-D712D3EACAE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61347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35813A04-9C9D-372E-750A-E54812C4F5E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6872" y="3725784"/>
            <a:ext cx="729844" cy="365206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B8ED501-2C2C-447E-07FF-E297BCF0614C}"/>
              </a:ext>
            </a:extLst>
          </p:cNvPr>
          <p:cNvCxnSpPr>
            <a:cxnSpLocks/>
          </p:cNvCxnSpPr>
          <p:nvPr userDrawn="1"/>
        </p:nvCxnSpPr>
        <p:spPr>
          <a:xfrm>
            <a:off x="4851913" y="1993106"/>
            <a:ext cx="0" cy="80010"/>
          </a:xfrm>
          <a:prstGeom prst="line">
            <a:avLst/>
          </a:prstGeom>
          <a:ln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819A796-38D2-D9E1-CEE7-987A35B13366}"/>
              </a:ext>
            </a:extLst>
          </p:cNvPr>
          <p:cNvCxnSpPr>
            <a:cxnSpLocks/>
          </p:cNvCxnSpPr>
          <p:nvPr userDrawn="1"/>
        </p:nvCxnSpPr>
        <p:spPr>
          <a:xfrm>
            <a:off x="4449873" y="364648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18CC18E-2AF0-9EBD-07DB-499B39AA2CB4}"/>
              </a:ext>
            </a:extLst>
          </p:cNvPr>
          <p:cNvCxnSpPr>
            <a:cxnSpLocks/>
          </p:cNvCxnSpPr>
          <p:nvPr userDrawn="1"/>
        </p:nvCxnSpPr>
        <p:spPr>
          <a:xfrm>
            <a:off x="3643148" y="364680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026F281-0B81-9C7F-8C39-9780B8EB2250}"/>
              </a:ext>
            </a:extLst>
          </p:cNvPr>
          <p:cNvCxnSpPr>
            <a:cxnSpLocks/>
          </p:cNvCxnSpPr>
          <p:nvPr userDrawn="1"/>
        </p:nvCxnSpPr>
        <p:spPr>
          <a:xfrm>
            <a:off x="5257256" y="364648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B11B9D9-D8FF-A2FD-ED8D-9EEF1A1D57D9}"/>
              </a:ext>
            </a:extLst>
          </p:cNvPr>
          <p:cNvCxnSpPr>
            <a:cxnSpLocks/>
          </p:cNvCxnSpPr>
          <p:nvPr userDrawn="1"/>
        </p:nvCxnSpPr>
        <p:spPr>
          <a:xfrm>
            <a:off x="6063186" y="364648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7F37AC8-2AE3-B271-CF51-3A5C325050A6}"/>
              </a:ext>
            </a:extLst>
          </p:cNvPr>
          <p:cNvCxnSpPr>
            <a:cxnSpLocks/>
          </p:cNvCxnSpPr>
          <p:nvPr userDrawn="1"/>
        </p:nvCxnSpPr>
        <p:spPr>
          <a:xfrm>
            <a:off x="2030234" y="364648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D1BF2F72-0509-3A29-9C39-573F3275168F}"/>
              </a:ext>
            </a:extLst>
          </p:cNvPr>
          <p:cNvCxnSpPr>
            <a:cxnSpLocks/>
          </p:cNvCxnSpPr>
          <p:nvPr userDrawn="1"/>
        </p:nvCxnSpPr>
        <p:spPr>
          <a:xfrm>
            <a:off x="1225230" y="364648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EFCCF6A-9B66-7A86-063F-E68CD9E250B3}"/>
              </a:ext>
            </a:extLst>
          </p:cNvPr>
          <p:cNvCxnSpPr>
            <a:cxnSpLocks/>
          </p:cNvCxnSpPr>
          <p:nvPr userDrawn="1"/>
        </p:nvCxnSpPr>
        <p:spPr>
          <a:xfrm>
            <a:off x="4447849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3EA3B7DC-072D-94F0-0AAA-208FE9AB0E02}"/>
              </a:ext>
            </a:extLst>
          </p:cNvPr>
          <p:cNvCxnSpPr>
            <a:cxnSpLocks/>
          </p:cNvCxnSpPr>
          <p:nvPr userDrawn="1"/>
        </p:nvCxnSpPr>
        <p:spPr>
          <a:xfrm>
            <a:off x="5254874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3E348952-8666-5988-FDD5-7D8723156D3A}"/>
              </a:ext>
            </a:extLst>
          </p:cNvPr>
          <p:cNvCxnSpPr>
            <a:cxnSpLocks/>
          </p:cNvCxnSpPr>
          <p:nvPr userDrawn="1"/>
        </p:nvCxnSpPr>
        <p:spPr>
          <a:xfrm>
            <a:off x="6059348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21B7EC7-1EF4-2020-9C9C-9B5F8D09D9AA}"/>
              </a:ext>
            </a:extLst>
          </p:cNvPr>
          <p:cNvCxnSpPr>
            <a:cxnSpLocks/>
          </p:cNvCxnSpPr>
          <p:nvPr userDrawn="1"/>
        </p:nvCxnSpPr>
        <p:spPr>
          <a:xfrm>
            <a:off x="6864350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1941C79C-0796-BF7E-B32A-3312A3502B3F}"/>
              </a:ext>
            </a:extLst>
          </p:cNvPr>
          <p:cNvCxnSpPr>
            <a:cxnSpLocks/>
          </p:cNvCxnSpPr>
          <p:nvPr userDrawn="1"/>
        </p:nvCxnSpPr>
        <p:spPr>
          <a:xfrm>
            <a:off x="3638780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D5964A63-4C53-AE90-80DD-7868E337C258}"/>
              </a:ext>
            </a:extLst>
          </p:cNvPr>
          <p:cNvCxnSpPr>
            <a:cxnSpLocks/>
          </p:cNvCxnSpPr>
          <p:nvPr userDrawn="1"/>
        </p:nvCxnSpPr>
        <p:spPr>
          <a:xfrm>
            <a:off x="2833777" y="2757489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164EC85E-F5A9-00E6-6413-6D334809C2E0}"/>
              </a:ext>
            </a:extLst>
          </p:cNvPr>
          <p:cNvCxnSpPr>
            <a:cxnSpLocks/>
          </p:cNvCxnSpPr>
          <p:nvPr userDrawn="1"/>
        </p:nvCxnSpPr>
        <p:spPr>
          <a:xfrm>
            <a:off x="2030234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Picture 126" descr="A black screen with a blue border&#10;&#10;Description automatically generated">
            <a:extLst>
              <a:ext uri="{FF2B5EF4-FFF2-40B4-BE49-F238E27FC236}">
                <a16:creationId xmlns:a16="http://schemas.microsoft.com/office/drawing/2014/main" id="{1EE3DFA6-A1D4-0753-3C84-B625F9CB3C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34302" y="1271589"/>
            <a:ext cx="408545" cy="1502567"/>
          </a:xfrm>
          <a:prstGeom prst="rect">
            <a:avLst/>
          </a:prstGeom>
        </p:spPr>
      </p:pic>
      <p:pic>
        <p:nvPicPr>
          <p:cNvPr id="130" name="Picture 129">
            <a:extLst>
              <a:ext uri="{FF2B5EF4-FFF2-40B4-BE49-F238E27FC236}">
                <a16:creationId xmlns:a16="http://schemas.microsoft.com/office/drawing/2014/main" id="{E682EFE7-375B-B21E-545E-8B6F860FED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26308" y="2759554"/>
            <a:ext cx="6450071" cy="156687"/>
          </a:xfrm>
          <a:prstGeom prst="rect">
            <a:avLst/>
          </a:prstGeom>
        </p:spPr>
      </p:pic>
      <p:pic>
        <p:nvPicPr>
          <p:cNvPr id="5" name="Bilde 4">
            <a:extLst>
              <a:ext uri="{FF2B5EF4-FFF2-40B4-BE49-F238E27FC236}">
                <a16:creationId xmlns:a16="http://schemas.microsoft.com/office/drawing/2014/main" id="{CB125B99-2325-757C-D436-AF47F6598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6633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rganisasjonskart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CB125B99-2325-757C-D436-AF47F6598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cxnSp>
        <p:nvCxnSpPr>
          <p:cNvPr id="4" name="Straight Connector 63">
            <a:extLst>
              <a:ext uri="{FF2B5EF4-FFF2-40B4-BE49-F238E27FC236}">
                <a16:creationId xmlns:a16="http://schemas.microsoft.com/office/drawing/2014/main" id="{CC7D3B6B-5DF2-C295-B443-32A009B5757F}"/>
              </a:ext>
            </a:extLst>
          </p:cNvPr>
          <p:cNvCxnSpPr>
            <a:cxnSpLocks/>
          </p:cNvCxnSpPr>
          <p:nvPr userDrawn="1"/>
        </p:nvCxnSpPr>
        <p:spPr>
          <a:xfrm>
            <a:off x="7062916" y="1164797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63">
            <a:extLst>
              <a:ext uri="{FF2B5EF4-FFF2-40B4-BE49-F238E27FC236}">
                <a16:creationId xmlns:a16="http://schemas.microsoft.com/office/drawing/2014/main" id="{110535AA-214A-BBDB-C8BC-F4CFA49E7CF4}"/>
              </a:ext>
            </a:extLst>
          </p:cNvPr>
          <p:cNvCxnSpPr>
            <a:cxnSpLocks/>
          </p:cNvCxnSpPr>
          <p:nvPr userDrawn="1"/>
        </p:nvCxnSpPr>
        <p:spPr>
          <a:xfrm>
            <a:off x="7062916" y="1558106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3">
            <a:extLst>
              <a:ext uri="{FF2B5EF4-FFF2-40B4-BE49-F238E27FC236}">
                <a16:creationId xmlns:a16="http://schemas.microsoft.com/office/drawing/2014/main" id="{FB4D3D28-BD97-6DD0-C07E-0CCC35A5112C}"/>
              </a:ext>
            </a:extLst>
          </p:cNvPr>
          <p:cNvCxnSpPr>
            <a:cxnSpLocks/>
          </p:cNvCxnSpPr>
          <p:nvPr userDrawn="1"/>
        </p:nvCxnSpPr>
        <p:spPr>
          <a:xfrm>
            <a:off x="7062916" y="2344256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63">
            <a:extLst>
              <a:ext uri="{FF2B5EF4-FFF2-40B4-BE49-F238E27FC236}">
                <a16:creationId xmlns:a16="http://schemas.microsoft.com/office/drawing/2014/main" id="{80C63DD4-752B-889F-A6C2-54B85B52A8F0}"/>
              </a:ext>
            </a:extLst>
          </p:cNvPr>
          <p:cNvCxnSpPr>
            <a:cxnSpLocks/>
          </p:cNvCxnSpPr>
          <p:nvPr userDrawn="1"/>
        </p:nvCxnSpPr>
        <p:spPr>
          <a:xfrm>
            <a:off x="7062916" y="2737331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63">
            <a:extLst>
              <a:ext uri="{FF2B5EF4-FFF2-40B4-BE49-F238E27FC236}">
                <a16:creationId xmlns:a16="http://schemas.microsoft.com/office/drawing/2014/main" id="{02999E52-0620-44E1-0212-99AF381E21EC}"/>
              </a:ext>
            </a:extLst>
          </p:cNvPr>
          <p:cNvCxnSpPr>
            <a:cxnSpLocks/>
          </p:cNvCxnSpPr>
          <p:nvPr userDrawn="1"/>
        </p:nvCxnSpPr>
        <p:spPr>
          <a:xfrm>
            <a:off x="7062916" y="3130406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63">
            <a:extLst>
              <a:ext uri="{FF2B5EF4-FFF2-40B4-BE49-F238E27FC236}">
                <a16:creationId xmlns:a16="http://schemas.microsoft.com/office/drawing/2014/main" id="{D122E859-2708-4139-622B-549D3B976E4B}"/>
              </a:ext>
            </a:extLst>
          </p:cNvPr>
          <p:cNvCxnSpPr>
            <a:cxnSpLocks/>
          </p:cNvCxnSpPr>
          <p:nvPr userDrawn="1"/>
        </p:nvCxnSpPr>
        <p:spPr>
          <a:xfrm>
            <a:off x="7062916" y="3523481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26" descr="A black screen with a blue border&#10;&#10;Description automatically generated">
            <a:extLst>
              <a:ext uri="{FF2B5EF4-FFF2-40B4-BE49-F238E27FC236}">
                <a16:creationId xmlns:a16="http://schemas.microsoft.com/office/drawing/2014/main" id="{C6D0E3A9-C7AC-17F7-DB93-F92133357D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H="1">
            <a:off x="2935647" y="2629369"/>
            <a:ext cx="461397" cy="1696949"/>
          </a:xfrm>
          <a:prstGeom prst="rect">
            <a:avLst/>
          </a:prstGeom>
        </p:spPr>
      </p:pic>
      <p:pic>
        <p:nvPicPr>
          <p:cNvPr id="28" name="Picture 126" descr="A black screen with a blue border&#10;&#10;Description automatically generated">
            <a:extLst>
              <a:ext uri="{FF2B5EF4-FFF2-40B4-BE49-F238E27FC236}">
                <a16:creationId xmlns:a16="http://schemas.microsoft.com/office/drawing/2014/main" id="{8C78B86C-7F9C-7F6D-5BD9-E5EB28CF55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35646" y="1141054"/>
            <a:ext cx="488080" cy="1795085"/>
          </a:xfrm>
          <a:prstGeom prst="rect">
            <a:avLst/>
          </a:prstGeom>
        </p:spPr>
      </p:pic>
      <p:cxnSp>
        <p:nvCxnSpPr>
          <p:cNvPr id="29" name="Straight Connector 90">
            <a:extLst>
              <a:ext uri="{FF2B5EF4-FFF2-40B4-BE49-F238E27FC236}">
                <a16:creationId xmlns:a16="http://schemas.microsoft.com/office/drawing/2014/main" id="{C1A3E4DE-69C8-9BC9-5C47-32AC67705124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1558811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90">
            <a:extLst>
              <a:ext uri="{FF2B5EF4-FFF2-40B4-BE49-F238E27FC236}">
                <a16:creationId xmlns:a16="http://schemas.microsoft.com/office/drawing/2014/main" id="{46711633-F5A8-B9C0-3EA8-3727F5B8087F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1951843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90">
            <a:extLst>
              <a:ext uri="{FF2B5EF4-FFF2-40B4-BE49-F238E27FC236}">
                <a16:creationId xmlns:a16="http://schemas.microsoft.com/office/drawing/2014/main" id="{B6DC02D5-34A1-3381-F738-FE75321E693B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2344874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90">
            <a:extLst>
              <a:ext uri="{FF2B5EF4-FFF2-40B4-BE49-F238E27FC236}">
                <a16:creationId xmlns:a16="http://schemas.microsoft.com/office/drawing/2014/main" id="{A9312857-F010-40DE-CFFE-EE8AF57D95B3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2737906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90">
            <a:extLst>
              <a:ext uri="{FF2B5EF4-FFF2-40B4-BE49-F238E27FC236}">
                <a16:creationId xmlns:a16="http://schemas.microsoft.com/office/drawing/2014/main" id="{75BE9E84-1129-F2B6-F369-CCB5864A56A3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130937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90">
            <a:extLst>
              <a:ext uri="{FF2B5EF4-FFF2-40B4-BE49-F238E27FC236}">
                <a16:creationId xmlns:a16="http://schemas.microsoft.com/office/drawing/2014/main" id="{041D5581-B733-C4FF-C0F4-681152C9DB1A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523968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90">
            <a:extLst>
              <a:ext uri="{FF2B5EF4-FFF2-40B4-BE49-F238E27FC236}">
                <a16:creationId xmlns:a16="http://schemas.microsoft.com/office/drawing/2014/main" id="{D1011A53-F766-7F33-8E4D-BAE38F3E6DB1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917000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55">
            <a:extLst>
              <a:ext uri="{FF2B5EF4-FFF2-40B4-BE49-F238E27FC236}">
                <a16:creationId xmlns:a16="http://schemas.microsoft.com/office/drawing/2014/main" id="{DB1331C6-A8F5-FC47-F2AB-9387C159084F}"/>
              </a:ext>
            </a:extLst>
          </p:cNvPr>
          <p:cNvCxnSpPr>
            <a:cxnSpLocks/>
          </p:cNvCxnSpPr>
          <p:nvPr userDrawn="1"/>
        </p:nvCxnSpPr>
        <p:spPr>
          <a:xfrm>
            <a:off x="1998903" y="1981421"/>
            <a:ext cx="4" cy="96074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54">
            <a:extLst>
              <a:ext uri="{FF2B5EF4-FFF2-40B4-BE49-F238E27FC236}">
                <a16:creationId xmlns:a16="http://schemas.microsoft.com/office/drawing/2014/main" id="{6FEA90DF-A9EF-6F53-0698-082B46834D7B}"/>
              </a:ext>
            </a:extLst>
          </p:cNvPr>
          <p:cNvCxnSpPr>
            <a:cxnSpLocks/>
          </p:cNvCxnSpPr>
          <p:nvPr userDrawn="1"/>
        </p:nvCxnSpPr>
        <p:spPr>
          <a:xfrm flipH="1">
            <a:off x="2143581" y="2576975"/>
            <a:ext cx="792065" cy="11132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91">
            <a:extLst>
              <a:ext uri="{FF2B5EF4-FFF2-40B4-BE49-F238E27FC236}">
                <a16:creationId xmlns:a16="http://schemas.microsoft.com/office/drawing/2014/main" id="{B31FD275-1A45-82D8-B861-88714E3B8840}"/>
              </a:ext>
            </a:extLst>
          </p:cNvPr>
          <p:cNvCxnSpPr>
            <a:cxnSpLocks/>
          </p:cNvCxnSpPr>
          <p:nvPr userDrawn="1"/>
        </p:nvCxnSpPr>
        <p:spPr>
          <a:xfrm flipH="1">
            <a:off x="2469324" y="1731898"/>
            <a:ext cx="466322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Bue 40">
            <a:extLst>
              <a:ext uri="{FF2B5EF4-FFF2-40B4-BE49-F238E27FC236}">
                <a16:creationId xmlns:a16="http://schemas.microsoft.com/office/drawing/2014/main" id="{E3A7DB62-3443-3570-E680-D1CEF8C32065}"/>
              </a:ext>
            </a:extLst>
          </p:cNvPr>
          <p:cNvSpPr/>
          <p:nvPr userDrawn="1"/>
        </p:nvSpPr>
        <p:spPr>
          <a:xfrm flipH="1" flipV="1">
            <a:off x="1995872" y="2292688"/>
            <a:ext cx="295419" cy="295419"/>
          </a:xfrm>
          <a:prstGeom prst="arc">
            <a:avLst/>
          </a:prstGeom>
          <a:ln w="12700">
            <a:solidFill>
              <a:srgbClr val="AA1D2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nb-NO" sz="1400"/>
          </a:p>
        </p:txBody>
      </p:sp>
      <p:cxnSp>
        <p:nvCxnSpPr>
          <p:cNvPr id="42" name="Straight Connector 55">
            <a:extLst>
              <a:ext uri="{FF2B5EF4-FFF2-40B4-BE49-F238E27FC236}">
                <a16:creationId xmlns:a16="http://schemas.microsoft.com/office/drawing/2014/main" id="{9A70DE93-9C7F-F5D4-C231-2EB0D12CBA19}"/>
              </a:ext>
            </a:extLst>
          </p:cNvPr>
          <p:cNvCxnSpPr>
            <a:cxnSpLocks/>
          </p:cNvCxnSpPr>
          <p:nvPr userDrawn="1"/>
        </p:nvCxnSpPr>
        <p:spPr>
          <a:xfrm>
            <a:off x="1171451" y="2445421"/>
            <a:ext cx="0" cy="364529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31F222A9-46BF-E467-49DB-509ED32615F9}"/>
              </a:ext>
            </a:extLst>
          </p:cNvPr>
          <p:cNvSpPr txBox="1">
            <a:spLocks/>
          </p:cNvSpPr>
          <p:nvPr userDrawn="1"/>
        </p:nvSpPr>
        <p:spPr>
          <a:xfrm>
            <a:off x="477095" y="1425758"/>
            <a:ext cx="2211542" cy="596455"/>
          </a:xfrm>
          <a:prstGeom prst="roundRect">
            <a:avLst>
              <a:gd name="adj" fmla="val 21930"/>
            </a:avLst>
          </a:prstGeom>
          <a:solidFill>
            <a:schemeClr val="tx2"/>
          </a:solidFill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nb-NO" sz="1800"/>
              <a:t>Universitetsstyret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nb-NO" sz="1800"/>
              <a:t>Rektor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72320DC2-132A-8EE8-AEC3-2B2BB5E9D256}"/>
              </a:ext>
            </a:extLst>
          </p:cNvPr>
          <p:cNvSpPr txBox="1">
            <a:spLocks/>
          </p:cNvSpPr>
          <p:nvPr userDrawn="1"/>
        </p:nvSpPr>
        <p:spPr>
          <a:xfrm>
            <a:off x="477095" y="2077495"/>
            <a:ext cx="2211570" cy="362903"/>
          </a:xfrm>
          <a:prstGeom prst="roundRect">
            <a:avLst>
              <a:gd name="adj" fmla="val 32429"/>
            </a:avLst>
          </a:prstGeom>
          <a:solidFill>
            <a:srgbClr val="FFDACC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Universitetsdirektør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FFF577E5-0AD3-268D-18D5-82931118EE45}"/>
              </a:ext>
            </a:extLst>
          </p:cNvPr>
          <p:cNvSpPr txBox="1">
            <a:spLocks/>
          </p:cNvSpPr>
          <p:nvPr userDrawn="1"/>
        </p:nvSpPr>
        <p:spPr>
          <a:xfrm>
            <a:off x="477095" y="2798176"/>
            <a:ext cx="2211538" cy="362903"/>
          </a:xfrm>
          <a:prstGeom prst="roundRect">
            <a:avLst>
              <a:gd name="adj" fmla="val 31773"/>
            </a:avLst>
          </a:prstGeom>
          <a:solidFill>
            <a:srgbClr val="FFFAF1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Administrasjon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4A882F40-05FE-B3AE-BB63-5C5A9A0B86B5}"/>
              </a:ext>
            </a:extLst>
          </p:cNvPr>
          <p:cNvSpPr txBox="1">
            <a:spLocks/>
          </p:cNvSpPr>
          <p:nvPr userDrawn="1"/>
        </p:nvSpPr>
        <p:spPr>
          <a:xfrm>
            <a:off x="3171597" y="1003502"/>
            <a:ext cx="3945563" cy="322590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Fakultet for kunst, musikk og design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3CCA5FC6-6E2D-02C6-89E4-D59DDCC598E3}"/>
              </a:ext>
            </a:extLst>
          </p:cNvPr>
          <p:cNvSpPr txBox="1">
            <a:spLocks/>
          </p:cNvSpPr>
          <p:nvPr userDrawn="1"/>
        </p:nvSpPr>
        <p:spPr>
          <a:xfrm>
            <a:off x="7269717" y="1002797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0C7A8E0-02C9-8252-911F-0B6B3B2CA2E1}"/>
              </a:ext>
            </a:extLst>
          </p:cNvPr>
          <p:cNvSpPr txBox="1">
            <a:spLocks/>
          </p:cNvSpPr>
          <p:nvPr userDrawn="1"/>
        </p:nvSpPr>
        <p:spPr>
          <a:xfrm>
            <a:off x="3171600" y="1396811"/>
            <a:ext cx="3945560" cy="322590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humanistiske fakultet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DBCC265B-997E-C5B8-B5F1-ED30B05ECF8A}"/>
              </a:ext>
            </a:extLst>
          </p:cNvPr>
          <p:cNvSpPr txBox="1">
            <a:spLocks/>
          </p:cNvSpPr>
          <p:nvPr userDrawn="1"/>
        </p:nvSpPr>
        <p:spPr>
          <a:xfrm>
            <a:off x="7269717" y="1396106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0" name="Text Placeholder 7">
            <a:extLst>
              <a:ext uri="{FF2B5EF4-FFF2-40B4-BE49-F238E27FC236}">
                <a16:creationId xmlns:a16="http://schemas.microsoft.com/office/drawing/2014/main" id="{5D2458B2-958E-A2EB-3F02-D28E5FF3BC44}"/>
              </a:ext>
            </a:extLst>
          </p:cNvPr>
          <p:cNvSpPr txBox="1">
            <a:spLocks/>
          </p:cNvSpPr>
          <p:nvPr userDrawn="1"/>
        </p:nvSpPr>
        <p:spPr>
          <a:xfrm>
            <a:off x="3171600" y="1790825"/>
            <a:ext cx="3945560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juridiske fakultet</a:t>
            </a:r>
          </a:p>
        </p:txBody>
      </p:sp>
      <p:sp>
        <p:nvSpPr>
          <p:cNvPr id="51" name="Text Placeholder 7">
            <a:extLst>
              <a:ext uri="{FF2B5EF4-FFF2-40B4-BE49-F238E27FC236}">
                <a16:creationId xmlns:a16="http://schemas.microsoft.com/office/drawing/2014/main" id="{1886CBD9-C26E-57D5-F10E-E7913F92797D}"/>
              </a:ext>
            </a:extLst>
          </p:cNvPr>
          <p:cNvSpPr txBox="1">
            <a:spLocks/>
          </p:cNvSpPr>
          <p:nvPr userDrawn="1"/>
        </p:nvSpPr>
        <p:spPr>
          <a:xfrm>
            <a:off x="3170699" y="2183078"/>
            <a:ext cx="394555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Fakultet for </a:t>
            </a:r>
            <a:r>
              <a:rPr lang="nb-NO" sz="1800" err="1"/>
              <a:t>naturvitskap</a:t>
            </a:r>
            <a:r>
              <a:rPr lang="nb-NO" sz="1800"/>
              <a:t> og teknologi</a:t>
            </a:r>
          </a:p>
        </p:txBody>
      </p:sp>
      <p:sp>
        <p:nvSpPr>
          <p:cNvPr id="52" name="Text Placeholder 7">
            <a:extLst>
              <a:ext uri="{FF2B5EF4-FFF2-40B4-BE49-F238E27FC236}">
                <a16:creationId xmlns:a16="http://schemas.microsoft.com/office/drawing/2014/main" id="{78AF77EE-A83C-F320-18BB-A43CDBEACCBA}"/>
              </a:ext>
            </a:extLst>
          </p:cNvPr>
          <p:cNvSpPr txBox="1">
            <a:spLocks/>
          </p:cNvSpPr>
          <p:nvPr userDrawn="1"/>
        </p:nvSpPr>
        <p:spPr>
          <a:xfrm>
            <a:off x="7269717" y="2182256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3" name="Text Placeholder 7">
            <a:extLst>
              <a:ext uri="{FF2B5EF4-FFF2-40B4-BE49-F238E27FC236}">
                <a16:creationId xmlns:a16="http://schemas.microsoft.com/office/drawing/2014/main" id="{EE26EA4B-9362-FB26-C84A-8085F3D481F7}"/>
              </a:ext>
            </a:extLst>
          </p:cNvPr>
          <p:cNvSpPr txBox="1">
            <a:spLocks/>
          </p:cNvSpPr>
          <p:nvPr userDrawn="1"/>
        </p:nvSpPr>
        <p:spPr>
          <a:xfrm>
            <a:off x="3170705" y="2576153"/>
            <a:ext cx="3945534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medisinske fakultet</a:t>
            </a:r>
          </a:p>
        </p:txBody>
      </p:sp>
      <p:sp>
        <p:nvSpPr>
          <p:cNvPr id="54" name="Text Placeholder 7">
            <a:extLst>
              <a:ext uri="{FF2B5EF4-FFF2-40B4-BE49-F238E27FC236}">
                <a16:creationId xmlns:a16="http://schemas.microsoft.com/office/drawing/2014/main" id="{E3ACCCA4-329D-7EDD-106F-6A9F237261A5}"/>
              </a:ext>
            </a:extLst>
          </p:cNvPr>
          <p:cNvSpPr txBox="1">
            <a:spLocks/>
          </p:cNvSpPr>
          <p:nvPr userDrawn="1"/>
        </p:nvSpPr>
        <p:spPr>
          <a:xfrm>
            <a:off x="7269717" y="2575331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7" name="Text Placeholder 7">
            <a:extLst>
              <a:ext uri="{FF2B5EF4-FFF2-40B4-BE49-F238E27FC236}">
                <a16:creationId xmlns:a16="http://schemas.microsoft.com/office/drawing/2014/main" id="{3024DB37-8255-6A4E-29B1-FB136963EFED}"/>
              </a:ext>
            </a:extLst>
          </p:cNvPr>
          <p:cNvSpPr txBox="1">
            <a:spLocks/>
          </p:cNvSpPr>
          <p:nvPr userDrawn="1"/>
        </p:nvSpPr>
        <p:spPr>
          <a:xfrm>
            <a:off x="3170710" y="2969228"/>
            <a:ext cx="394553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psykologiske fakultet</a:t>
            </a:r>
          </a:p>
        </p:txBody>
      </p:sp>
      <p:sp>
        <p:nvSpPr>
          <p:cNvPr id="58" name="Text Placeholder 7">
            <a:extLst>
              <a:ext uri="{FF2B5EF4-FFF2-40B4-BE49-F238E27FC236}">
                <a16:creationId xmlns:a16="http://schemas.microsoft.com/office/drawing/2014/main" id="{5BE4216D-1AA4-6BB1-90CE-8A1ACFFE1E72}"/>
              </a:ext>
            </a:extLst>
          </p:cNvPr>
          <p:cNvSpPr txBox="1">
            <a:spLocks/>
          </p:cNvSpPr>
          <p:nvPr userDrawn="1"/>
        </p:nvSpPr>
        <p:spPr>
          <a:xfrm>
            <a:off x="7269717" y="2968406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65" name="Text Placeholder 7">
            <a:extLst>
              <a:ext uri="{FF2B5EF4-FFF2-40B4-BE49-F238E27FC236}">
                <a16:creationId xmlns:a16="http://schemas.microsoft.com/office/drawing/2014/main" id="{45294B2A-8AD9-ACF8-65B8-8B842A6D20B7}"/>
              </a:ext>
            </a:extLst>
          </p:cNvPr>
          <p:cNvSpPr txBox="1">
            <a:spLocks/>
          </p:cNvSpPr>
          <p:nvPr userDrawn="1"/>
        </p:nvSpPr>
        <p:spPr>
          <a:xfrm>
            <a:off x="3169485" y="3362303"/>
            <a:ext cx="394723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</a:t>
            </a:r>
            <a:r>
              <a:rPr lang="nb-NO" sz="1800" err="1"/>
              <a:t>samfunnsvitskapelege</a:t>
            </a:r>
            <a:r>
              <a:rPr lang="nb-NO" sz="1800"/>
              <a:t> fakultet</a:t>
            </a:r>
          </a:p>
        </p:txBody>
      </p:sp>
      <p:sp>
        <p:nvSpPr>
          <p:cNvPr id="66" name="Text Placeholder 7">
            <a:extLst>
              <a:ext uri="{FF2B5EF4-FFF2-40B4-BE49-F238E27FC236}">
                <a16:creationId xmlns:a16="http://schemas.microsoft.com/office/drawing/2014/main" id="{713FA7B4-6BE4-D712-C468-C315108365C9}"/>
              </a:ext>
            </a:extLst>
          </p:cNvPr>
          <p:cNvSpPr txBox="1">
            <a:spLocks/>
          </p:cNvSpPr>
          <p:nvPr userDrawn="1"/>
        </p:nvSpPr>
        <p:spPr>
          <a:xfrm>
            <a:off x="7269717" y="3361481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67" name="Text Placeholder 7">
            <a:extLst>
              <a:ext uri="{FF2B5EF4-FFF2-40B4-BE49-F238E27FC236}">
                <a16:creationId xmlns:a16="http://schemas.microsoft.com/office/drawing/2014/main" id="{1067C831-4C42-68CE-703A-7462D6909A77}"/>
              </a:ext>
            </a:extLst>
          </p:cNvPr>
          <p:cNvSpPr txBox="1">
            <a:spLocks/>
          </p:cNvSpPr>
          <p:nvPr userDrawn="1"/>
        </p:nvSpPr>
        <p:spPr>
          <a:xfrm>
            <a:off x="3163855" y="3756200"/>
            <a:ext cx="3945563" cy="322357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Universitetsbiblioteket</a:t>
            </a:r>
          </a:p>
        </p:txBody>
      </p:sp>
      <p:sp>
        <p:nvSpPr>
          <p:cNvPr id="68" name="Text Placeholder 7">
            <a:extLst>
              <a:ext uri="{FF2B5EF4-FFF2-40B4-BE49-F238E27FC236}">
                <a16:creationId xmlns:a16="http://schemas.microsoft.com/office/drawing/2014/main" id="{D76948B3-CDCB-7AF9-AF77-4CBCD39C9E02}"/>
              </a:ext>
            </a:extLst>
          </p:cNvPr>
          <p:cNvSpPr txBox="1">
            <a:spLocks/>
          </p:cNvSpPr>
          <p:nvPr userDrawn="1"/>
        </p:nvSpPr>
        <p:spPr>
          <a:xfrm>
            <a:off x="3163855" y="4149273"/>
            <a:ext cx="3945563" cy="3223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Universitetsmuseet</a:t>
            </a:r>
          </a:p>
        </p:txBody>
      </p:sp>
    </p:spTree>
    <p:extLst>
      <p:ext uri="{BB962C8B-B14F-4D97-AF65-F5344CB8AC3E}">
        <p14:creationId xmlns:p14="http://schemas.microsoft.com/office/powerpoint/2010/main" val="32590132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lianse oversikt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551362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7" name="Graphic 6" descr="Diagram over medlemmer i universitetsaliansen CHARM-EU">
            <a:extLst>
              <a:ext uri="{FF2B5EF4-FFF2-40B4-BE49-F238E27FC236}">
                <a16:creationId xmlns:a16="http://schemas.microsoft.com/office/drawing/2014/main" id="{A23FA4C6-8845-9CA7-76D9-ACB3FCFF0F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84902" y="693392"/>
            <a:ext cx="4375821" cy="4334300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9820A95-0E30-160F-34F7-CDD6F3E9BEA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19" y="1444444"/>
            <a:ext cx="2282393" cy="3396649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  <a:lvl2pPr>
              <a:defRPr sz="2000">
                <a:solidFill>
                  <a:srgbClr val="012050"/>
                </a:solidFill>
              </a:defRPr>
            </a:lvl2pPr>
            <a:lvl3pPr>
              <a:defRPr sz="2000">
                <a:solidFill>
                  <a:srgbClr val="012050"/>
                </a:solidFill>
              </a:defRPr>
            </a:lvl3pPr>
            <a:lvl4pPr>
              <a:defRPr sz="2000">
                <a:solidFill>
                  <a:srgbClr val="012050"/>
                </a:solidFill>
              </a:defRPr>
            </a:lvl4pPr>
            <a:lvl5pPr>
              <a:defRPr sz="20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290E5B8-58EB-E27C-9C76-1EDA19E14E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89604" y="1389150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82537F1-972E-4081-022B-9601EC5B744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17690" y="971550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6F74DACC-B68C-7D6A-595D-5397F41CE8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544347" y="1383759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6D4761-8BC9-3B7C-C6DD-411B23C0549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135051" y="2472718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158801E-0992-6349-E9A9-79DA7D4CFD8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02596" y="2429471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21D0544F-C4B2-62E1-9456-D63564BFD79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934482" y="3598950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63BEF5BD-D552-A0D7-E800-E7993D8D674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0674" y="3657263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3500F7B6-1D3A-3102-CFD8-6B6724B1C2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05413" y="4335549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8FEFE4CB-EE0D-4528-0E0E-F9FFFC4EC9A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850058" y="4337661"/>
            <a:ext cx="710244" cy="431071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88130FC6-0676-75FB-03F4-0690FDCFC43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160800" y="2405906"/>
            <a:ext cx="1273656" cy="995766"/>
          </a:xfrm>
        </p:spPr>
        <p:txBody>
          <a:bodyPr/>
          <a:lstStyle>
            <a:lvl1pPr marL="0" indent="0">
              <a:buNone/>
              <a:defRPr sz="1100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legge</a:t>
            </a:r>
            <a:r>
              <a:rPr lang="en-US"/>
              <a:t> inn logo</a:t>
            </a:r>
            <a:endParaRPr lang="nb-NO"/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439C3A27-3A27-A13D-680E-49BD70193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kon/logo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551362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360FEF6-A63A-35C5-8233-E6C8E59A10C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6320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F6437594-E3F7-F7EB-8DFC-BBCE5E272E6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28447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6" name="Content Placeholder 13">
            <a:extLst>
              <a:ext uri="{FF2B5EF4-FFF2-40B4-BE49-F238E27FC236}">
                <a16:creationId xmlns:a16="http://schemas.microsoft.com/office/drawing/2014/main" id="{C8E2137D-D2BC-2EB8-7605-995C8F0B7BF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460575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8" name="Content Placeholder 13">
            <a:extLst>
              <a:ext uri="{FF2B5EF4-FFF2-40B4-BE49-F238E27FC236}">
                <a16:creationId xmlns:a16="http://schemas.microsoft.com/office/drawing/2014/main" id="{47F72E50-978C-5B42-370B-45EBBB8EB48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74884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9" name="Content Placeholder 13">
            <a:extLst>
              <a:ext uri="{FF2B5EF4-FFF2-40B4-BE49-F238E27FC236}">
                <a16:creationId xmlns:a16="http://schemas.microsoft.com/office/drawing/2014/main" id="{ACC8FA51-FB02-3E88-9614-EAF331320AF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607011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20" name="Content Placeholder 13">
            <a:extLst>
              <a:ext uri="{FF2B5EF4-FFF2-40B4-BE49-F238E27FC236}">
                <a16:creationId xmlns:a16="http://schemas.microsoft.com/office/drawing/2014/main" id="{A0B0B067-9818-3B08-7E5D-8BF27950DB6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439140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448443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ste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5B0A6C-EA91-4E24-B12A-EC666B29DF6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endParaRPr lang="nb-NO"/>
          </a:p>
        </p:txBody>
      </p:sp>
      <p:sp>
        <p:nvSpPr>
          <p:cNvPr id="9" name="Text Placeholder 19">
            <a:extLst>
              <a:ext uri="{FF2B5EF4-FFF2-40B4-BE49-F238E27FC236}">
                <a16:creationId xmlns:a16="http://schemas.microsoft.com/office/drawing/2014/main" id="{90051BB0-2E02-96A5-4FB8-BBBA3FA419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-1" y="1"/>
            <a:ext cx="9144000" cy="5142291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BA7AB14-EA60-7A03-3D67-0B5841652C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64650" y="861848"/>
            <a:ext cx="4214701" cy="935421"/>
          </a:xfrm>
        </p:spPr>
        <p:txBody>
          <a:bodyPr anchor="b" anchorCtr="0"/>
          <a:lstStyle>
            <a:lvl1pPr algn="ctr">
              <a:defRPr sz="2500" cap="none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sette inn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22E7A60C-9227-9E58-4B71-2EF9672AB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74134" y="2083593"/>
            <a:ext cx="39872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2" name="Bilde 1" descr="Logo, Universitetet i Bergen">
            <a:extLst>
              <a:ext uri="{FF2B5EF4-FFF2-40B4-BE49-F238E27FC236}">
                <a16:creationId xmlns:a16="http://schemas.microsoft.com/office/drawing/2014/main" id="{FEE2584B-3860-BC93-8122-3A93C8B47E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3178" y="3155418"/>
            <a:ext cx="1977644" cy="139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75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8B6E14-5787-9DB1-5289-15256F2A8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19" y="399574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err="1"/>
              <a:t>Klikk</a:t>
            </a:r>
            <a:r>
              <a:rPr lang="en-US"/>
              <a:t>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legge</a:t>
            </a:r>
            <a:r>
              <a:rPr lang="en-US"/>
              <a:t> </a:t>
            </a:r>
            <a:r>
              <a:rPr lang="en-US" err="1"/>
              <a:t>til</a:t>
            </a:r>
            <a:r>
              <a:rPr lang="en-US"/>
              <a:t> </a:t>
            </a:r>
            <a:r>
              <a:rPr lang="en-US" err="1"/>
              <a:t>tittel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6FDF0-29FA-71DA-0F2B-E7740B4D6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915" y="3204271"/>
            <a:ext cx="3744988" cy="132695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3116F-9E1A-14D5-A7A9-B1EE1E5F96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" y="5312718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E597B-1D9C-46C7-8AAF-83BE5B34C7AF}" type="datetimeFigureOut">
              <a:rPr lang="nb-NO" smtClean="0"/>
              <a:t>03.07.2026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53474-81E6-8D5C-430B-A3BFEF047F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5298747"/>
            <a:ext cx="30860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A960F-0D16-382D-96EB-93E91E039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086601" y="5312718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0B108-0D65-4D35-96C2-EFDEBFDA440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259319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73" r:id="rId3"/>
    <p:sldLayoutId id="2147483650" r:id="rId4"/>
    <p:sldLayoutId id="2147483654" r:id="rId5"/>
    <p:sldLayoutId id="2147483686" r:id="rId6"/>
    <p:sldLayoutId id="2147483671" r:id="rId7"/>
    <p:sldLayoutId id="2147483681" r:id="rId8"/>
    <p:sldLayoutId id="2147483651" r:id="rId9"/>
    <p:sldLayoutId id="2147483652" r:id="rId10"/>
    <p:sldLayoutId id="2147483665" r:id="rId11"/>
    <p:sldLayoutId id="2147483664" r:id="rId12"/>
    <p:sldLayoutId id="2147483675" r:id="rId13"/>
    <p:sldLayoutId id="2147483663" r:id="rId14"/>
    <p:sldLayoutId id="2147483672" r:id="rId15"/>
    <p:sldLayoutId id="2147483687" r:id="rId16"/>
    <p:sldLayoutId id="2147483688" r:id="rId17"/>
    <p:sldLayoutId id="2147483677" r:id="rId18"/>
    <p:sldLayoutId id="2147483676" r:id="rId19"/>
    <p:sldLayoutId id="2147483655" r:id="rId20"/>
  </p:sldLayoutIdLst>
  <p:txStyles>
    <p:titleStyle>
      <a:lvl1pPr algn="l" defTabSz="514282" rtl="0" eaLnBrk="1" latinLnBrk="0" hangingPunct="1">
        <a:lnSpc>
          <a:spcPct val="90000"/>
        </a:lnSpc>
        <a:spcBef>
          <a:spcPct val="0"/>
        </a:spcBef>
        <a:buNone/>
        <a:defRPr sz="1500" kern="1200" cap="none" spc="300" baseline="0">
          <a:solidFill>
            <a:srgbClr val="012050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09550" indent="-209550" algn="l" defTabSz="514282" rtl="0" eaLnBrk="1" latinLnBrk="0" hangingPunct="1">
        <a:lnSpc>
          <a:spcPct val="101000"/>
        </a:lnSpc>
        <a:spcBef>
          <a:spcPts val="563"/>
        </a:spcBef>
        <a:buFont typeface="Arial" panose="020B0604020202020204" pitchFamily="34" charset="0"/>
        <a:buChar char="•"/>
        <a:defRPr sz="1800" kern="1200">
          <a:solidFill>
            <a:srgbClr val="012050"/>
          </a:solidFill>
          <a:latin typeface="+mn-lt"/>
          <a:ea typeface="+mn-ea"/>
          <a:cs typeface="+mn-cs"/>
        </a:defRPr>
      </a:lvl1pPr>
      <a:lvl2pPr marL="385711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800" kern="1200">
          <a:solidFill>
            <a:srgbClr val="012050"/>
          </a:solidFill>
          <a:latin typeface="+mn-lt"/>
          <a:ea typeface="+mn-ea"/>
          <a:cs typeface="+mn-cs"/>
        </a:defRPr>
      </a:lvl2pPr>
      <a:lvl3pPr marL="642852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800" kern="1200">
          <a:solidFill>
            <a:srgbClr val="012050"/>
          </a:solidFill>
          <a:latin typeface="+mn-lt"/>
          <a:ea typeface="+mn-ea"/>
          <a:cs typeface="+mn-cs"/>
        </a:defRPr>
      </a:lvl3pPr>
      <a:lvl4pPr marL="899993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800" kern="1200">
          <a:solidFill>
            <a:srgbClr val="012050"/>
          </a:solidFill>
          <a:latin typeface="+mn-lt"/>
          <a:ea typeface="+mn-ea"/>
          <a:cs typeface="+mn-cs"/>
        </a:defRPr>
      </a:lvl4pPr>
      <a:lvl5pPr marL="1157133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800" kern="1200">
          <a:solidFill>
            <a:srgbClr val="012050"/>
          </a:solidFill>
          <a:latin typeface="+mn-lt"/>
          <a:ea typeface="+mn-ea"/>
          <a:cs typeface="+mn-cs"/>
        </a:defRPr>
      </a:lvl5pPr>
      <a:lvl6pPr marL="1414274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415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555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696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41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282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422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563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703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2845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799985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126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6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2.jpeg"/><Relationship Id="rId7" Type="http://schemas.openxmlformats.org/officeDocument/2006/relationships/image" Target="../media/image66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jpeg"/><Relationship Id="rId7" Type="http://schemas.openxmlformats.org/officeDocument/2006/relationships/image" Target="../media/image72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3" Type="http://schemas.openxmlformats.org/officeDocument/2006/relationships/image" Target="../media/image74.jpeg"/><Relationship Id="rId7" Type="http://schemas.openxmlformats.org/officeDocument/2006/relationships/image" Target="../media/image78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80.jpeg"/><Relationship Id="rId7" Type="http://schemas.openxmlformats.org/officeDocument/2006/relationships/image" Target="../media/image8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9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6.png"/><Relationship Id="rId4" Type="http://schemas.openxmlformats.org/officeDocument/2006/relationships/image" Target="../media/image105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7" Type="http://schemas.openxmlformats.org/officeDocument/2006/relationships/image" Target="../media/image112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sv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8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0.png"/><Relationship Id="rId5" Type="http://schemas.openxmlformats.org/officeDocument/2006/relationships/image" Target="../media/image119.jpeg"/><Relationship Id="rId4" Type="http://schemas.openxmlformats.org/officeDocument/2006/relationships/image" Target="../media/image11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3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4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lassholder for bilde 17" descr="Et bilde som inneholder utendørs, konstruksjon, gress, himmel">
            <a:extLst>
              <a:ext uri="{FF2B5EF4-FFF2-40B4-BE49-F238E27FC236}">
                <a16:creationId xmlns:a16="http://schemas.microsoft.com/office/drawing/2014/main" id="{CAA82C61-492D-030A-C3AB-CF023030078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" b="7"/>
          <a:stretch/>
        </p:blipFill>
        <p:spPr/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A553BBF8-F5FE-A214-0E03-B204B01FFA7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78262E36-4700-A2BF-1983-3022FA83B9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4164E430-38AB-D8FD-96C0-5A0E95745F0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475250FF-F41C-8703-121C-C6E259DBD5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2" name="Undertittel 1">
            <a:extLst>
              <a:ext uri="{FF2B5EF4-FFF2-40B4-BE49-F238E27FC236}">
                <a16:creationId xmlns:a16="http://schemas.microsoft.com/office/drawing/2014/main" id="{2A2ABE5C-A62E-EBE1-43DB-7A7F2293F0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69BEA3A8-819B-54EB-42DF-B250B36134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37" name="Tittel 36">
            <a:extLst>
              <a:ext uri="{FF2B5EF4-FFF2-40B4-BE49-F238E27FC236}">
                <a16:creationId xmlns:a16="http://schemas.microsoft.com/office/drawing/2014/main" id="{0002E739-7719-E395-E8AC-1B8C9C8B32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nn-NO"/>
              <a:t>Universitetet i Bergen</a:t>
            </a:r>
          </a:p>
        </p:txBody>
      </p:sp>
      <p:pic>
        <p:nvPicPr>
          <p:cNvPr id="15" name="Bilde 14" descr="Logo, Universitetet i Bergen">
            <a:extLst>
              <a:ext uri="{FF2B5EF4-FFF2-40B4-BE49-F238E27FC236}">
                <a16:creationId xmlns:a16="http://schemas.microsoft.com/office/drawing/2014/main" id="{618C0E47-CC43-8387-26F4-1A8EBF2494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8500" y="319616"/>
            <a:ext cx="1651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82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2" descr="Et illustrasjonsbilde som inneholder verdensrommet, planet, jorden.">
            <a:extLst>
              <a:ext uri="{FF2B5EF4-FFF2-40B4-BE49-F238E27FC236}">
                <a16:creationId xmlns:a16="http://schemas.microsoft.com/office/drawing/2014/main" id="{013D636A-BDFC-5D9F-4F25-FCD48CC7768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5" name="Tittel 14">
            <a:extLst>
              <a:ext uri="{FF2B5EF4-FFF2-40B4-BE49-F238E27FC236}">
                <a16:creationId xmlns:a16="http://schemas.microsoft.com/office/drawing/2014/main" id="{B99549D5-7893-87EC-6AA8-E236A1265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Visjon</a:t>
            </a:r>
            <a:endParaRPr lang="nn-NO" sz="2000"/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EC39F157-31EA-B082-C36D-12D39FD81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319" y="1380596"/>
            <a:ext cx="3900372" cy="3167062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nb-NO"/>
              <a:t>UiB skal </a:t>
            </a:r>
            <a:r>
              <a:rPr lang="nb-NO" err="1"/>
              <a:t>vere</a:t>
            </a:r>
            <a:r>
              <a:rPr lang="nb-NO"/>
              <a:t> blant Europas fremste universitet, internasjonalt kjent for høg kvalitet i forsking og utdanning. </a:t>
            </a:r>
          </a:p>
          <a:p>
            <a:pPr marL="0" indent="0">
              <a:buNone/>
            </a:pPr>
            <a:r>
              <a:rPr lang="nb-NO"/>
              <a:t>Som samfunnsinstitusjon skal vi bidra til ei </a:t>
            </a:r>
            <a:r>
              <a:rPr lang="nb-NO" err="1"/>
              <a:t>berekraftig</a:t>
            </a:r>
            <a:r>
              <a:rPr lang="nb-NO"/>
              <a:t> og demokratisk utvikling og </a:t>
            </a:r>
            <a:r>
              <a:rPr lang="nb-NO" err="1"/>
              <a:t>vere</a:t>
            </a:r>
            <a:r>
              <a:rPr lang="nb-NO"/>
              <a:t> </a:t>
            </a:r>
            <a:r>
              <a:rPr lang="nb-NO" err="1"/>
              <a:t>ein</a:t>
            </a:r>
            <a:r>
              <a:rPr lang="nb-NO"/>
              <a:t> attraktiv og </a:t>
            </a:r>
            <a:r>
              <a:rPr lang="nb-NO" err="1"/>
              <a:t>inkluderande</a:t>
            </a:r>
            <a:r>
              <a:rPr lang="nb-NO"/>
              <a:t> studie- og </a:t>
            </a:r>
            <a:r>
              <a:rPr lang="nb-NO" err="1"/>
              <a:t>arbeidsstad</a:t>
            </a:r>
            <a:r>
              <a:rPr lang="nb-NO"/>
              <a:t>.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54149DB-6027-4AC8-3FA2-F4F2A781408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en-GB" err="1"/>
              <a:t>Kunnskap</a:t>
            </a:r>
            <a:r>
              <a:rPr lang="en-GB"/>
              <a:t> </a:t>
            </a:r>
            <a:r>
              <a:rPr lang="en-GB" err="1"/>
              <a:t>som</a:t>
            </a:r>
            <a:r>
              <a:rPr lang="en-GB"/>
              <a:t> </a:t>
            </a:r>
            <a:r>
              <a:rPr lang="en-GB" err="1"/>
              <a:t>formar</a:t>
            </a:r>
            <a:r>
              <a:rPr lang="en-GB"/>
              <a:t> </a:t>
            </a:r>
            <a:r>
              <a:rPr lang="en-GB" err="1"/>
              <a:t>samfunnet</a:t>
            </a:r>
            <a:endParaRPr lang="en-US"/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9EB5B640-5021-5300-0A84-B4EFCBBC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524568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6757CDE1-83EF-A9B4-01B9-D878C2A5B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n-NO" sz="2000"/>
              <a:t>Universitetet i Bergen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0CDB0C94-598F-A519-9C4A-EC241DCC4B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>
                <a:latin typeface="Calibri"/>
                <a:cs typeface="Calibri"/>
              </a:rPr>
              <a:t>Etablert i 1946, med røter tilbake til 1825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>
                <a:latin typeface="Calibri"/>
                <a:cs typeface="Calibri"/>
              </a:rPr>
              <a:t>Internasjonalt forskingsuniversitet 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>
                <a:latin typeface="Calibri"/>
                <a:cs typeface="Calibri"/>
              </a:rPr>
              <a:t>Stor </a:t>
            </a:r>
            <a:r>
              <a:rPr lang="nb-NO" err="1">
                <a:latin typeface="Calibri"/>
                <a:cs typeface="Calibri"/>
              </a:rPr>
              <a:t>fagleg</a:t>
            </a:r>
            <a:r>
              <a:rPr lang="nb-NO">
                <a:latin typeface="Calibri"/>
                <a:cs typeface="Calibri"/>
              </a:rPr>
              <a:t> </a:t>
            </a:r>
            <a:r>
              <a:rPr lang="nb-NO" err="1">
                <a:latin typeface="Calibri"/>
                <a:cs typeface="Calibri"/>
              </a:rPr>
              <a:t>breidd</a:t>
            </a:r>
            <a:endParaRPr lang="nb-NO">
              <a:latin typeface="Calibri"/>
              <a:cs typeface="Calibri"/>
            </a:endParaRP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>
                <a:latin typeface="Calibri"/>
                <a:cs typeface="Calibri"/>
              </a:rPr>
              <a:t>Akademisk fridom og europeiske universitetsideal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>
                <a:latin typeface="Calibri"/>
                <a:cs typeface="Calibri"/>
              </a:rPr>
              <a:t>Klassisk </a:t>
            </a:r>
            <a:r>
              <a:rPr lang="nb-NO" err="1">
                <a:latin typeface="Calibri"/>
                <a:cs typeface="Calibri"/>
              </a:rPr>
              <a:t>kulturberande</a:t>
            </a:r>
            <a:r>
              <a:rPr lang="nb-NO">
                <a:latin typeface="Calibri"/>
                <a:cs typeface="Calibri"/>
              </a:rPr>
              <a:t> kunnskapsinstitusjon</a:t>
            </a:r>
          </a:p>
        </p:txBody>
      </p:sp>
    </p:spTree>
    <p:extLst>
      <p:ext uri="{BB962C8B-B14F-4D97-AF65-F5344CB8AC3E}">
        <p14:creationId xmlns:p14="http://schemas.microsoft.com/office/powerpoint/2010/main" val="334332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lassholder for bilde 9" descr="Eit oversiktsbilete som syner Bergen by. Bergenhus, Ulriken og Bryggen til venstre, Vågen og Nordnes midt i biletet, og Sydnes, Puddefjorden, Damsgård og Damsgårdsfjellet til høgre. Bergensdalen i bakgrunnen. ">
            <a:extLst>
              <a:ext uri="{FF2B5EF4-FFF2-40B4-BE49-F238E27FC236}">
                <a16:creationId xmlns:a16="http://schemas.microsoft.com/office/drawing/2014/main" id="{F74E0C58-B1D6-51E0-DF81-EF9809D70BD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" b="3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16AF198D-86C5-1483-C2E4-11FA037EC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2B238858-3CEC-55FC-594B-C8274B0E158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37240"/>
            <a:ext cx="7886700" cy="446247"/>
          </a:xfrm>
        </p:spPr>
        <p:txBody>
          <a:bodyPr/>
          <a:lstStyle/>
          <a:p>
            <a:r>
              <a:rPr lang="nb-NO" err="1"/>
              <a:t>Illustrasjonsbilete</a:t>
            </a:r>
            <a:r>
              <a:rPr lang="nb-NO"/>
              <a:t>. Bergen sett fra luften.</a:t>
            </a:r>
          </a:p>
        </p:txBody>
      </p:sp>
    </p:spTree>
    <p:extLst>
      <p:ext uri="{BB962C8B-B14F-4D97-AF65-F5344CB8AC3E}">
        <p14:creationId xmlns:p14="http://schemas.microsoft.com/office/powerpoint/2010/main" val="234879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Bilde 20">
            <a:extLst>
              <a:ext uri="{FF2B5EF4-FFF2-40B4-BE49-F238E27FC236}">
                <a16:creationId xmlns:a16="http://schemas.microsoft.com/office/drawing/2014/main" id="{4C5EC45D-FDE2-D8D9-812C-BFF484EFC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0" r="19350"/>
          <a:stretch>
            <a:fillRect/>
          </a:stretch>
        </p:blipFill>
        <p:spPr>
          <a:xfrm>
            <a:off x="2418246" y="2965467"/>
            <a:ext cx="2127782" cy="1927903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865D6815-D9A5-302B-A191-CAF1B0E3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nb-NO" sz="2000" err="1"/>
              <a:t>Byuniversitetet</a:t>
            </a:r>
            <a:endParaRPr lang="nb-NO" sz="2000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3F8F5742-9C70-DAC1-E804-4E932B824A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3A3AA7DF-E18B-41E7-03BD-947D3D76E0E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3B3C85EE-4194-2866-D131-F4B60AF90D9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AE5424FA-3228-0C9B-F36C-FC6DC1C07B4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EED6BCCD-F12B-6EA4-364C-895C4C82176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32" name="Plassholder for tekst 31">
            <a:extLst>
              <a:ext uri="{FF2B5EF4-FFF2-40B4-BE49-F238E27FC236}">
                <a16:creationId xmlns:a16="http://schemas.microsoft.com/office/drawing/2014/main" id="{7B4ADDF5-FAAB-1ACE-9C83-B846ED950A5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34" name="Plassholder for tekst 33">
            <a:extLst>
              <a:ext uri="{FF2B5EF4-FFF2-40B4-BE49-F238E27FC236}">
                <a16:creationId xmlns:a16="http://schemas.microsoft.com/office/drawing/2014/main" id="{5D33D722-73FC-2CD7-C303-A74827C9E40F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nn-NO"/>
          </a:p>
        </p:txBody>
      </p:sp>
      <p:pic>
        <p:nvPicPr>
          <p:cNvPr id="6" name="Plassholder for bilde 31">
            <a:extLst>
              <a:ext uri="{FF2B5EF4-FFF2-40B4-BE49-F238E27FC236}">
                <a16:creationId xmlns:a16="http://schemas.microsoft.com/office/drawing/2014/main" id="{14A1820D-A4E1-4BF1-22CD-C9D189A16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519" y="975032"/>
            <a:ext cx="2127782" cy="1933241"/>
          </a:xfrm>
          <a:prstGeom prst="rect">
            <a:avLst/>
          </a:prstGeom>
        </p:spPr>
      </p:pic>
      <p:pic>
        <p:nvPicPr>
          <p:cNvPr id="7" name="Plassholder for bilde 15">
            <a:extLst>
              <a:ext uri="{FF2B5EF4-FFF2-40B4-BE49-F238E27FC236}">
                <a16:creationId xmlns:a16="http://schemas.microsoft.com/office/drawing/2014/main" id="{2E274257-42A3-F066-91F8-C2BED345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18246" y="975032"/>
            <a:ext cx="2127782" cy="1935931"/>
          </a:xfrm>
          <a:prstGeom prst="rect">
            <a:avLst/>
          </a:prstGeom>
        </p:spPr>
      </p:pic>
      <p:pic>
        <p:nvPicPr>
          <p:cNvPr id="8" name="Plassholder for bilde 13">
            <a:extLst>
              <a:ext uri="{FF2B5EF4-FFF2-40B4-BE49-F238E27FC236}">
                <a16:creationId xmlns:a16="http://schemas.microsoft.com/office/drawing/2014/main" id="{399A9091-4F9C-7F08-A9C3-D3998F9B3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77700" y="975032"/>
            <a:ext cx="2127782" cy="1935931"/>
          </a:xfrm>
          <a:prstGeom prst="rect">
            <a:avLst/>
          </a:prstGeom>
        </p:spPr>
      </p:pic>
      <p:pic>
        <p:nvPicPr>
          <p:cNvPr id="11" name="Plassholder for bilde 33">
            <a:extLst>
              <a:ext uri="{FF2B5EF4-FFF2-40B4-BE49-F238E27FC236}">
                <a16:creationId xmlns:a16="http://schemas.microsoft.com/office/drawing/2014/main" id="{0D4164CC-AEAF-97F8-1F8A-8A1835F12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99099" y="975032"/>
            <a:ext cx="2125532" cy="1933917"/>
          </a:xfrm>
          <a:prstGeom prst="rect">
            <a:avLst/>
          </a:prstGeom>
        </p:spPr>
      </p:pic>
      <p:pic>
        <p:nvPicPr>
          <p:cNvPr id="9" name="Plassholder for bilde 27">
            <a:extLst>
              <a:ext uri="{FF2B5EF4-FFF2-40B4-BE49-F238E27FC236}">
                <a16:creationId xmlns:a16="http://schemas.microsoft.com/office/drawing/2014/main" id="{8B00A92F-4A44-B859-13CF-5807BB3EF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8519" y="2965467"/>
            <a:ext cx="2127782" cy="1935931"/>
          </a:xfrm>
          <a:prstGeom prst="rect">
            <a:avLst/>
          </a:prstGeom>
        </p:spPr>
      </p:pic>
      <p:pic>
        <p:nvPicPr>
          <p:cNvPr id="12" name="Plassholder for bilde 35">
            <a:extLst>
              <a:ext uri="{FF2B5EF4-FFF2-40B4-BE49-F238E27FC236}">
                <a16:creationId xmlns:a16="http://schemas.microsoft.com/office/drawing/2014/main" id="{CAD4C2D6-70D6-3AD3-4189-1E4AEB0CA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77700" y="2965467"/>
            <a:ext cx="2127782" cy="1935931"/>
          </a:xfrm>
          <a:prstGeom prst="rect">
            <a:avLst/>
          </a:prstGeom>
        </p:spPr>
      </p:pic>
      <p:pic>
        <p:nvPicPr>
          <p:cNvPr id="13" name="Plassholder for bilde 39">
            <a:extLst>
              <a:ext uri="{FF2B5EF4-FFF2-40B4-BE49-F238E27FC236}">
                <a16:creationId xmlns:a16="http://schemas.microsoft.com/office/drawing/2014/main" id="{B553ECC1-976E-6346-AB96-089B6A8A0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97974" y="2965467"/>
            <a:ext cx="2127782" cy="1935931"/>
          </a:xfrm>
          <a:prstGeom prst="rect">
            <a:avLst/>
          </a:prstGeom>
        </p:spPr>
      </p:pic>
      <p:sp>
        <p:nvSpPr>
          <p:cNvPr id="23" name="Plassholder for tekst 9">
            <a:extLst>
              <a:ext uri="{FF2B5EF4-FFF2-40B4-BE49-F238E27FC236}">
                <a16:creationId xmlns:a16="http://schemas.microsoft.com/office/drawing/2014/main" id="{87C1B905-2981-420F-CB28-FB3D6521A6D6}"/>
              </a:ext>
            </a:extLst>
          </p:cNvPr>
          <p:cNvSpPr txBox="1">
            <a:spLocks/>
          </p:cNvSpPr>
          <p:nvPr/>
        </p:nvSpPr>
        <p:spPr>
          <a:xfrm>
            <a:off x="312410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</a:rPr>
              <a:t>Lokalisert i sentrum</a:t>
            </a:r>
          </a:p>
        </p:txBody>
      </p:sp>
      <p:sp>
        <p:nvSpPr>
          <p:cNvPr id="24" name="Plassholder for tekst 11">
            <a:extLst>
              <a:ext uri="{FF2B5EF4-FFF2-40B4-BE49-F238E27FC236}">
                <a16:creationId xmlns:a16="http://schemas.microsoft.com/office/drawing/2014/main" id="{55558DD1-A67A-CA1B-88B7-D34474F73AA1}"/>
              </a:ext>
            </a:extLst>
          </p:cNvPr>
          <p:cNvSpPr txBox="1">
            <a:spLocks/>
          </p:cNvSpPr>
          <p:nvPr/>
        </p:nvSpPr>
        <p:spPr>
          <a:xfrm>
            <a:off x="6851591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</a:rPr>
              <a:t>Klynger for samhandling </a:t>
            </a:r>
            <a:br>
              <a:rPr lang="nb-NO" sz="1200">
                <a:solidFill>
                  <a:schemeClr val="bg1"/>
                </a:solidFill>
              </a:rPr>
            </a:br>
            <a:r>
              <a:rPr lang="nb-NO" sz="1200">
                <a:solidFill>
                  <a:schemeClr val="bg1"/>
                </a:solidFill>
              </a:rPr>
              <a:t>og innovasjon</a:t>
            </a:r>
          </a:p>
        </p:txBody>
      </p:sp>
      <p:sp>
        <p:nvSpPr>
          <p:cNvPr id="25" name="Plassholder for tekst 13">
            <a:extLst>
              <a:ext uri="{FF2B5EF4-FFF2-40B4-BE49-F238E27FC236}">
                <a16:creationId xmlns:a16="http://schemas.microsoft.com/office/drawing/2014/main" id="{D253F0B6-2CC0-3DBC-A432-1F4412CC37CD}"/>
              </a:ext>
            </a:extLst>
          </p:cNvPr>
          <p:cNvSpPr txBox="1">
            <a:spLocks/>
          </p:cNvSpPr>
          <p:nvPr/>
        </p:nvSpPr>
        <p:spPr>
          <a:xfrm>
            <a:off x="2492137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</a:rPr>
              <a:t>90 </a:t>
            </a:r>
            <a:r>
              <a:rPr lang="nb-NO" sz="1200" err="1">
                <a:solidFill>
                  <a:schemeClr val="bg1"/>
                </a:solidFill>
              </a:rPr>
              <a:t>bygningar</a:t>
            </a:r>
            <a:br>
              <a:rPr lang="nb-NO" sz="1200">
                <a:solidFill>
                  <a:schemeClr val="bg1"/>
                </a:solidFill>
              </a:rPr>
            </a:br>
            <a:r>
              <a:rPr lang="nb-NO" sz="1200">
                <a:solidFill>
                  <a:schemeClr val="bg1"/>
                </a:solidFill>
              </a:rPr>
              <a:t>386 000 m²</a:t>
            </a:r>
          </a:p>
        </p:txBody>
      </p:sp>
      <p:sp>
        <p:nvSpPr>
          <p:cNvPr id="26" name="Plassholder for tekst 6">
            <a:extLst>
              <a:ext uri="{FF2B5EF4-FFF2-40B4-BE49-F238E27FC236}">
                <a16:creationId xmlns:a16="http://schemas.microsoft.com/office/drawing/2014/main" id="{0F662B34-B890-2B3A-7D9A-E65F2EED3FE2}"/>
              </a:ext>
            </a:extLst>
          </p:cNvPr>
          <p:cNvSpPr txBox="1">
            <a:spLocks/>
          </p:cNvSpPr>
          <p:nvPr/>
        </p:nvSpPr>
        <p:spPr>
          <a:xfrm>
            <a:off x="4671864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</a:rPr>
              <a:t>Samfunnsdialog og formidling</a:t>
            </a:r>
          </a:p>
        </p:txBody>
      </p:sp>
      <p:sp>
        <p:nvSpPr>
          <p:cNvPr id="27" name="Plassholder for tekst 17">
            <a:extLst>
              <a:ext uri="{FF2B5EF4-FFF2-40B4-BE49-F238E27FC236}">
                <a16:creationId xmlns:a16="http://schemas.microsoft.com/office/drawing/2014/main" id="{B3939AFC-FEF0-E1AC-EBD1-31386F535B29}"/>
              </a:ext>
            </a:extLst>
          </p:cNvPr>
          <p:cNvSpPr txBox="1">
            <a:spLocks/>
          </p:cNvSpPr>
          <p:nvPr/>
        </p:nvSpPr>
        <p:spPr>
          <a:xfrm>
            <a:off x="312410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</a:rPr>
              <a:t>Universitetshagen og grøntareal</a:t>
            </a:r>
          </a:p>
        </p:txBody>
      </p:sp>
      <p:sp>
        <p:nvSpPr>
          <p:cNvPr id="29" name="Plassholder for tekst 21">
            <a:extLst>
              <a:ext uri="{FF2B5EF4-FFF2-40B4-BE49-F238E27FC236}">
                <a16:creationId xmlns:a16="http://schemas.microsoft.com/office/drawing/2014/main" id="{B737C634-D037-8B21-FB8B-65545428B186}"/>
              </a:ext>
            </a:extLst>
          </p:cNvPr>
          <p:cNvSpPr txBox="1">
            <a:spLocks/>
          </p:cNvSpPr>
          <p:nvPr/>
        </p:nvSpPr>
        <p:spPr>
          <a:xfrm>
            <a:off x="4671864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200" err="1">
                <a:solidFill>
                  <a:schemeClr val="bg1"/>
                </a:solidFill>
              </a:rPr>
              <a:t>Læringsareal</a:t>
            </a:r>
            <a:r>
              <a:rPr lang="en-US" sz="1200">
                <a:solidFill>
                  <a:schemeClr val="bg1"/>
                </a:solidFill>
              </a:rPr>
              <a:t> </a:t>
            </a:r>
            <a:r>
              <a:rPr lang="en-US" sz="1200" err="1">
                <a:solidFill>
                  <a:schemeClr val="bg1"/>
                </a:solidFill>
              </a:rPr>
              <a:t>og</a:t>
            </a:r>
            <a:r>
              <a:rPr lang="en-US" sz="1200">
                <a:solidFill>
                  <a:schemeClr val="bg1"/>
                </a:solidFill>
              </a:rPr>
              <a:t> </a:t>
            </a:r>
            <a:r>
              <a:rPr lang="en-US" sz="1200" err="1">
                <a:solidFill>
                  <a:schemeClr val="bg1"/>
                </a:solidFill>
              </a:rPr>
              <a:t>infrastruktur</a:t>
            </a:r>
            <a:endParaRPr lang="nb-NO" sz="1200">
              <a:solidFill>
                <a:schemeClr val="bg1"/>
              </a:solidFill>
            </a:endParaRPr>
          </a:p>
        </p:txBody>
      </p:sp>
      <p:sp>
        <p:nvSpPr>
          <p:cNvPr id="30" name="Plassholder for tekst 23">
            <a:extLst>
              <a:ext uri="{FF2B5EF4-FFF2-40B4-BE49-F238E27FC236}">
                <a16:creationId xmlns:a16="http://schemas.microsoft.com/office/drawing/2014/main" id="{6F2F6750-43BA-58AB-B26A-B1754C745E17}"/>
              </a:ext>
            </a:extLst>
          </p:cNvPr>
          <p:cNvSpPr txBox="1">
            <a:spLocks/>
          </p:cNvSpPr>
          <p:nvPr/>
        </p:nvSpPr>
        <p:spPr>
          <a:xfrm>
            <a:off x="6851591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 err="1">
                <a:solidFill>
                  <a:schemeClr val="bg1"/>
                </a:solidFill>
              </a:rPr>
              <a:t>Eit</a:t>
            </a:r>
            <a:r>
              <a:rPr lang="nb-NO" sz="1200">
                <a:solidFill>
                  <a:schemeClr val="bg1"/>
                </a:solidFill>
              </a:rPr>
              <a:t> </a:t>
            </a:r>
            <a:r>
              <a:rPr lang="nb-NO" sz="1200" err="1">
                <a:solidFill>
                  <a:schemeClr val="bg1"/>
                </a:solidFill>
              </a:rPr>
              <a:t>levande</a:t>
            </a:r>
            <a:r>
              <a:rPr lang="nb-NO" sz="1200">
                <a:solidFill>
                  <a:schemeClr val="bg1"/>
                </a:solidFill>
              </a:rPr>
              <a:t> universitetssamfunn</a:t>
            </a:r>
          </a:p>
        </p:txBody>
      </p:sp>
      <p:sp>
        <p:nvSpPr>
          <p:cNvPr id="5" name="Plassholder for tekst 19">
            <a:extLst>
              <a:ext uri="{FF2B5EF4-FFF2-40B4-BE49-F238E27FC236}">
                <a16:creationId xmlns:a16="http://schemas.microsoft.com/office/drawing/2014/main" id="{178DD1E9-82F0-B566-7B0C-077C8FC25F40}"/>
              </a:ext>
            </a:extLst>
          </p:cNvPr>
          <p:cNvSpPr txBox="1">
            <a:spLocks/>
          </p:cNvSpPr>
          <p:nvPr/>
        </p:nvSpPr>
        <p:spPr>
          <a:xfrm>
            <a:off x="2492137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 anchor="t"/>
          <a:lstStyle>
            <a:defPPr>
              <a:defRPr lang="nb-NO"/>
            </a:defPPr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200">
                <a:solidFill>
                  <a:schemeClr val="bg1"/>
                </a:solidFill>
                <a:ea typeface="Calibri"/>
                <a:cs typeface="Arial"/>
              </a:rPr>
              <a:t>Norges mest populære </a:t>
            </a:r>
            <a:r>
              <a:rPr lang="nb-NO" sz="1200" err="1">
                <a:solidFill>
                  <a:schemeClr val="bg1"/>
                </a:solidFill>
                <a:ea typeface="Calibri"/>
                <a:cs typeface="Arial"/>
              </a:rPr>
              <a:t>studieby</a:t>
            </a:r>
            <a:r>
              <a:rPr lang="nb-NO" sz="1200">
                <a:solidFill>
                  <a:schemeClr val="bg1"/>
                </a:solidFill>
                <a:ea typeface="Calibri"/>
                <a:cs typeface="Arial"/>
              </a:rPr>
              <a:t> </a:t>
            </a:r>
            <a:r>
              <a:rPr lang="nb-NO" sz="1200" err="1">
                <a:solidFill>
                  <a:schemeClr val="bg1"/>
                </a:solidFill>
                <a:ea typeface="Calibri"/>
                <a:cs typeface="Arial"/>
              </a:rPr>
              <a:t>utanom</a:t>
            </a:r>
            <a:r>
              <a:rPr lang="nb-NO" sz="1200">
                <a:solidFill>
                  <a:schemeClr val="bg1"/>
                </a:solidFill>
                <a:ea typeface="Calibri"/>
                <a:cs typeface="Arial"/>
              </a:rPr>
              <a:t> Oslo</a:t>
            </a:r>
            <a:endParaRPr lang="nb-NO" sz="1200">
              <a:solidFill>
                <a:schemeClr val="bg1"/>
              </a:solidFill>
              <a:ea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4661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C8B3F1F-D72F-DF62-8B6B-D42BB6B18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Nøkkeltal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3DEBF9F-E9C5-2D12-3EA4-45284CC30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251579A-481F-85E4-081E-ED46635B71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/>
              <a:t>20 618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59EFBFC4-CA3C-8BCD-AD46-072A288D019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/>
              <a:t>studentar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114B38E6-6640-5185-5BE3-700433DA5A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6 042</a:t>
            </a:r>
            <a:endParaRPr lang="nn-NO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8EDCF1AE-B2FB-5BD9-7625-2201574F3E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3" y="3710742"/>
            <a:ext cx="2091409" cy="316369"/>
          </a:xfrm>
        </p:spPr>
        <p:txBody>
          <a:bodyPr/>
          <a:lstStyle/>
          <a:p>
            <a:r>
              <a:rPr lang="nb-NO" err="1">
                <a:latin typeface="Calibri"/>
                <a:cs typeface="Calibri"/>
              </a:rPr>
              <a:t>millionar</a:t>
            </a:r>
            <a:r>
              <a:rPr lang="nb-NO">
                <a:latin typeface="Calibri"/>
                <a:cs typeface="Calibri"/>
              </a:rPr>
              <a:t> kroner i totale inntekter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45206AF2-2128-845E-9A43-E1B247AE714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4 147</a:t>
            </a:r>
            <a:endParaRPr lang="nn-NO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D9961F2-3168-DE52-FC88-FA9046913E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err="1">
                <a:latin typeface="Calibri"/>
                <a:cs typeface="Calibri"/>
              </a:rPr>
              <a:t>årsverk</a:t>
            </a:r>
            <a:r>
              <a:rPr lang="en-US">
                <a:latin typeface="Calibri"/>
                <a:cs typeface="Calibri"/>
              </a:rPr>
              <a:t> (60 % </a:t>
            </a:r>
            <a:r>
              <a:rPr lang="en-US" err="1">
                <a:latin typeface="Calibri"/>
                <a:cs typeface="Calibri"/>
              </a:rPr>
              <a:t>vitskaplege</a:t>
            </a:r>
            <a:r>
              <a:rPr lang="en-US">
                <a:latin typeface="Calibri"/>
                <a:cs typeface="Calibri"/>
              </a:rPr>
              <a:t>)</a:t>
            </a:r>
            <a:endParaRPr lang="nb-NO">
              <a:latin typeface="Calibri"/>
              <a:cs typeface="Calibri"/>
            </a:endParaRP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E5CC0AFF-0F41-FCA8-2177-0F52D12345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1 275</a:t>
            </a:r>
            <a:endParaRPr lang="nn-NO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51CD8F9A-7FE2-D7B3-3D40-8238D7501F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err="1">
                <a:latin typeface="Calibri"/>
                <a:cs typeface="Calibri"/>
              </a:rPr>
              <a:t>bidrags</a:t>
            </a:r>
            <a:r>
              <a:rPr lang="en-US">
                <a:latin typeface="Calibri"/>
                <a:cs typeface="Calibri"/>
              </a:rPr>
              <a:t>- </a:t>
            </a:r>
            <a:r>
              <a:rPr lang="en-US" err="1">
                <a:latin typeface="Calibri"/>
                <a:cs typeface="Calibri"/>
              </a:rPr>
              <a:t>og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oppdragsinntekter</a:t>
            </a:r>
            <a:r>
              <a:rPr lang="en-US">
                <a:latin typeface="Calibri"/>
                <a:cs typeface="Calibri"/>
              </a:rPr>
              <a:t> (BOA)</a:t>
            </a:r>
          </a:p>
        </p:txBody>
      </p:sp>
    </p:spTree>
    <p:extLst>
      <p:ext uri="{BB962C8B-B14F-4D97-AF65-F5344CB8AC3E}">
        <p14:creationId xmlns:p14="http://schemas.microsoft.com/office/powerpoint/2010/main" val="3189062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tel 14">
            <a:extLst>
              <a:ext uri="{FF2B5EF4-FFF2-40B4-BE49-F238E27FC236}">
                <a16:creationId xmlns:a16="http://schemas.microsoft.com/office/drawing/2014/main" id="{A5824520-D3BF-CA63-4638-DB469E0CA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Organisasjonskart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E0267E90-30BD-E6F8-44E5-D7B1F675F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36353CD0-995A-81D7-A0FD-6706D85A26F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/>
              <a:t>Universitetsstyret</a:t>
            </a:r>
          </a:p>
          <a:p>
            <a:r>
              <a:rPr lang="nb-NO"/>
              <a:t>Rektor</a:t>
            </a:r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13F08ADF-5AC8-3F47-4B46-DF3F396D804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/>
              <a:t>Universitetsdirektør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81F2B9A5-AD20-C34F-5BDD-6567D9538E7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/>
              <a:t>Administrasjon</a:t>
            </a:r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3CB23F1E-1AAE-E006-4153-04BEE9A9B0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/>
              <a:t>Fakultet for kunst, musikk og design</a:t>
            </a:r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91056C01-582A-F6E7-FD8D-4DFE749AAE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/>
              <a:t>Det humanistiske fakultet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288496B8-F689-03EB-F75B-254AF127C54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/>
              <a:t>Det juridiske fakultet</a:t>
            </a:r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E0A3B968-C257-8D33-61FE-FC2E1191356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/>
              <a:t>Fakultet for </a:t>
            </a:r>
            <a:r>
              <a:rPr lang="nb-NO" err="1"/>
              <a:t>naturvitskap</a:t>
            </a:r>
            <a:r>
              <a:rPr lang="nb-NO"/>
              <a:t> og teknologi 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F6832FDA-5E7F-D73F-0653-4A215ADF443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nb-NO"/>
              <a:t>Det medisinske fakultet</a:t>
            </a:r>
          </a:p>
        </p:txBody>
      </p:sp>
      <p:sp>
        <p:nvSpPr>
          <p:cNvPr id="25" name="Plassholder for tekst 24">
            <a:extLst>
              <a:ext uri="{FF2B5EF4-FFF2-40B4-BE49-F238E27FC236}">
                <a16:creationId xmlns:a16="http://schemas.microsoft.com/office/drawing/2014/main" id="{03B5246C-6EFA-1520-81DF-CB4E3EAAC58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/>
              <a:t>Det psykologiske fakultet</a:t>
            </a:r>
          </a:p>
        </p:txBody>
      </p:sp>
      <p:sp>
        <p:nvSpPr>
          <p:cNvPr id="26" name="Plassholder for tekst 25">
            <a:extLst>
              <a:ext uri="{FF2B5EF4-FFF2-40B4-BE49-F238E27FC236}">
                <a16:creationId xmlns:a16="http://schemas.microsoft.com/office/drawing/2014/main" id="{954DA7D7-B253-03C8-B5C7-5D5392860FB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nb-NO"/>
              <a:t>Det samfunns-</a:t>
            </a:r>
            <a:r>
              <a:rPr lang="nb-NO" err="1"/>
              <a:t>vitskaplege</a:t>
            </a:r>
            <a:r>
              <a:rPr lang="nb-NO"/>
              <a:t> fakultet</a:t>
            </a:r>
          </a:p>
        </p:txBody>
      </p:sp>
      <p:sp>
        <p:nvSpPr>
          <p:cNvPr id="27" name="Plassholder for tekst 26">
            <a:extLst>
              <a:ext uri="{FF2B5EF4-FFF2-40B4-BE49-F238E27FC236}">
                <a16:creationId xmlns:a16="http://schemas.microsoft.com/office/drawing/2014/main" id="{14D735DD-7C74-E160-067F-89B018473EB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/>
              <a:t>Universitets-biblioteket</a:t>
            </a:r>
          </a:p>
        </p:txBody>
      </p:sp>
      <p:sp>
        <p:nvSpPr>
          <p:cNvPr id="28" name="Plassholder for tekst 27">
            <a:extLst>
              <a:ext uri="{FF2B5EF4-FFF2-40B4-BE49-F238E27FC236}">
                <a16:creationId xmlns:a16="http://schemas.microsoft.com/office/drawing/2014/main" id="{60184CCF-BB7D-55B8-1BCD-0BD008F35EC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nb-NO"/>
              <a:t>Universitets-museet</a:t>
            </a:r>
          </a:p>
        </p:txBody>
      </p:sp>
      <p:sp>
        <p:nvSpPr>
          <p:cNvPr id="29" name="Plassholder for tekst 28">
            <a:extLst>
              <a:ext uri="{FF2B5EF4-FFF2-40B4-BE49-F238E27FC236}">
                <a16:creationId xmlns:a16="http://schemas.microsoft.com/office/drawing/2014/main" id="{63B53D22-048F-EA60-1A51-C687634E0B1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nb-NO"/>
          </a:p>
          <a:p>
            <a:r>
              <a:rPr lang="nb-NO"/>
              <a:t>Institutt</a:t>
            </a:r>
          </a:p>
          <a:p>
            <a:endParaRPr lang="nb-NO"/>
          </a:p>
        </p:txBody>
      </p:sp>
      <p:sp>
        <p:nvSpPr>
          <p:cNvPr id="30" name="Plassholder for tekst 29">
            <a:extLst>
              <a:ext uri="{FF2B5EF4-FFF2-40B4-BE49-F238E27FC236}">
                <a16:creationId xmlns:a16="http://schemas.microsoft.com/office/drawing/2014/main" id="{32E8A831-2D5E-B06C-E53B-3AFCCCFA5F3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endParaRPr lang="nb-NO"/>
          </a:p>
          <a:p>
            <a:r>
              <a:rPr lang="nb-NO"/>
              <a:t>Institutt</a:t>
            </a:r>
          </a:p>
          <a:p>
            <a:endParaRPr lang="nb-NO"/>
          </a:p>
        </p:txBody>
      </p:sp>
      <p:sp>
        <p:nvSpPr>
          <p:cNvPr id="31" name="Plassholder for tekst 30">
            <a:extLst>
              <a:ext uri="{FF2B5EF4-FFF2-40B4-BE49-F238E27FC236}">
                <a16:creationId xmlns:a16="http://schemas.microsoft.com/office/drawing/2014/main" id="{7EC3104F-4FAD-13C9-2E75-462D25D6988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nb-NO"/>
          </a:p>
          <a:p>
            <a:r>
              <a:rPr lang="nb-NO"/>
              <a:t>Institutt</a:t>
            </a:r>
          </a:p>
          <a:p>
            <a:endParaRPr lang="nb-NO"/>
          </a:p>
        </p:txBody>
      </p:sp>
      <p:sp>
        <p:nvSpPr>
          <p:cNvPr id="32" name="Plassholder for tekst 31">
            <a:extLst>
              <a:ext uri="{FF2B5EF4-FFF2-40B4-BE49-F238E27FC236}">
                <a16:creationId xmlns:a16="http://schemas.microsoft.com/office/drawing/2014/main" id="{872051F8-595F-45D5-BB00-CEB0EABDE1B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endParaRPr lang="nb-NO"/>
          </a:p>
          <a:p>
            <a:r>
              <a:rPr lang="nb-NO"/>
              <a:t>Institutt</a:t>
            </a:r>
          </a:p>
          <a:p>
            <a:endParaRPr lang="nb-NO"/>
          </a:p>
        </p:txBody>
      </p:sp>
      <p:sp>
        <p:nvSpPr>
          <p:cNvPr id="33" name="Plassholder for tekst 32">
            <a:extLst>
              <a:ext uri="{FF2B5EF4-FFF2-40B4-BE49-F238E27FC236}">
                <a16:creationId xmlns:a16="http://schemas.microsoft.com/office/drawing/2014/main" id="{BFADF141-AF31-9746-8F8A-47FCDDB8992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endParaRPr lang="nb-NO"/>
          </a:p>
          <a:p>
            <a:r>
              <a:rPr lang="nb-NO"/>
              <a:t>Institutt</a:t>
            </a:r>
          </a:p>
          <a:p>
            <a:endParaRPr lang="nb-NO"/>
          </a:p>
        </p:txBody>
      </p:sp>
      <p:sp>
        <p:nvSpPr>
          <p:cNvPr id="34" name="Plassholder for tekst 33">
            <a:extLst>
              <a:ext uri="{FF2B5EF4-FFF2-40B4-BE49-F238E27FC236}">
                <a16:creationId xmlns:a16="http://schemas.microsoft.com/office/drawing/2014/main" id="{B18A1138-06C5-25EA-5C28-A9C4ECB864D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nb-NO"/>
              <a:t>Institutt</a:t>
            </a:r>
          </a:p>
        </p:txBody>
      </p:sp>
    </p:spTree>
    <p:extLst>
      <p:ext uri="{BB962C8B-B14F-4D97-AF65-F5344CB8AC3E}">
        <p14:creationId xmlns:p14="http://schemas.microsoft.com/office/powerpoint/2010/main" val="263846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56D2A87E-788F-2301-459E-A2686435D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Organisasjonskart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CF5EFE49-7EE3-66FB-7597-B630EE4EC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63383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63911FB-1916-2E30-F418-E8DB1F223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Organisasjonskart - Administrasjonen</a:t>
            </a:r>
          </a:p>
        </p:txBody>
      </p:sp>
      <p:sp>
        <p:nvSpPr>
          <p:cNvPr id="5" name="Rektangel: avrundede hjørner 4">
            <a:extLst>
              <a:ext uri="{FF2B5EF4-FFF2-40B4-BE49-F238E27FC236}">
                <a16:creationId xmlns:a16="http://schemas.microsoft.com/office/drawing/2014/main" id="{A13A7C5C-7781-DFF3-F5FA-620406336A7F}"/>
              </a:ext>
            </a:extLst>
          </p:cNvPr>
          <p:cNvSpPr/>
          <p:nvPr/>
        </p:nvSpPr>
        <p:spPr>
          <a:xfrm>
            <a:off x="774884" y="1573567"/>
            <a:ext cx="2330689" cy="45376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Administrasjonen</a:t>
            </a:r>
          </a:p>
        </p:txBody>
      </p:sp>
      <p:sp>
        <p:nvSpPr>
          <p:cNvPr id="7" name="Rektangel: avrundede hjørner 6">
            <a:extLst>
              <a:ext uri="{FF2B5EF4-FFF2-40B4-BE49-F238E27FC236}">
                <a16:creationId xmlns:a16="http://schemas.microsoft.com/office/drawing/2014/main" id="{43B60EDD-3E1F-6969-1727-8084A0AAEA74}"/>
              </a:ext>
            </a:extLst>
          </p:cNvPr>
          <p:cNvSpPr/>
          <p:nvPr/>
        </p:nvSpPr>
        <p:spPr>
          <a:xfrm>
            <a:off x="3629234" y="1559817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600" err="1">
                <a:latin typeface="Calibri" panose="020F0502020204030204" pitchFamily="34" charset="0"/>
                <a:cs typeface="Calibri" panose="020F0502020204030204" pitchFamily="34" charset="0"/>
              </a:rPr>
              <a:t>Eigedomsavdelinga</a:t>
            </a:r>
            <a:endParaRPr lang="nb-NO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ktangel: avrundede hjørner 7">
            <a:extLst>
              <a:ext uri="{FF2B5EF4-FFF2-40B4-BE49-F238E27FC236}">
                <a16:creationId xmlns:a16="http://schemas.microsoft.com/office/drawing/2014/main" id="{364ACB7C-7B8D-D199-7ADB-F971F21002F3}"/>
              </a:ext>
            </a:extLst>
          </p:cNvPr>
          <p:cNvSpPr/>
          <p:nvPr/>
        </p:nvSpPr>
        <p:spPr>
          <a:xfrm>
            <a:off x="3629234" y="1965103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HR-avdelinga</a:t>
            </a:r>
          </a:p>
        </p:txBody>
      </p:sp>
      <p:sp>
        <p:nvSpPr>
          <p:cNvPr id="9" name="Rektangel: avrundede hjørner 8">
            <a:extLst>
              <a:ext uri="{FF2B5EF4-FFF2-40B4-BE49-F238E27FC236}">
                <a16:creationId xmlns:a16="http://schemas.microsoft.com/office/drawing/2014/main" id="{F92DAB54-3123-6560-B6D9-473530073A2F}"/>
              </a:ext>
            </a:extLst>
          </p:cNvPr>
          <p:cNvSpPr/>
          <p:nvPr/>
        </p:nvSpPr>
        <p:spPr>
          <a:xfrm>
            <a:off x="3629234" y="2370389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Kommunikasjonsavdelinga</a:t>
            </a:r>
          </a:p>
        </p:txBody>
      </p:sp>
      <p:sp>
        <p:nvSpPr>
          <p:cNvPr id="10" name="Rektangel: avrundede hjørner 9">
            <a:extLst>
              <a:ext uri="{FF2B5EF4-FFF2-40B4-BE49-F238E27FC236}">
                <a16:creationId xmlns:a16="http://schemas.microsoft.com/office/drawing/2014/main" id="{2CB86D50-BC25-8147-F93E-11AA937D6089}"/>
              </a:ext>
            </a:extLst>
          </p:cNvPr>
          <p:cNvSpPr/>
          <p:nvPr/>
        </p:nvSpPr>
        <p:spPr>
          <a:xfrm>
            <a:off x="3629234" y="2775675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Økonomiavdelinga</a:t>
            </a:r>
          </a:p>
        </p:txBody>
      </p:sp>
      <p:sp>
        <p:nvSpPr>
          <p:cNvPr id="11" name="Rektangel: avrundede hjørner 10">
            <a:extLst>
              <a:ext uri="{FF2B5EF4-FFF2-40B4-BE49-F238E27FC236}">
                <a16:creationId xmlns:a16="http://schemas.microsoft.com/office/drawing/2014/main" id="{78255626-0F42-7A01-A765-4C383C5D67FF}"/>
              </a:ext>
            </a:extLst>
          </p:cNvPr>
          <p:cNvSpPr/>
          <p:nvPr/>
        </p:nvSpPr>
        <p:spPr>
          <a:xfrm>
            <a:off x="3629234" y="3180961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Forskings- og innovasjonsavdelinga</a:t>
            </a:r>
          </a:p>
        </p:txBody>
      </p:sp>
      <p:sp>
        <p:nvSpPr>
          <p:cNvPr id="12" name="Rektangel: avrundede hjørner 11">
            <a:extLst>
              <a:ext uri="{FF2B5EF4-FFF2-40B4-BE49-F238E27FC236}">
                <a16:creationId xmlns:a16="http://schemas.microsoft.com/office/drawing/2014/main" id="{78E0BD93-051A-BA80-68A4-CD7B0996E930}"/>
              </a:ext>
            </a:extLst>
          </p:cNvPr>
          <p:cNvSpPr/>
          <p:nvPr/>
        </p:nvSpPr>
        <p:spPr>
          <a:xfrm>
            <a:off x="3629234" y="3586247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IT-avdelinga</a:t>
            </a:r>
          </a:p>
        </p:txBody>
      </p:sp>
      <p:sp>
        <p:nvSpPr>
          <p:cNvPr id="13" name="Rektangel: avrundede hjørner 12">
            <a:extLst>
              <a:ext uri="{FF2B5EF4-FFF2-40B4-BE49-F238E27FC236}">
                <a16:creationId xmlns:a16="http://schemas.microsoft.com/office/drawing/2014/main" id="{B3AE7771-00EB-6E0A-7863-725184D3F708}"/>
              </a:ext>
            </a:extLst>
          </p:cNvPr>
          <p:cNvSpPr/>
          <p:nvPr/>
        </p:nvSpPr>
        <p:spPr>
          <a:xfrm>
            <a:off x="3629234" y="3991533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/>
              <a:t>Studieavdelinga</a:t>
            </a:r>
          </a:p>
        </p:txBody>
      </p:sp>
      <p:cxnSp>
        <p:nvCxnSpPr>
          <p:cNvPr id="17" name="Rett linje 16">
            <a:extLst>
              <a:ext uri="{FF2B5EF4-FFF2-40B4-BE49-F238E27FC236}">
                <a16:creationId xmlns:a16="http://schemas.microsoft.com/office/drawing/2014/main" id="{AF447B82-5E70-0296-1B2D-C3F119499F5A}"/>
              </a:ext>
            </a:extLst>
          </p:cNvPr>
          <p:cNvCxnSpPr/>
          <p:nvPr/>
        </p:nvCxnSpPr>
        <p:spPr>
          <a:xfrm>
            <a:off x="3224463" y="1725672"/>
            <a:ext cx="0" cy="2406316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Rett linje 17">
            <a:extLst>
              <a:ext uri="{FF2B5EF4-FFF2-40B4-BE49-F238E27FC236}">
                <a16:creationId xmlns:a16="http://schemas.microsoft.com/office/drawing/2014/main" id="{1E591169-004D-1993-C106-4911DE788C4D}"/>
              </a:ext>
            </a:extLst>
          </p:cNvPr>
          <p:cNvCxnSpPr>
            <a:cxnSpLocks/>
          </p:cNvCxnSpPr>
          <p:nvPr/>
        </p:nvCxnSpPr>
        <p:spPr>
          <a:xfrm flipH="1">
            <a:off x="3224743" y="1726818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Rett linje 19">
            <a:extLst>
              <a:ext uri="{FF2B5EF4-FFF2-40B4-BE49-F238E27FC236}">
                <a16:creationId xmlns:a16="http://schemas.microsoft.com/office/drawing/2014/main" id="{6C7E0A19-9690-992E-2056-98D1E82FCFD0}"/>
              </a:ext>
            </a:extLst>
          </p:cNvPr>
          <p:cNvCxnSpPr>
            <a:cxnSpLocks/>
          </p:cNvCxnSpPr>
          <p:nvPr/>
        </p:nvCxnSpPr>
        <p:spPr>
          <a:xfrm flipH="1">
            <a:off x="3219013" y="2133601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Rett linje 20">
            <a:extLst>
              <a:ext uri="{FF2B5EF4-FFF2-40B4-BE49-F238E27FC236}">
                <a16:creationId xmlns:a16="http://schemas.microsoft.com/office/drawing/2014/main" id="{58A02220-1A5E-4216-01CD-E83F0467562B}"/>
              </a:ext>
            </a:extLst>
          </p:cNvPr>
          <p:cNvCxnSpPr>
            <a:cxnSpLocks/>
          </p:cNvCxnSpPr>
          <p:nvPr/>
        </p:nvCxnSpPr>
        <p:spPr>
          <a:xfrm flipH="1">
            <a:off x="3219013" y="2512882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Rett linje 21">
            <a:extLst>
              <a:ext uri="{FF2B5EF4-FFF2-40B4-BE49-F238E27FC236}">
                <a16:creationId xmlns:a16="http://schemas.microsoft.com/office/drawing/2014/main" id="{0DAECA75-D346-D86A-0810-EDC32C7CC528}"/>
              </a:ext>
            </a:extLst>
          </p:cNvPr>
          <p:cNvCxnSpPr>
            <a:cxnSpLocks/>
          </p:cNvCxnSpPr>
          <p:nvPr/>
        </p:nvCxnSpPr>
        <p:spPr>
          <a:xfrm flipH="1">
            <a:off x="3219013" y="2912789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Rett linje 22">
            <a:extLst>
              <a:ext uri="{FF2B5EF4-FFF2-40B4-BE49-F238E27FC236}">
                <a16:creationId xmlns:a16="http://schemas.microsoft.com/office/drawing/2014/main" id="{9409D359-32AF-AE63-FE2B-4F1E12D2F739}"/>
              </a:ext>
            </a:extLst>
          </p:cNvPr>
          <p:cNvCxnSpPr>
            <a:cxnSpLocks/>
          </p:cNvCxnSpPr>
          <p:nvPr/>
        </p:nvCxnSpPr>
        <p:spPr>
          <a:xfrm flipH="1">
            <a:off x="3219013" y="3367697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Rett linje 23">
            <a:extLst>
              <a:ext uri="{FF2B5EF4-FFF2-40B4-BE49-F238E27FC236}">
                <a16:creationId xmlns:a16="http://schemas.microsoft.com/office/drawing/2014/main" id="{A7D297CC-3EFC-A2B4-4E65-3587634EF336}"/>
              </a:ext>
            </a:extLst>
          </p:cNvPr>
          <p:cNvCxnSpPr>
            <a:cxnSpLocks/>
          </p:cNvCxnSpPr>
          <p:nvPr/>
        </p:nvCxnSpPr>
        <p:spPr>
          <a:xfrm flipH="1">
            <a:off x="3219013" y="3767604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Rett linje 24">
            <a:extLst>
              <a:ext uri="{FF2B5EF4-FFF2-40B4-BE49-F238E27FC236}">
                <a16:creationId xmlns:a16="http://schemas.microsoft.com/office/drawing/2014/main" id="{401E0A9F-571A-EA02-A5B8-8920182FA301}"/>
              </a:ext>
            </a:extLst>
          </p:cNvPr>
          <p:cNvCxnSpPr>
            <a:cxnSpLocks/>
          </p:cNvCxnSpPr>
          <p:nvPr/>
        </p:nvCxnSpPr>
        <p:spPr>
          <a:xfrm flipH="1">
            <a:off x="3219013" y="4131988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Bue 25">
            <a:extLst>
              <a:ext uri="{FF2B5EF4-FFF2-40B4-BE49-F238E27FC236}">
                <a16:creationId xmlns:a16="http://schemas.microsoft.com/office/drawing/2014/main" id="{B087CB8E-ECEC-56DC-F3E8-568F3C531120}"/>
              </a:ext>
            </a:extLst>
          </p:cNvPr>
          <p:cNvSpPr/>
          <p:nvPr/>
        </p:nvSpPr>
        <p:spPr>
          <a:xfrm rot="10800000">
            <a:off x="1823344" y="932596"/>
            <a:ext cx="2330684" cy="2197323"/>
          </a:xfrm>
          <a:prstGeom prst="arc">
            <a:avLst>
              <a:gd name="adj1" fmla="val 15468381"/>
              <a:gd name="adj2" fmla="val 0"/>
            </a:avLst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665150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lassholder for bilde 3" descr="Group photo of the rectorate at the University of Bergen. From the left: Vice-Rector for Research Education and Internationalization Kristoffer Chelsom Vogt, Pro-Rector with responsibility for education Sigrun Eliassen, Rector Margareth Hagen and Vice-Rector for Research, Innovation and Collaboration Kjell-Morten Myhr. ">
            <a:extLst>
              <a:ext uri="{FF2B5EF4-FFF2-40B4-BE49-F238E27FC236}">
                <a16:creationId xmlns:a16="http://schemas.microsoft.com/office/drawing/2014/main" id="{FD346B9E-F9D7-2219-22FC-8C7D5E000C7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6" b="775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156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CCC35978-A034-8BB0-6270-798722B3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1" b="21"/>
          <a:stretch/>
        </p:blipFill>
        <p:spPr/>
      </p:pic>
      <p:sp>
        <p:nvSpPr>
          <p:cNvPr id="26" name="Tittel 25">
            <a:extLst>
              <a:ext uri="{FF2B5EF4-FFF2-40B4-BE49-F238E27FC236}">
                <a16:creationId xmlns:a16="http://schemas.microsoft.com/office/drawing/2014/main" id="{AE3AD248-EDB5-F610-4D3F-4F2A0ABDF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Sju fakultet og universitetsmuseet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10DCE10B-91BE-7CB8-CC26-CB8B445F5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29" name="Plassholder for tekst 28">
            <a:extLst>
              <a:ext uri="{FF2B5EF4-FFF2-40B4-BE49-F238E27FC236}">
                <a16:creationId xmlns:a16="http://schemas.microsoft.com/office/drawing/2014/main" id="{1EF48875-EC7C-392C-28C8-B3F2FAED84B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err="1"/>
              <a:t>Fakultet</a:t>
            </a:r>
            <a:r>
              <a:rPr lang="en-US"/>
              <a:t> for kunst, </a:t>
            </a:r>
            <a:r>
              <a:rPr lang="en-US" err="1"/>
              <a:t>musikk</a:t>
            </a:r>
            <a:r>
              <a:rPr lang="en-US"/>
              <a:t> </a:t>
            </a:r>
            <a:r>
              <a:rPr lang="en-US" err="1"/>
              <a:t>og</a:t>
            </a:r>
            <a:r>
              <a:rPr lang="en-US"/>
              <a:t> design</a:t>
            </a:r>
          </a:p>
          <a:p>
            <a:pPr>
              <a:lnSpc>
                <a:spcPct val="100000"/>
              </a:lnSpc>
            </a:pPr>
            <a:r>
              <a:rPr lang="en-US"/>
              <a:t>Det </a:t>
            </a:r>
            <a:r>
              <a:rPr lang="en-US" err="1"/>
              <a:t>humanistiske</a:t>
            </a:r>
            <a:r>
              <a:rPr lang="en-US"/>
              <a:t> </a:t>
            </a:r>
            <a:r>
              <a:rPr lang="en-US" err="1"/>
              <a:t>fakultet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/>
              <a:t>Det </a:t>
            </a:r>
            <a:r>
              <a:rPr lang="en-US" err="1"/>
              <a:t>juridiske</a:t>
            </a:r>
            <a:r>
              <a:rPr lang="en-US"/>
              <a:t> </a:t>
            </a:r>
            <a:r>
              <a:rPr lang="en-US" err="1"/>
              <a:t>fakultet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/>
              <a:t>Det </a:t>
            </a:r>
            <a:r>
              <a:rPr lang="en-US" err="1"/>
              <a:t>medisinske</a:t>
            </a:r>
            <a:r>
              <a:rPr lang="en-US"/>
              <a:t> </a:t>
            </a:r>
            <a:r>
              <a:rPr lang="en-US" err="1"/>
              <a:t>fakultet</a:t>
            </a:r>
            <a:endParaRPr lang="en-US"/>
          </a:p>
          <a:p>
            <a:r>
              <a:rPr lang="nb-NO"/>
              <a:t>Fakultet for </a:t>
            </a:r>
            <a:r>
              <a:rPr lang="nb-NO" err="1"/>
              <a:t>naturvitskap</a:t>
            </a:r>
            <a:r>
              <a:rPr lang="nb-NO"/>
              <a:t> og teknologi </a:t>
            </a:r>
          </a:p>
          <a:p>
            <a:pPr>
              <a:lnSpc>
                <a:spcPct val="100000"/>
              </a:lnSpc>
            </a:pPr>
            <a:r>
              <a:rPr lang="en-US"/>
              <a:t>Det </a:t>
            </a:r>
            <a:r>
              <a:rPr lang="en-US" err="1"/>
              <a:t>psykologiske</a:t>
            </a:r>
            <a:r>
              <a:rPr lang="en-US"/>
              <a:t> </a:t>
            </a:r>
            <a:r>
              <a:rPr lang="en-US" err="1"/>
              <a:t>fakultet</a:t>
            </a:r>
            <a:endParaRPr lang="en-US"/>
          </a:p>
          <a:p>
            <a:r>
              <a:rPr lang="nb-NO"/>
              <a:t>Det </a:t>
            </a:r>
            <a:r>
              <a:rPr lang="nb-NO" err="1"/>
              <a:t>samfunnsvitskaplege</a:t>
            </a:r>
            <a:r>
              <a:rPr lang="nb-NO"/>
              <a:t> fakultet</a:t>
            </a:r>
          </a:p>
          <a:p>
            <a:pPr>
              <a:lnSpc>
                <a:spcPct val="100000"/>
              </a:lnSpc>
            </a:pPr>
            <a:r>
              <a:rPr lang="en-US" err="1"/>
              <a:t>Universitetsmuseet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Bergen </a:t>
            </a:r>
          </a:p>
        </p:txBody>
      </p:sp>
    </p:spTree>
    <p:extLst>
      <p:ext uri="{BB962C8B-B14F-4D97-AF65-F5344CB8AC3E}">
        <p14:creationId xmlns:p14="http://schemas.microsoft.com/office/powerpoint/2010/main" val="2716135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it illustrasjonsbilete som syner byggjet til Fakultet for kunst, musikk og design ved Universitetet i Bergen.">
            <a:extLst>
              <a:ext uri="{FF2B5EF4-FFF2-40B4-BE49-F238E27FC236}">
                <a16:creationId xmlns:a16="http://schemas.microsoft.com/office/drawing/2014/main" id="{2E49D072-FDC7-6B8B-517D-4099F689CA3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" r="36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E6D38D9A-D943-4A17-85BC-225813C26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52A104D2-9F46-CC88-1D43-2B3455AA2DC7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8124834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Lokalene til Fakultet for kunst, musikk og design.</a:t>
            </a:r>
          </a:p>
        </p:txBody>
      </p:sp>
    </p:spTree>
    <p:extLst>
      <p:ext uri="{BB962C8B-B14F-4D97-AF65-F5344CB8AC3E}">
        <p14:creationId xmlns:p14="http://schemas.microsoft.com/office/powerpoint/2010/main" val="159099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ea typeface="+mj-lt"/>
                <a:cs typeface="+mj-lt"/>
              </a:rPr>
              <a:t>Fakultet</a:t>
            </a:r>
            <a:r>
              <a:rPr lang="en-US">
                <a:ea typeface="+mj-lt"/>
                <a:cs typeface="+mj-lt"/>
              </a:rPr>
              <a:t> for kunst, </a:t>
            </a:r>
            <a:r>
              <a:rPr lang="en-US" err="1">
                <a:ea typeface="+mj-lt"/>
                <a:cs typeface="+mj-lt"/>
              </a:rPr>
              <a:t>musikk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og</a:t>
            </a:r>
            <a:r>
              <a:rPr lang="en-US">
                <a:ea typeface="+mj-lt"/>
                <a:cs typeface="+mj-lt"/>
              </a:rPr>
              <a:t> design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A38470B3-86D3-9EB1-8125-7B28DED64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3 </a:t>
            </a:r>
            <a:r>
              <a:rPr lang="en-US" err="1">
                <a:ea typeface="Calibri"/>
                <a:cs typeface="Calibri"/>
              </a:rPr>
              <a:t>institutt</a:t>
            </a:r>
            <a:endParaRPr lang="en-US"/>
          </a:p>
          <a:p>
            <a:pPr marL="385286" lvl="1" indent="-128111">
              <a:lnSpc>
                <a:spcPct val="100000"/>
              </a:lnSpc>
            </a:pPr>
            <a:r>
              <a:rPr lang="en-US" sz="1400" err="1">
                <a:ea typeface="Calibri"/>
                <a:cs typeface="Calibri"/>
              </a:rPr>
              <a:t>Kunstakademiet</a:t>
            </a:r>
            <a:r>
              <a:rPr lang="en-US" sz="1400">
                <a:ea typeface="Calibri"/>
                <a:cs typeface="Calibri"/>
              </a:rPr>
              <a:t> – </a:t>
            </a:r>
            <a:r>
              <a:rPr lang="en-US" sz="1400" err="1">
                <a:ea typeface="Calibri"/>
                <a:cs typeface="Calibri"/>
              </a:rPr>
              <a:t>Institutt</a:t>
            </a:r>
            <a:r>
              <a:rPr lang="en-US" sz="1400">
                <a:ea typeface="Calibri"/>
                <a:cs typeface="Calibri"/>
              </a:rPr>
              <a:t> for </a:t>
            </a:r>
            <a:r>
              <a:rPr lang="en-US" sz="1400" err="1">
                <a:ea typeface="Calibri"/>
                <a:cs typeface="Calibri"/>
              </a:rPr>
              <a:t>samtidskunst</a:t>
            </a:r>
            <a:endParaRPr lang="en-US" sz="1400">
              <a:ea typeface="Calibri"/>
              <a:cs typeface="Calibri"/>
            </a:endParaRPr>
          </a:p>
          <a:p>
            <a:pPr marL="385286" lvl="1" indent="-12811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Griegakademiet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>
                <a:ea typeface="Calibri"/>
                <a:cs typeface="Calibri"/>
              </a:rPr>
              <a:t>–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musikk</a:t>
            </a:r>
            <a:endParaRPr lang="en-US" sz="1400">
              <a:ea typeface="+mn-lt"/>
              <a:cs typeface="+mn-lt"/>
            </a:endParaRPr>
          </a:p>
          <a:p>
            <a:pPr marL="385286" lvl="1" indent="-12811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design</a:t>
            </a:r>
            <a:endParaRPr lang="en-US" sz="14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645 </a:t>
            </a:r>
            <a:r>
              <a:rPr lang="en-US" err="1">
                <a:ea typeface="Calibri"/>
                <a:cs typeface="Calibri"/>
              </a:rPr>
              <a:t>studentar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10 </a:t>
            </a:r>
            <a:r>
              <a:rPr lang="en-US" err="1">
                <a:ea typeface="Calibri"/>
                <a:cs typeface="Calibri"/>
              </a:rPr>
              <a:t>studieprogram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98110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it illustrasjonsbilde som syner Sydneshaugen skole ved Universitetet i Bergen.">
            <a:extLst>
              <a:ext uri="{FF2B5EF4-FFF2-40B4-BE49-F238E27FC236}">
                <a16:creationId xmlns:a16="http://schemas.microsoft.com/office/drawing/2014/main" id="{9A8F111C-B7B1-0EF1-8565-77B4D80C0C2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" r="137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3534D6C1-F009-8934-472B-317C68284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EAB29465-7E19-CE44-1F15-1394375EE41A}"/>
              </a:ext>
            </a:extLst>
          </p:cNvPr>
          <p:cNvSpPr txBox="1">
            <a:spLocks/>
          </p:cNvSpPr>
          <p:nvPr/>
        </p:nvSpPr>
        <p:spPr>
          <a:xfrm>
            <a:off x="837883" y="-453681"/>
            <a:ext cx="6469004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Sydnes skole, </a:t>
            </a:r>
            <a:r>
              <a:rPr lang="nb-NO" err="1"/>
              <a:t>delar</a:t>
            </a:r>
            <a:r>
              <a:rPr lang="nb-NO"/>
              <a:t> av </a:t>
            </a:r>
            <a:r>
              <a:rPr lang="nb-NO" err="1"/>
              <a:t>lokalane</a:t>
            </a:r>
            <a:r>
              <a:rPr lang="nb-NO"/>
              <a:t> til Det humanistiske fakultet. </a:t>
            </a:r>
          </a:p>
        </p:txBody>
      </p:sp>
    </p:spTree>
    <p:extLst>
      <p:ext uri="{BB962C8B-B14F-4D97-AF65-F5344CB8AC3E}">
        <p14:creationId xmlns:p14="http://schemas.microsoft.com/office/powerpoint/2010/main" val="1943387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/>
              </a:rPr>
              <a:t>Det </a:t>
            </a:r>
            <a:r>
              <a:rPr lang="en-US" err="1">
                <a:cs typeface="Times New Roman"/>
              </a:rPr>
              <a:t>humanistiske</a:t>
            </a:r>
            <a:r>
              <a:rPr lang="en-US">
                <a:cs typeface="Times New Roman"/>
              </a:rPr>
              <a:t> </a:t>
            </a:r>
            <a:r>
              <a:rPr lang="en-US" err="1">
                <a:cs typeface="Times New Roman"/>
              </a:rPr>
              <a:t>fakultet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8C595EC-DFF2-8FB9-7F16-DFBBE680F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4 </a:t>
            </a:r>
            <a:r>
              <a:rPr lang="en-US" err="1">
                <a:ea typeface="Calibri"/>
                <a:cs typeface="Calibri"/>
              </a:rPr>
              <a:t>institutt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og</a:t>
            </a:r>
            <a:r>
              <a:rPr lang="en-US">
                <a:ea typeface="Calibri"/>
                <a:cs typeface="Calibri"/>
              </a:rPr>
              <a:t> to </a:t>
            </a:r>
            <a:r>
              <a:rPr lang="en-US" err="1">
                <a:ea typeface="Calibri"/>
                <a:cs typeface="Calibri"/>
              </a:rPr>
              <a:t>senter</a:t>
            </a:r>
            <a:endParaRPr lang="en-US">
              <a:ea typeface="Calibri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800" err="1">
                <a:ea typeface="+mn-lt"/>
                <a:cs typeface="+mn-lt"/>
              </a:rPr>
              <a:t>Institutt</a:t>
            </a:r>
            <a:r>
              <a:rPr lang="en-US" sz="1800">
                <a:ea typeface="+mn-lt"/>
                <a:cs typeface="+mn-lt"/>
              </a:rPr>
              <a:t> for </a:t>
            </a:r>
            <a:r>
              <a:rPr lang="en-US" sz="1800" err="1">
                <a:ea typeface="+mn-lt"/>
                <a:cs typeface="+mn-lt"/>
              </a:rPr>
              <a:t>framandspråk</a:t>
            </a:r>
            <a:endParaRPr lang="en-US" sz="1800">
              <a:ea typeface="+mn-lt"/>
              <a:cs typeface="+mn-lt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800" err="1">
                <a:ea typeface="+mn-lt"/>
                <a:cs typeface="+mn-lt"/>
              </a:rPr>
              <a:t>Institutt</a:t>
            </a:r>
            <a:r>
              <a:rPr lang="en-US" sz="1800">
                <a:ea typeface="+mn-lt"/>
                <a:cs typeface="+mn-lt"/>
              </a:rPr>
              <a:t> for </a:t>
            </a:r>
            <a:r>
              <a:rPr lang="en-US" sz="1800" err="1">
                <a:ea typeface="+mn-lt"/>
                <a:cs typeface="+mn-lt"/>
              </a:rPr>
              <a:t>filosofi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og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førstesemesterstudier</a:t>
            </a:r>
            <a:r>
              <a:rPr lang="en-US" sz="1800">
                <a:ea typeface="+mn-lt"/>
                <a:cs typeface="+mn-lt"/>
              </a:rPr>
              <a:t>          </a:t>
            </a:r>
          </a:p>
          <a:p>
            <a:pPr marL="385445" lvl="1" indent="-128270">
              <a:lnSpc>
                <a:spcPct val="100000"/>
              </a:lnSpc>
            </a:pPr>
            <a:r>
              <a:rPr lang="en-US" sz="1800" err="1">
                <a:ea typeface="+mn-lt"/>
                <a:cs typeface="+mn-lt"/>
              </a:rPr>
              <a:t>Institutt</a:t>
            </a:r>
            <a:r>
              <a:rPr lang="en-US" sz="1800">
                <a:ea typeface="+mn-lt"/>
                <a:cs typeface="+mn-lt"/>
              </a:rPr>
              <a:t> for </a:t>
            </a:r>
            <a:r>
              <a:rPr lang="en-US" sz="1800" err="1">
                <a:ea typeface="+mn-lt"/>
                <a:cs typeface="+mn-lt"/>
              </a:rPr>
              <a:t>arkeologi</a:t>
            </a:r>
            <a:r>
              <a:rPr lang="en-US" sz="1800">
                <a:ea typeface="+mn-lt"/>
                <a:cs typeface="+mn-lt"/>
              </a:rPr>
              <a:t>, </a:t>
            </a:r>
            <a:r>
              <a:rPr lang="en-US" sz="1800" err="1">
                <a:ea typeface="+mn-lt"/>
                <a:cs typeface="+mn-lt"/>
              </a:rPr>
              <a:t>historie</a:t>
            </a:r>
            <a:r>
              <a:rPr lang="en-US" sz="1800">
                <a:ea typeface="+mn-lt"/>
                <a:cs typeface="+mn-lt"/>
              </a:rPr>
              <a:t>, kultur- </a:t>
            </a:r>
            <a:r>
              <a:rPr lang="en-US" sz="1800" err="1">
                <a:ea typeface="+mn-lt"/>
                <a:cs typeface="+mn-lt"/>
              </a:rPr>
              <a:t>og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religionsvitenskap</a:t>
            </a:r>
            <a:endParaRPr lang="en-US" sz="1800">
              <a:ea typeface="+mn-lt"/>
              <a:cs typeface="+mn-lt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800" err="1">
                <a:ea typeface="+mn-lt"/>
                <a:cs typeface="+mn-lt"/>
              </a:rPr>
              <a:t>Institutt</a:t>
            </a:r>
            <a:r>
              <a:rPr lang="en-US" sz="1800">
                <a:ea typeface="+mn-lt"/>
                <a:cs typeface="+mn-lt"/>
              </a:rPr>
              <a:t> for </a:t>
            </a:r>
            <a:r>
              <a:rPr lang="en-US" sz="1800" err="1">
                <a:ea typeface="+mn-lt"/>
                <a:cs typeface="+mn-lt"/>
              </a:rPr>
              <a:t>lingvistiske</a:t>
            </a:r>
            <a:r>
              <a:rPr lang="en-US" sz="1800">
                <a:ea typeface="+mn-lt"/>
                <a:cs typeface="+mn-lt"/>
              </a:rPr>
              <a:t>, </a:t>
            </a:r>
            <a:r>
              <a:rPr lang="en-US" sz="1800" err="1">
                <a:ea typeface="+mn-lt"/>
                <a:cs typeface="+mn-lt"/>
              </a:rPr>
              <a:t>litterære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og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estetiske</a:t>
            </a:r>
            <a:r>
              <a:rPr lang="en-US" sz="1800">
                <a:ea typeface="+mn-lt"/>
                <a:cs typeface="+mn-lt"/>
              </a:rPr>
              <a:t> studier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>
                <a:ea typeface="+mn-lt"/>
                <a:cs typeface="+mn-lt"/>
              </a:rPr>
              <a:t>Senter for kvinne- og kjønnsforsking</a:t>
            </a:r>
          </a:p>
          <a:p>
            <a:pPr marL="385445" lvl="1" indent="-128270">
              <a:lnSpc>
                <a:spcPct val="100000"/>
              </a:lnSpc>
            </a:pPr>
            <a:r>
              <a:rPr lang="en-US" sz="1800">
                <a:ea typeface="+mn-lt"/>
                <a:cs typeface="+mn-lt"/>
              </a:rPr>
              <a:t>Senter for </a:t>
            </a:r>
            <a:r>
              <a:rPr lang="en-US" sz="1800" err="1">
                <a:ea typeface="+mn-lt"/>
                <a:cs typeface="+mn-lt"/>
              </a:rPr>
              <a:t>vitskapsteori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3 640 </a:t>
            </a:r>
            <a:r>
              <a:rPr lang="en-US" err="1">
                <a:ea typeface="Calibri"/>
                <a:cs typeface="Calibri"/>
              </a:rPr>
              <a:t>studentar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2 </a:t>
            </a:r>
            <a:r>
              <a:rPr lang="nn-NO">
                <a:effectLst/>
              </a:rPr>
              <a:t>Senter for framifrå forsking (SFF)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5807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lassholder for bilde 4" descr="Fotograf: Marianne Røsvik">
            <a:extLst>
              <a:ext uri="{FF2B5EF4-FFF2-40B4-BE49-F238E27FC236}">
                <a16:creationId xmlns:a16="http://schemas.microsoft.com/office/drawing/2014/main" id="{CD8D0DAC-362C-AF83-4D40-733B43CEB23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9" b="7759"/>
          <a:stretch/>
        </p:blipFill>
        <p:spPr>
          <a:xfrm>
            <a:off x="-7435" y="-7434"/>
            <a:ext cx="9158869" cy="5158368"/>
          </a:xfrm>
        </p:spPr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DC9AD057-2CB3-6452-6BCD-BC2A2FBF2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2D537F51-D46A-E43C-C643-2EBF0E188944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Jusbygget på Dragefjellet.</a:t>
            </a:r>
          </a:p>
        </p:txBody>
      </p:sp>
    </p:spTree>
    <p:extLst>
      <p:ext uri="{BB962C8B-B14F-4D97-AF65-F5344CB8AC3E}">
        <p14:creationId xmlns:p14="http://schemas.microsoft.com/office/powerpoint/2010/main" val="2498567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/>
              </a:rPr>
              <a:t>Det </a:t>
            </a:r>
            <a:r>
              <a:rPr lang="en-US" err="1">
                <a:cs typeface="Times New Roman"/>
              </a:rPr>
              <a:t>juridiske</a:t>
            </a:r>
            <a:r>
              <a:rPr lang="en-US">
                <a:cs typeface="Times New Roman"/>
              </a:rPr>
              <a:t> </a:t>
            </a:r>
            <a:r>
              <a:rPr lang="en-US" err="1">
                <a:cs typeface="Times New Roman"/>
              </a:rPr>
              <a:t>fakultet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7298623A-5EEA-8F9F-66C2-1F32E6D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295327" indent="-214313"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Eit av </a:t>
            </a:r>
            <a:r>
              <a:rPr lang="en-US" err="1">
                <a:ea typeface="+mn-lt"/>
                <a:cs typeface="+mn-lt"/>
              </a:rPr>
              <a:t>Norges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mest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populære</a:t>
            </a:r>
            <a:r>
              <a:rPr lang="en-US">
                <a:ea typeface="+mn-lt"/>
                <a:cs typeface="+mn-lt"/>
              </a:rPr>
              <a:t> studium</a:t>
            </a:r>
          </a:p>
          <a:p>
            <a:pPr marL="295327" indent="-214313"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2 460 </a:t>
            </a:r>
            <a:r>
              <a:rPr lang="en-US" err="1">
                <a:ea typeface="Calibri"/>
                <a:cs typeface="Calibri"/>
              </a:rPr>
              <a:t>studentar</a:t>
            </a:r>
            <a:endParaRPr lang="en-US">
              <a:ea typeface="Calibri"/>
              <a:cs typeface="Calibri"/>
            </a:endParaRPr>
          </a:p>
          <a:p>
            <a:pPr marL="295327" indent="-214313">
              <a:lnSpc>
                <a:spcPct val="100000"/>
              </a:lnSpc>
            </a:pPr>
            <a:r>
              <a:rPr lang="en-US">
                <a:ea typeface="+mn-lt"/>
                <a:cs typeface="Calibri"/>
              </a:rPr>
              <a:t>4 </a:t>
            </a:r>
            <a:r>
              <a:rPr lang="en-US" err="1">
                <a:ea typeface="+mn-lt"/>
                <a:cs typeface="Calibri"/>
              </a:rPr>
              <a:t>senter</a:t>
            </a:r>
            <a:r>
              <a:rPr lang="en-US">
                <a:ea typeface="+mn-lt"/>
                <a:cs typeface="Calibri"/>
              </a:rPr>
              <a:t>: 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400"/>
              <a:t>Dragefjellet lærings- og formidlingssenter (DLF)</a:t>
            </a:r>
          </a:p>
          <a:p>
            <a:pPr marL="471488" lvl="1" indent="-214313">
              <a:lnSpc>
                <a:spcPct val="100000"/>
              </a:lnSpc>
            </a:pPr>
            <a:r>
              <a:rPr lang="en-US" sz="1400"/>
              <a:t>The Centre on the Europeanization of Norwegian Law (CENTENOL) 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400">
                <a:ea typeface="Calibri"/>
                <a:cs typeface="Calibri"/>
              </a:rPr>
              <a:t>Bergen Center for </a:t>
            </a:r>
            <a:r>
              <a:rPr lang="nb-NO" sz="1400" err="1">
                <a:ea typeface="Calibri"/>
                <a:cs typeface="Calibri"/>
              </a:rPr>
              <a:t>Competition</a:t>
            </a:r>
            <a:r>
              <a:rPr lang="nb-NO" sz="1400">
                <a:ea typeface="Calibri"/>
                <a:cs typeface="Calibri"/>
              </a:rPr>
              <a:t> Law and </a:t>
            </a:r>
            <a:r>
              <a:rPr lang="nb-NO" sz="1400" err="1">
                <a:ea typeface="Calibri"/>
                <a:cs typeface="Calibri"/>
              </a:rPr>
              <a:t>Ecomics</a:t>
            </a:r>
            <a:r>
              <a:rPr lang="nb-NO" sz="1400">
                <a:ea typeface="Calibri"/>
                <a:cs typeface="Calibri"/>
              </a:rPr>
              <a:t> (BECCLE)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400">
                <a:ea typeface="Calibri"/>
                <a:cs typeface="Calibri"/>
              </a:rPr>
              <a:t>COAST Law Center</a:t>
            </a:r>
            <a:endParaRPr lang="en-US" sz="1400">
              <a:ea typeface="Calibri"/>
              <a:cs typeface="Calibri"/>
            </a:endParaRPr>
          </a:p>
          <a:p>
            <a:pPr marL="295327" indent="-214313">
              <a:lnSpc>
                <a:spcPct val="100000"/>
              </a:lnSpc>
            </a:pP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04849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odontologibygget ved Universitetet i Bergen.">
            <a:extLst>
              <a:ext uri="{FF2B5EF4-FFF2-40B4-BE49-F238E27FC236}">
                <a16:creationId xmlns:a16="http://schemas.microsoft.com/office/drawing/2014/main" id="{DE4299A6-7555-45A8-8E28-0982021726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" r="18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C8DDFAEE-F35B-151A-6D8A-69E6632C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6452A6E0-C1B1-A558-DF8D-4348F85211D0}"/>
              </a:ext>
            </a:extLst>
          </p:cNvPr>
          <p:cNvSpPr txBox="1">
            <a:spLocks/>
          </p:cNvSpPr>
          <p:nvPr/>
        </p:nvSpPr>
        <p:spPr>
          <a:xfrm>
            <a:off x="628649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</a:t>
            </a:r>
            <a:r>
              <a:rPr lang="nb-NO" err="1"/>
              <a:t>Utanfor</a:t>
            </a:r>
            <a:r>
              <a:rPr lang="nb-NO"/>
              <a:t> </a:t>
            </a:r>
            <a:r>
              <a:rPr lang="nb-NO" err="1"/>
              <a:t>odontologibyggjet</a:t>
            </a:r>
            <a:r>
              <a:rPr lang="nb-NO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08270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/>
              </a:rPr>
              <a:t>Det </a:t>
            </a:r>
            <a:r>
              <a:rPr lang="en-US" err="1">
                <a:cs typeface="Times New Roman"/>
              </a:rPr>
              <a:t>medisinske</a:t>
            </a:r>
            <a:r>
              <a:rPr lang="en-US">
                <a:cs typeface="Times New Roman"/>
              </a:rPr>
              <a:t> </a:t>
            </a:r>
            <a:r>
              <a:rPr lang="en-US" err="1">
                <a:cs typeface="Times New Roman"/>
              </a:rPr>
              <a:t>fakultet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1827B7B1-0B4E-B87F-A8B2-CBDA9E7D9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5 </a:t>
            </a:r>
            <a:r>
              <a:rPr lang="en-US" err="1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institutt</a:t>
            </a:r>
            <a:endParaRPr lang="en-US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for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biomedisin</a:t>
            </a:r>
            <a:endParaRPr lang="en-US" sz="1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Klinisk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instiutt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1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og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Klinisk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2</a:t>
            </a:r>
          </a:p>
          <a:p>
            <a:pPr lvl="1">
              <a:lnSpc>
                <a:spcPct val="100000"/>
              </a:lnSpc>
            </a:pP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for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klinisk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odontologi</a:t>
            </a:r>
            <a:endParaRPr lang="en-US" sz="1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for global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helse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og</a:t>
            </a:r>
            <a:r>
              <a:rPr lang="en-US" sz="1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140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samfunnsmedisin</a:t>
            </a:r>
            <a:endParaRPr lang="en-US" sz="1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defRPr/>
            </a:pPr>
            <a:r>
              <a:rPr lang="en-US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2 441 </a:t>
            </a:r>
            <a:r>
              <a:rPr lang="en-US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studentar</a:t>
            </a:r>
            <a:endParaRPr lang="en-US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1 Senter for </a:t>
            </a:r>
            <a:r>
              <a:rPr lang="en-US" err="1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framifrå</a:t>
            </a:r>
            <a:r>
              <a:rPr lang="en-US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 </a:t>
            </a:r>
            <a:r>
              <a:rPr lang="en-US" err="1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forsking</a:t>
            </a:r>
            <a:endParaRPr lang="en-US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2 </a:t>
            </a:r>
            <a:r>
              <a:rPr lang="en-US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K.G. Jebsen </a:t>
            </a:r>
            <a:r>
              <a:rPr lang="en-US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Centres</a:t>
            </a:r>
            <a:r>
              <a:rPr lang="en-US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for Medical Research</a:t>
            </a:r>
          </a:p>
          <a:p>
            <a:pPr>
              <a:lnSpc>
                <a:spcPct val="100000"/>
              </a:lnSpc>
            </a:pPr>
            <a:endParaRPr lang="en-US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734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realfagbygget ved Universitetet i Bergen.">
            <a:extLst>
              <a:ext uri="{FF2B5EF4-FFF2-40B4-BE49-F238E27FC236}">
                <a16:creationId xmlns:a16="http://schemas.microsoft.com/office/drawing/2014/main" id="{E2C8CFBF-52D9-4F18-AF22-1B030F4C65A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6C6EA349-ECF0-C7B6-70D0-9C4BC33F4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16FB31DF-4C3D-6A0F-E164-24263F43AA49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</a:t>
            </a:r>
            <a:r>
              <a:rPr lang="nb-NO" err="1"/>
              <a:t>Eksteriørbilete</a:t>
            </a:r>
            <a:r>
              <a:rPr lang="nb-NO"/>
              <a:t> av Realfagbygget.</a:t>
            </a:r>
          </a:p>
        </p:txBody>
      </p:sp>
    </p:spTree>
    <p:extLst>
      <p:ext uri="{BB962C8B-B14F-4D97-AF65-F5344CB8AC3E}">
        <p14:creationId xmlns:p14="http://schemas.microsoft.com/office/powerpoint/2010/main" val="3510538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ea typeface="+mj-lt"/>
                <a:cs typeface="+mj-lt"/>
              </a:rPr>
              <a:t>Fakultet</a:t>
            </a:r>
            <a:r>
              <a:rPr lang="en-US">
                <a:ea typeface="+mj-lt"/>
                <a:cs typeface="+mj-lt"/>
              </a:rPr>
              <a:t> for </a:t>
            </a:r>
            <a:r>
              <a:rPr lang="en-US" err="1">
                <a:ea typeface="+mj-lt"/>
                <a:cs typeface="+mj-lt"/>
              </a:rPr>
              <a:t>naturvitskap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og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teknologi</a:t>
            </a:r>
            <a:endParaRPr lang="en-US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50F48674-AB32-60A3-F752-C7642AB80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7 </a:t>
            </a:r>
            <a:r>
              <a:rPr lang="en-US" err="1">
                <a:ea typeface="Calibri"/>
                <a:cs typeface="Calibri"/>
              </a:rPr>
              <a:t>institutt</a:t>
            </a:r>
            <a:endParaRPr lang="en-US">
              <a:ea typeface="Calibri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biovitskap</a:t>
            </a:r>
            <a:endParaRPr lang="en-US" sz="1400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Kjemisk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institutt</a:t>
            </a:r>
            <a:endParaRPr lang="en-US" sz="1400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geovitskap</a:t>
            </a:r>
            <a:endParaRPr lang="en-US" sz="1400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informatikk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Matematisk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institutt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fysikk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og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teknologi</a:t>
            </a:r>
            <a:endParaRPr lang="en-US" sz="1400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Geofysisk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institutt</a:t>
            </a:r>
            <a:endParaRPr lang="en-US" sz="14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3 789 </a:t>
            </a:r>
            <a:r>
              <a:rPr lang="en-US" err="1">
                <a:ea typeface="Calibri"/>
                <a:cs typeface="Calibri"/>
              </a:rPr>
              <a:t>studentar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 err="1">
                <a:ea typeface="Calibri"/>
                <a:cs typeface="Calibri"/>
              </a:rPr>
              <a:t>Verdsleiande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forskingsmiljø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innan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havforsking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491089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bygget til Alrek helseklynge.">
            <a:extLst>
              <a:ext uri="{FF2B5EF4-FFF2-40B4-BE49-F238E27FC236}">
                <a16:creationId xmlns:a16="http://schemas.microsoft.com/office/drawing/2014/main" id="{32B8FABA-E4D3-2EB7-46B3-7418759F998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" b="122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24BEDEC1-7101-0CD0-E22B-590005BB5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6DF6EB3A-52EE-CA84-4038-C05B24ED23B2}"/>
              </a:ext>
            </a:extLst>
          </p:cNvPr>
          <p:cNvSpPr txBox="1">
            <a:spLocks/>
          </p:cNvSpPr>
          <p:nvPr/>
        </p:nvSpPr>
        <p:spPr>
          <a:xfrm>
            <a:off x="764242" y="-42338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</a:t>
            </a:r>
            <a:r>
              <a:rPr lang="nb-NO" err="1"/>
              <a:t>Eksteriørbilete</a:t>
            </a:r>
            <a:r>
              <a:rPr lang="nb-NO"/>
              <a:t> </a:t>
            </a:r>
            <a:r>
              <a:rPr lang="nb-NO" err="1"/>
              <a:t>Alrek</a:t>
            </a:r>
            <a:r>
              <a:rPr lang="nb-NO"/>
              <a:t> </a:t>
            </a:r>
            <a:r>
              <a:rPr lang="nb-NO" err="1"/>
              <a:t>helseklyngje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78858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Det </a:t>
            </a:r>
            <a:r>
              <a:rPr lang="en-US" err="1">
                <a:ea typeface="+mj-lt"/>
                <a:cs typeface="+mj-lt"/>
              </a:rPr>
              <a:t>psykologiske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fakultet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EAB4448E-5325-2FFA-C0DB-F9FB2DFB9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5 </a:t>
            </a:r>
            <a:r>
              <a:rPr lang="en-US" err="1">
                <a:latin typeface="Calibri"/>
                <a:ea typeface="Calibri"/>
                <a:cs typeface="Calibri"/>
              </a:rPr>
              <a:t>institutt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og</a:t>
            </a:r>
            <a:r>
              <a:rPr lang="en-US">
                <a:latin typeface="Calibri"/>
                <a:ea typeface="Calibri"/>
                <a:cs typeface="Calibri"/>
              </a:rPr>
              <a:t> 2 </a:t>
            </a:r>
            <a:r>
              <a:rPr lang="en-US" err="1">
                <a:latin typeface="Calibri"/>
                <a:ea typeface="Calibri"/>
                <a:cs typeface="Calibri"/>
              </a:rPr>
              <a:t>senter</a:t>
            </a:r>
            <a:endParaRPr lang="en-US">
              <a:latin typeface="Calibri"/>
              <a:ea typeface="Calibri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400" err="1">
                <a:latin typeface="Calibri"/>
                <a:ea typeface="+mn-lt"/>
                <a:cs typeface="Calibri"/>
              </a:rPr>
              <a:t>Institutt</a:t>
            </a:r>
            <a:r>
              <a:rPr lang="en-US" sz="1400">
                <a:latin typeface="Calibri"/>
                <a:ea typeface="+mn-lt"/>
                <a:cs typeface="Calibri"/>
              </a:rPr>
              <a:t> for </a:t>
            </a:r>
            <a:r>
              <a:rPr lang="en-US" sz="1400" err="1">
                <a:latin typeface="Calibri"/>
                <a:ea typeface="+mn-lt"/>
                <a:cs typeface="Calibri"/>
              </a:rPr>
              <a:t>samfunnspsykologi</a:t>
            </a:r>
            <a:endParaRPr lang="en-US" sz="1400">
              <a:latin typeface="Calibri"/>
              <a:ea typeface="+mn-lt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nb-NO" sz="1400">
                <a:latin typeface="Calibri"/>
                <a:ea typeface="+mn-lt"/>
                <a:cs typeface="Calibri"/>
              </a:rPr>
              <a:t>Institutt for helse, miljø og likeverd (HEMIL)</a:t>
            </a:r>
          </a:p>
          <a:p>
            <a:pPr marL="385445" lvl="1" indent="-128270">
              <a:lnSpc>
                <a:spcPct val="100000"/>
              </a:lnSpc>
            </a:pPr>
            <a:r>
              <a:rPr lang="en-US" sz="1400" err="1">
                <a:latin typeface="Calibri"/>
                <a:ea typeface="+mn-lt"/>
                <a:cs typeface="Calibri"/>
              </a:rPr>
              <a:t>Institutt</a:t>
            </a:r>
            <a:r>
              <a:rPr lang="en-US" sz="1400">
                <a:latin typeface="Calibri"/>
                <a:ea typeface="+mn-lt"/>
                <a:cs typeface="Calibri"/>
              </a:rPr>
              <a:t> for </a:t>
            </a:r>
            <a:r>
              <a:rPr lang="en-US" sz="1400" err="1">
                <a:latin typeface="Calibri"/>
                <a:ea typeface="+mn-lt"/>
                <a:cs typeface="Calibri"/>
              </a:rPr>
              <a:t>pedagogikk</a:t>
            </a:r>
            <a:endParaRPr lang="en-US" sz="1400">
              <a:latin typeface="Calibri"/>
              <a:ea typeface="+mn-lt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400" err="1">
                <a:latin typeface="Calibri"/>
                <a:ea typeface="+mn-lt"/>
                <a:cs typeface="Calibri"/>
              </a:rPr>
              <a:t>Institutt</a:t>
            </a:r>
            <a:r>
              <a:rPr lang="en-US" sz="1400">
                <a:latin typeface="Calibri"/>
                <a:ea typeface="+mn-lt"/>
                <a:cs typeface="Calibri"/>
              </a:rPr>
              <a:t> for </a:t>
            </a:r>
            <a:r>
              <a:rPr lang="en-US" sz="1400" err="1">
                <a:latin typeface="Calibri"/>
                <a:ea typeface="+mn-lt"/>
                <a:cs typeface="Calibri"/>
              </a:rPr>
              <a:t>klinisk</a:t>
            </a:r>
            <a:r>
              <a:rPr lang="en-US" sz="1400">
                <a:latin typeface="Calibri"/>
                <a:ea typeface="+mn-lt"/>
                <a:cs typeface="Calibri"/>
              </a:rPr>
              <a:t> </a:t>
            </a:r>
            <a:r>
              <a:rPr lang="en-US" sz="1400" err="1">
                <a:latin typeface="Calibri"/>
                <a:ea typeface="+mn-lt"/>
                <a:cs typeface="Calibri"/>
              </a:rPr>
              <a:t>og</a:t>
            </a:r>
            <a:r>
              <a:rPr lang="en-US" sz="1400">
                <a:latin typeface="Calibri"/>
                <a:ea typeface="+mn-lt"/>
                <a:cs typeface="Calibri"/>
              </a:rPr>
              <a:t> </a:t>
            </a:r>
            <a:r>
              <a:rPr lang="en-US" sz="1400" err="1">
                <a:latin typeface="Calibri"/>
                <a:ea typeface="+mn-lt"/>
                <a:cs typeface="Calibri"/>
              </a:rPr>
              <a:t>biologisk</a:t>
            </a:r>
            <a:r>
              <a:rPr lang="en-US" sz="1400">
                <a:latin typeface="Calibri"/>
                <a:ea typeface="+mn-lt"/>
                <a:cs typeface="Calibri"/>
              </a:rPr>
              <a:t> </a:t>
            </a:r>
            <a:r>
              <a:rPr lang="en-US" sz="1400" err="1">
                <a:latin typeface="Calibri"/>
                <a:ea typeface="+mn-lt"/>
                <a:cs typeface="Calibri"/>
              </a:rPr>
              <a:t>psykologi</a:t>
            </a:r>
            <a:endParaRPr lang="en-US" sz="1400">
              <a:latin typeface="Calibri"/>
              <a:ea typeface="+mn-lt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400">
                <a:latin typeface="Calibri"/>
                <a:ea typeface="+mn-lt"/>
                <a:cs typeface="Calibri"/>
              </a:rPr>
              <a:t>Senter for </a:t>
            </a:r>
            <a:r>
              <a:rPr lang="en-US" sz="1400" err="1">
                <a:latin typeface="Calibri"/>
                <a:ea typeface="+mn-lt"/>
                <a:cs typeface="Calibri"/>
              </a:rPr>
              <a:t>krisepsykologi</a:t>
            </a:r>
            <a:endParaRPr lang="en-US" sz="1400">
              <a:latin typeface="Calibri"/>
              <a:ea typeface="+mn-lt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400">
                <a:latin typeface="Calibri"/>
                <a:ea typeface="+mn-lt"/>
                <a:cs typeface="Calibri"/>
              </a:rPr>
              <a:t>Centre for the Science of Learning &amp; Technology (SLATE)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400">
                <a:latin typeface="Calibri"/>
                <a:ea typeface="+mn-lt"/>
                <a:cs typeface="Calibri"/>
              </a:rPr>
              <a:t>Nasjonalt kompetansesenter for </a:t>
            </a:r>
            <a:r>
              <a:rPr lang="nb-NO" sz="1400" err="1">
                <a:latin typeface="Calibri"/>
                <a:ea typeface="+mn-lt"/>
                <a:cs typeface="Calibri"/>
              </a:rPr>
              <a:t>spillforskning</a:t>
            </a:r>
            <a:r>
              <a:rPr lang="nb-NO" sz="1400">
                <a:latin typeface="Calibri"/>
                <a:ea typeface="+mn-lt"/>
                <a:cs typeface="Calibri"/>
              </a:rPr>
              <a:t> (SPILLFORSK)</a:t>
            </a:r>
          </a:p>
          <a:p>
            <a:pPr>
              <a:lnSpc>
                <a:spcPct val="100000"/>
              </a:lnSpc>
              <a:defRPr/>
            </a:pPr>
            <a:r>
              <a:rPr lang="en-US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2 751 </a:t>
            </a:r>
            <a:r>
              <a:rPr lang="en-US" err="1">
                <a:latin typeface="Calibri"/>
                <a:ea typeface="+mn-lt"/>
                <a:cs typeface="Calibri"/>
              </a:rPr>
              <a:t>studentar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7442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det samfunnsvitenskapelige fakultet ved Universitetet i Bergen.">
            <a:extLst>
              <a:ext uri="{FF2B5EF4-FFF2-40B4-BE49-F238E27FC236}">
                <a16:creationId xmlns:a16="http://schemas.microsoft.com/office/drawing/2014/main" id="{DEAD4900-CDFA-5E5A-E9A8-96FBF144E7D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" r="137"/>
          <a:stretch/>
        </p:blipFill>
        <p:spPr/>
      </p:pic>
      <p:pic>
        <p:nvPicPr>
          <p:cNvPr id="3" name="Bilde 2">
            <a:extLst>
              <a:ext uri="{FF2B5EF4-FFF2-40B4-BE49-F238E27FC236}">
                <a16:creationId xmlns:a16="http://schemas.microsoft.com/office/drawing/2014/main" id="{87131667-36B8-C5DC-D259-E6DB0ABF0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76140474-2514-A266-4F6B-C2E427FCDDB5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8313256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Gatemiljø ved Det </a:t>
            </a:r>
            <a:r>
              <a:rPr lang="nb-NO" err="1"/>
              <a:t>samfunnsvitskapelege</a:t>
            </a:r>
            <a:r>
              <a:rPr lang="nb-NO"/>
              <a:t> fakultet. </a:t>
            </a:r>
          </a:p>
        </p:txBody>
      </p:sp>
    </p:spTree>
    <p:extLst>
      <p:ext uri="{BB962C8B-B14F-4D97-AF65-F5344CB8AC3E}">
        <p14:creationId xmlns:p14="http://schemas.microsoft.com/office/powerpoint/2010/main" val="11956190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/>
              </a:rPr>
              <a:t>Det </a:t>
            </a:r>
            <a:r>
              <a:rPr lang="en-US" err="1">
                <a:cs typeface="Times New Roman"/>
              </a:rPr>
              <a:t>samfunnsvitskaplege</a:t>
            </a:r>
            <a:r>
              <a:rPr lang="en-US">
                <a:cs typeface="Times New Roman"/>
              </a:rPr>
              <a:t> </a:t>
            </a:r>
            <a:r>
              <a:rPr lang="en-US" err="1">
                <a:cs typeface="Times New Roman"/>
              </a:rPr>
              <a:t>fakultet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84B8942C-087F-B091-8A8E-2616C2CCF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7 </a:t>
            </a:r>
            <a:r>
              <a:rPr lang="en-US" err="1">
                <a:ea typeface="Calibri"/>
                <a:cs typeface="Calibri"/>
              </a:rPr>
              <a:t>institutt</a:t>
            </a:r>
            <a:endParaRPr lang="en-US"/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politikk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og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forvaltning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samanliknande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politikk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Sosiologisk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institutt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informasjons</a:t>
            </a:r>
            <a:r>
              <a:rPr lang="en-US" sz="1400">
                <a:ea typeface="+mn-lt"/>
                <a:cs typeface="+mn-lt"/>
              </a:rPr>
              <a:t>- </a:t>
            </a:r>
            <a:r>
              <a:rPr lang="en-US" sz="1400" err="1">
                <a:ea typeface="+mn-lt"/>
                <a:cs typeface="+mn-lt"/>
              </a:rPr>
              <a:t>og</a:t>
            </a:r>
            <a:r>
              <a:rPr lang="en-US" sz="1400">
                <a:ea typeface="+mn-lt"/>
                <a:cs typeface="+mn-lt"/>
              </a:rPr>
              <a:t> </a:t>
            </a:r>
            <a:r>
              <a:rPr lang="en-US" sz="1400" err="1">
                <a:ea typeface="+mn-lt"/>
                <a:cs typeface="+mn-lt"/>
              </a:rPr>
              <a:t>medievitskap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økonomi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geografi</a:t>
            </a:r>
            <a:endParaRPr lang="en-US" sz="14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US" sz="1400" err="1">
                <a:ea typeface="+mn-lt"/>
                <a:cs typeface="+mn-lt"/>
              </a:rPr>
              <a:t>Institutt</a:t>
            </a:r>
            <a:r>
              <a:rPr lang="en-US" sz="1400">
                <a:ea typeface="+mn-lt"/>
                <a:cs typeface="+mn-lt"/>
              </a:rPr>
              <a:t> for </a:t>
            </a:r>
            <a:r>
              <a:rPr lang="en-US" sz="1400" err="1">
                <a:ea typeface="+mn-lt"/>
                <a:cs typeface="+mn-lt"/>
              </a:rPr>
              <a:t>sosialantropologi</a:t>
            </a:r>
            <a:endParaRPr lang="en-US" sz="14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4 757 </a:t>
            </a:r>
            <a:r>
              <a:rPr lang="en-US" err="1">
                <a:ea typeface="Calibri"/>
                <a:cs typeface="Calibri"/>
              </a:rPr>
              <a:t>studentar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963249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Universitetsmuseet i Bergen. Høst i muséhagen. ">
            <a:extLst>
              <a:ext uri="{FF2B5EF4-FFF2-40B4-BE49-F238E27FC236}">
                <a16:creationId xmlns:a16="http://schemas.microsoft.com/office/drawing/2014/main" id="{1458A414-1742-6A8E-11BB-784932B527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" b="122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21AE87C3-9C49-9725-0E70-392820969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D7FC6B13-B891-0211-9F7C-F4BBC3EFF27D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</a:t>
            </a:r>
            <a:r>
              <a:rPr lang="nb-NO" err="1"/>
              <a:t>Eksteriørbilete</a:t>
            </a:r>
            <a:r>
              <a:rPr lang="nb-NO"/>
              <a:t> av Dei naturhistoriske </a:t>
            </a:r>
            <a:r>
              <a:rPr lang="nb-NO" err="1"/>
              <a:t>samlingar</a:t>
            </a:r>
            <a:r>
              <a:rPr lang="nb-NO"/>
              <a:t> og muséhagen.</a:t>
            </a:r>
          </a:p>
        </p:txBody>
      </p:sp>
    </p:spTree>
    <p:extLst>
      <p:ext uri="{BB962C8B-B14F-4D97-AF65-F5344CB8AC3E}">
        <p14:creationId xmlns:p14="http://schemas.microsoft.com/office/powerpoint/2010/main" val="2950490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tel 3">
            <a:extLst>
              <a:ext uri="{FF2B5EF4-FFF2-40B4-BE49-F238E27FC236}">
                <a16:creationId xmlns:a16="http://schemas.microsoft.com/office/drawing/2014/main" id="{7DCF586E-19A9-F4E3-7F74-40FA9AE0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Universitetsmuseet</a:t>
            </a:r>
            <a:endParaRPr lang="nn-NO"/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0E56CD65-875A-6316-45EA-F0C1AAAEB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FDECE9CE-E5C1-F94F-2B63-4EBF0B6EFEA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7" y="1414464"/>
            <a:ext cx="5639651" cy="3167062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200-årsjubileum </a:t>
            </a:r>
            <a:r>
              <a:rPr lang="en-US" err="1">
                <a:ea typeface="Calibri"/>
                <a:cs typeface="Calibri"/>
              </a:rPr>
              <a:t>i</a:t>
            </a:r>
            <a:r>
              <a:rPr lang="en-US">
                <a:ea typeface="Calibri"/>
                <a:cs typeface="Calibri"/>
              </a:rPr>
              <a:t> 2025</a:t>
            </a: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Ei av </a:t>
            </a:r>
            <a:r>
              <a:rPr lang="en-US" err="1">
                <a:ea typeface="Calibri"/>
                <a:cs typeface="Calibri"/>
              </a:rPr>
              <a:t>dei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største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museumssamlingane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</a:t>
            </a:r>
            <a:r>
              <a:rPr lang="en-US">
                <a:ea typeface="Calibri"/>
                <a:cs typeface="Calibri"/>
              </a:rPr>
              <a:t> Norge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err="1">
                <a:ea typeface="Calibri"/>
                <a:cs typeface="Calibri"/>
              </a:rPr>
              <a:t>Universitetshagane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 err="1">
                <a:ea typeface="Calibri"/>
                <a:cs typeface="Calibri"/>
              </a:rPr>
              <a:t>Naturhistoriske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samlingar</a:t>
            </a:r>
            <a:endParaRPr lang="en-US">
              <a:ea typeface="Calibri"/>
              <a:cs typeface="Calibri"/>
            </a:endParaRPr>
          </a:p>
          <a:p>
            <a:pPr marL="385445" lvl="1" indent="-128270">
              <a:lnSpc>
                <a:spcPct val="100000"/>
              </a:lnSpc>
            </a:pPr>
            <a:r>
              <a:rPr lang="en-US" sz="1800">
                <a:ea typeface="+mn-lt"/>
                <a:cs typeface="+mn-lt"/>
              </a:rPr>
              <a:t>To </a:t>
            </a:r>
            <a:r>
              <a:rPr lang="en-US" sz="1800" err="1">
                <a:ea typeface="+mn-lt"/>
                <a:cs typeface="+mn-lt"/>
              </a:rPr>
              <a:t>millionar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eksemplar</a:t>
            </a:r>
            <a:r>
              <a:rPr lang="en-US" sz="1800">
                <a:ea typeface="+mn-lt"/>
                <a:cs typeface="+mn-lt"/>
              </a:rPr>
              <a:t> av </a:t>
            </a:r>
            <a:r>
              <a:rPr lang="en-US" sz="1800" err="1">
                <a:ea typeface="+mn-lt"/>
                <a:cs typeface="+mn-lt"/>
              </a:rPr>
              <a:t>dyr</a:t>
            </a:r>
            <a:r>
              <a:rPr lang="en-US" sz="1800">
                <a:ea typeface="+mn-lt"/>
                <a:cs typeface="+mn-lt"/>
              </a:rPr>
              <a:t>, </a:t>
            </a:r>
            <a:r>
              <a:rPr lang="en-US" sz="1800" err="1">
                <a:ea typeface="+mn-lt"/>
                <a:cs typeface="+mn-lt"/>
              </a:rPr>
              <a:t>sopp</a:t>
            </a:r>
            <a:r>
              <a:rPr lang="en-US" sz="1800">
                <a:ea typeface="+mn-lt"/>
                <a:cs typeface="+mn-lt"/>
              </a:rPr>
              <a:t>, plantar </a:t>
            </a:r>
            <a:r>
              <a:rPr lang="en-US" sz="1800" err="1">
                <a:ea typeface="+mn-lt"/>
                <a:cs typeface="+mn-lt"/>
              </a:rPr>
              <a:t>og</a:t>
            </a:r>
            <a:r>
              <a:rPr lang="en-US" sz="1800">
                <a:ea typeface="+mn-lt"/>
                <a:cs typeface="+mn-lt"/>
              </a:rPr>
              <a:t> mineral, </a:t>
            </a:r>
            <a:r>
              <a:rPr lang="en-US" sz="1800" err="1">
                <a:ea typeface="+mn-lt"/>
                <a:cs typeface="+mn-lt"/>
              </a:rPr>
              <a:t>samt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levande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samlingar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i</a:t>
            </a:r>
            <a:r>
              <a:rPr lang="en-US" sz="180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Universitetshagane</a:t>
            </a:r>
            <a:r>
              <a:rPr lang="en-US" sz="1800">
                <a:ea typeface="+mn-lt"/>
                <a:cs typeface="+mn-lt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err="1">
                <a:ea typeface="Calibri"/>
                <a:cs typeface="Calibri"/>
              </a:rPr>
              <a:t>Kulturhistoriske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samlingar</a:t>
            </a:r>
            <a:r>
              <a:rPr lang="en-US">
                <a:ea typeface="Calibri"/>
                <a:cs typeface="Calibri"/>
              </a:rPr>
              <a:t> (</a:t>
            </a:r>
            <a:r>
              <a:rPr lang="en-US" err="1">
                <a:ea typeface="Calibri"/>
                <a:cs typeface="Calibri"/>
              </a:rPr>
              <a:t>stengt</a:t>
            </a:r>
            <a:r>
              <a:rPr lang="en-US">
                <a:ea typeface="Calibri"/>
                <a:cs typeface="Calibri"/>
              </a:rPr>
              <a:t> for </a:t>
            </a:r>
            <a:r>
              <a:rPr lang="en-US" err="1">
                <a:ea typeface="Calibri"/>
                <a:cs typeface="Calibri"/>
              </a:rPr>
              <a:t>rehabilitering</a:t>
            </a:r>
            <a:r>
              <a:rPr lang="en-US">
                <a:ea typeface="Calibri"/>
                <a:cs typeface="Calibri"/>
              </a:rPr>
              <a:t>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651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E8DD3-9D9A-307A-18B4-6B1BDB641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tel 10">
            <a:extLst>
              <a:ext uri="{FF2B5EF4-FFF2-40B4-BE49-F238E27FC236}">
                <a16:creationId xmlns:a16="http://schemas.microsoft.com/office/drawing/2014/main" id="{F0978A4E-3430-398C-C87B-AA3D9584C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Fremragende forskingsmiljø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DCE5EC17-5D2B-7572-5E62-283F5B4AF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" r="825"/>
          <a:stretch/>
        </p:blipFill>
        <p:spPr>
          <a:xfrm>
            <a:off x="236580" y="971551"/>
            <a:ext cx="2851189" cy="1934612"/>
          </a:xfrm>
        </p:spPr>
      </p:pic>
      <p:pic>
        <p:nvPicPr>
          <p:cNvPr id="27" name="Plassholder for bilde 26">
            <a:extLst>
              <a:ext uri="{FF2B5EF4-FFF2-40B4-BE49-F238E27FC236}">
                <a16:creationId xmlns:a16="http://schemas.microsoft.com/office/drawing/2014/main" id="{DB32935F-5A23-9799-A3EB-24700B9CE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04C93678-B980-42D5-CE49-0840C90C926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700"/>
              <a:t>AI</a:t>
            </a:r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C39FB8BC-E6B6-5252-6E34-D00C57CC0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D5129320-6DE6-0F91-CA83-18F11DD042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700"/>
              <a:t>Kvanteteknologi</a:t>
            </a:r>
          </a:p>
        </p:txBody>
      </p:sp>
      <p:pic>
        <p:nvPicPr>
          <p:cNvPr id="39" name="Plassholder for bilde 38">
            <a:extLst>
              <a:ext uri="{FF2B5EF4-FFF2-40B4-BE49-F238E27FC236}">
                <a16:creationId xmlns:a16="http://schemas.microsoft.com/office/drawing/2014/main" id="{F3D64B31-5833-39D5-42C7-C1873974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" r="955"/>
          <a:stretch/>
        </p:blipFill>
        <p:spPr/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67DD8D09-0386-B6CD-4313-800C6EDDD03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700"/>
              <a:t>Hav</a:t>
            </a:r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2907F5C1-CC45-AE47-FB0F-97823ABF8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/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4E51EEA9-AD6D-3B4C-A554-75F1D79CFDB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sz="1700"/>
              <a:t>Klima- og energiomstilling</a:t>
            </a:r>
          </a:p>
        </p:txBody>
      </p:sp>
      <p:pic>
        <p:nvPicPr>
          <p:cNvPr id="33" name="Plassholder for bilde 32">
            <a:extLst>
              <a:ext uri="{FF2B5EF4-FFF2-40B4-BE49-F238E27FC236}">
                <a16:creationId xmlns:a16="http://schemas.microsoft.com/office/drawing/2014/main" id="{AED3777D-B60B-4B0E-FF96-39C69F67C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/>
      </p:pic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7DD127A2-21B4-5197-D02D-34D4C460C89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sz="1700"/>
              <a:t>Det globale sør</a:t>
            </a:r>
          </a:p>
        </p:txBody>
      </p:sp>
      <p:sp>
        <p:nvSpPr>
          <p:cNvPr id="2" name="Plassholder for tekst 18">
            <a:extLst>
              <a:ext uri="{FF2B5EF4-FFF2-40B4-BE49-F238E27FC236}">
                <a16:creationId xmlns:a16="http://schemas.microsoft.com/office/drawing/2014/main" id="{D4AE595B-B182-4299-944A-920CAAE4E37E}"/>
              </a:ext>
            </a:extLst>
          </p:cNvPr>
          <p:cNvSpPr txBox="1">
            <a:spLocks/>
          </p:cNvSpPr>
          <p:nvPr/>
        </p:nvSpPr>
        <p:spPr>
          <a:xfrm>
            <a:off x="313325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108000" tIns="72000" rIns="0" bIns="0" rtlCol="0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700"/>
              <a:t>Arktis</a:t>
            </a:r>
          </a:p>
        </p:txBody>
      </p:sp>
    </p:spTree>
    <p:extLst>
      <p:ext uri="{BB962C8B-B14F-4D97-AF65-F5344CB8AC3E}">
        <p14:creationId xmlns:p14="http://schemas.microsoft.com/office/powerpoint/2010/main" val="29921275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lassholder for bilde 24">
            <a:extLst>
              <a:ext uri="{FF2B5EF4-FFF2-40B4-BE49-F238E27FC236}">
                <a16:creationId xmlns:a16="http://schemas.microsoft.com/office/drawing/2014/main" id="{AAD94C84-CFFA-D86D-EF0B-047B3B1C8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236580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11" name="Tittel 10">
            <a:extLst>
              <a:ext uri="{FF2B5EF4-FFF2-40B4-BE49-F238E27FC236}">
                <a16:creationId xmlns:a16="http://schemas.microsoft.com/office/drawing/2014/main" id="{2B7071D0-F14A-8BE3-4344-1EB3C96C5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Seks kunnskapsklynger</a:t>
            </a: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6D2383BB-56B9-812D-E67C-A92802E0E1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91584"/>
          </a:xfrm>
        </p:spPr>
        <p:txBody>
          <a:bodyPr/>
          <a:lstStyle/>
          <a:p>
            <a:r>
              <a:rPr lang="nb-NO" sz="1700" err="1"/>
              <a:t>Alrek</a:t>
            </a:r>
            <a:r>
              <a:rPr lang="nb-NO" sz="1700"/>
              <a:t> Helseklynge</a:t>
            </a:r>
          </a:p>
        </p:txBody>
      </p:sp>
      <p:pic>
        <p:nvPicPr>
          <p:cNvPr id="27" name="Plassholder for bilde 26">
            <a:extLst>
              <a:ext uri="{FF2B5EF4-FFF2-40B4-BE49-F238E27FC236}">
                <a16:creationId xmlns:a16="http://schemas.microsoft.com/office/drawing/2014/main" id="{6C7BACA8-FDFB-0603-EF9D-2D24937E0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t="4765" b="4765"/>
          <a:stretch/>
        </p:blipFill>
        <p:spPr>
          <a:xfrm>
            <a:off x="3146406" y="971551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9FEEE12B-8217-269D-7106-BE378ACC195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700"/>
              <a:t>Marin klynge</a:t>
            </a:r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31FD8EED-7799-257A-52A0-5EA79023F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" b="30"/>
          <a:stretch/>
        </p:blipFill>
        <p:spPr>
          <a:xfrm>
            <a:off x="6054966" y="971551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033B961D-DA1B-1259-B7AA-0C77F9F701C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91584"/>
          </a:xfrm>
        </p:spPr>
        <p:txBody>
          <a:bodyPr/>
          <a:lstStyle/>
          <a:p>
            <a:r>
              <a:rPr lang="nb-NO" sz="1700"/>
              <a:t>Klimaklynge</a:t>
            </a:r>
          </a:p>
        </p:txBody>
      </p:sp>
      <p:pic>
        <p:nvPicPr>
          <p:cNvPr id="39" name="Plassholder for bilde 38">
            <a:extLst>
              <a:ext uri="{FF2B5EF4-FFF2-40B4-BE49-F238E27FC236}">
                <a16:creationId xmlns:a16="http://schemas.microsoft.com/office/drawing/2014/main" id="{2FEC8DEA-6A23-A030-2A59-FD746503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" r="82"/>
          <a:stretch/>
        </p:blipFill>
        <p:spPr>
          <a:xfrm>
            <a:off x="235311" y="2968522"/>
            <a:ext cx="2851189" cy="1934612"/>
          </a:xfrm>
        </p:spPr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18B939D1-A027-92FA-F768-FFE94454721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700"/>
              <a:t>Energi- og teknologiklynge</a:t>
            </a:r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52E90328-F29F-C85E-13AB-236451C17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6" b="56"/>
          <a:stretch/>
        </p:blipFill>
        <p:spPr>
          <a:xfrm>
            <a:off x="3146406" y="2968522"/>
            <a:ext cx="2851189" cy="1934612"/>
          </a:xfrm>
        </p:spPr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E75EBFB5-16B6-026F-7E15-CE0BC4DEBA4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/>
          <a:lstStyle/>
          <a:p>
            <a:r>
              <a:rPr lang="nb-NO" sz="1700" err="1"/>
              <a:t>Middelalderklynge</a:t>
            </a:r>
            <a:endParaRPr lang="nb-NO" sz="1700"/>
          </a:p>
        </p:txBody>
      </p:sp>
      <p:pic>
        <p:nvPicPr>
          <p:cNvPr id="33" name="Plassholder for bilde 32">
            <a:extLst>
              <a:ext uri="{FF2B5EF4-FFF2-40B4-BE49-F238E27FC236}">
                <a16:creationId xmlns:a16="http://schemas.microsoft.com/office/drawing/2014/main" id="{2491E30A-741B-BE65-5F06-1EF342B0E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" b="162"/>
          <a:stretch/>
        </p:blipFill>
        <p:spPr>
          <a:xfrm>
            <a:off x="6054966" y="2968522"/>
            <a:ext cx="2851189" cy="1934612"/>
          </a:xfrm>
        </p:spPr>
      </p:pic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C0FB043A-B1AD-6A2C-29FC-7D5D60CF5F0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nb-NO" sz="1700"/>
              <a:t>Media City Bergen</a:t>
            </a:r>
          </a:p>
        </p:txBody>
      </p:sp>
    </p:spTree>
    <p:extLst>
      <p:ext uri="{BB962C8B-B14F-4D97-AF65-F5344CB8AC3E}">
        <p14:creationId xmlns:p14="http://schemas.microsoft.com/office/powerpoint/2010/main" val="1434094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B0B4E194-4980-0B08-32B2-6849E944FF3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/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6E0DEF7-7780-B74D-2EF6-76034C4A0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6" name="Tittel 5">
            <a:extLst>
              <a:ext uri="{FF2B5EF4-FFF2-40B4-BE49-F238E27FC236}">
                <a16:creationId xmlns:a16="http://schemas.microsoft.com/office/drawing/2014/main" id="{E4DAC919-8E1D-5A09-2B9C-3F6C9C250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Forsking på høgt internasjonalt nivå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9F6CC61E-5CA6-A327-BBB6-3ABDB937C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14665650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4FBE9B81-52D5-DFAC-3928-391D4B757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Forsking på høgt internasjonalt nivå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9717391-2D5C-CEF6-C3CC-095AD1923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9252BEFD-6D1A-FA54-7409-0F545C8054B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nb-NO">
                <a:cs typeface="Calibri"/>
              </a:rPr>
              <a:t>Forskinga ved UiB </a:t>
            </a:r>
            <a:r>
              <a:rPr lang="nb-NO" err="1">
                <a:cs typeface="Calibri"/>
              </a:rPr>
              <a:t>femner</a:t>
            </a:r>
            <a:r>
              <a:rPr lang="nb-NO">
                <a:cs typeface="Calibri"/>
              </a:rPr>
              <a:t> vidt, og bidrar til </a:t>
            </a:r>
            <a:r>
              <a:rPr lang="nb-NO" err="1">
                <a:cs typeface="Calibri"/>
              </a:rPr>
              <a:t>grunnleggande</a:t>
            </a:r>
            <a:r>
              <a:rPr lang="nb-NO">
                <a:cs typeface="Calibri"/>
              </a:rPr>
              <a:t> forståing og til å løyse framtidige </a:t>
            </a:r>
            <a:r>
              <a:rPr lang="nb-NO" err="1">
                <a:cs typeface="Calibri"/>
              </a:rPr>
              <a:t>utfordringar</a:t>
            </a:r>
            <a:endParaRPr lang="nb-NO"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 err="1"/>
              <a:t>Mandatet</a:t>
            </a:r>
            <a:r>
              <a:rPr lang="en-US"/>
              <a:t> </a:t>
            </a:r>
            <a:r>
              <a:rPr lang="en-US" err="1"/>
              <a:t>vårt</a:t>
            </a:r>
            <a:r>
              <a:rPr lang="en-US"/>
              <a:t> er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ivareta</a:t>
            </a:r>
            <a:r>
              <a:rPr lang="en-US"/>
              <a:t> </a:t>
            </a:r>
            <a:r>
              <a:rPr lang="en-US" err="1"/>
              <a:t>ei</a:t>
            </a:r>
            <a:r>
              <a:rPr lang="en-US"/>
              <a:t> </a:t>
            </a:r>
            <a:r>
              <a:rPr lang="en-US" err="1"/>
              <a:t>stor</a:t>
            </a:r>
            <a:r>
              <a:rPr lang="en-US"/>
              <a:t> </a:t>
            </a:r>
            <a:r>
              <a:rPr lang="en-US" err="1"/>
              <a:t>fagleg</a:t>
            </a:r>
            <a:r>
              <a:rPr lang="en-US"/>
              <a:t> </a:t>
            </a:r>
            <a:r>
              <a:rPr lang="en-US" err="1"/>
              <a:t>breidd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forskinga</a:t>
            </a:r>
            <a:r>
              <a:rPr lang="en-US"/>
              <a:t>, </a:t>
            </a:r>
            <a:r>
              <a:rPr lang="en-US" err="1"/>
              <a:t>som</a:t>
            </a:r>
            <a:r>
              <a:rPr lang="en-US"/>
              <a:t> </a:t>
            </a:r>
            <a:r>
              <a:rPr lang="en-US" err="1"/>
              <a:t>omfattar</a:t>
            </a:r>
            <a:r>
              <a:rPr lang="en-US"/>
              <a:t> </a:t>
            </a:r>
            <a:r>
              <a:rPr lang="en-US" err="1"/>
              <a:t>vitskaplege</a:t>
            </a:r>
            <a:r>
              <a:rPr lang="en-US"/>
              <a:t> </a:t>
            </a:r>
            <a:r>
              <a:rPr lang="en-US" err="1"/>
              <a:t>og</a:t>
            </a:r>
            <a:r>
              <a:rPr lang="en-US"/>
              <a:t> </a:t>
            </a:r>
            <a:r>
              <a:rPr lang="en-US" err="1"/>
              <a:t>kunstnarlege</a:t>
            </a:r>
            <a:r>
              <a:rPr lang="en-US"/>
              <a:t> </a:t>
            </a:r>
            <a:r>
              <a:rPr lang="en-US" err="1"/>
              <a:t>metodar</a:t>
            </a:r>
            <a:endParaRPr lang="en-US"/>
          </a:p>
          <a:p>
            <a:pPr>
              <a:lnSpc>
                <a:spcPct val="100000"/>
              </a:lnSpc>
            </a:pPr>
            <a:r>
              <a:rPr lang="nb-NO">
                <a:cs typeface="Calibri"/>
              </a:rPr>
              <a:t>Vi </a:t>
            </a:r>
            <a:r>
              <a:rPr lang="nb-NO" err="1">
                <a:cs typeface="Calibri"/>
              </a:rPr>
              <a:t>vernar</a:t>
            </a:r>
            <a:r>
              <a:rPr lang="nb-NO">
                <a:cs typeface="Calibri"/>
              </a:rPr>
              <a:t> om forsking som er uavhengig og </a:t>
            </a:r>
            <a:r>
              <a:rPr lang="nb-NO" err="1">
                <a:cs typeface="Calibri"/>
              </a:rPr>
              <a:t>nysgjerrigheitsdriven</a:t>
            </a:r>
            <a:r>
              <a:rPr lang="nb-NO">
                <a:cs typeface="Calibri"/>
              </a:rPr>
              <a:t>, og om verdsetting av kunnskapen sin eigenverdi</a:t>
            </a:r>
          </a:p>
          <a:p>
            <a:pPr>
              <a:lnSpc>
                <a:spcPct val="100000"/>
              </a:lnSpc>
            </a:pPr>
            <a:r>
              <a:rPr lang="nb-NO">
                <a:cs typeface="Calibri"/>
              </a:rPr>
              <a:t>Høg kvalitet, </a:t>
            </a:r>
            <a:r>
              <a:rPr lang="nb-NO" err="1">
                <a:cs typeface="Calibri"/>
              </a:rPr>
              <a:t>fagleg</a:t>
            </a:r>
            <a:r>
              <a:rPr lang="nb-NO">
                <a:cs typeface="Calibri"/>
              </a:rPr>
              <a:t> integritet og langtidsperspektiv </a:t>
            </a:r>
            <a:r>
              <a:rPr lang="nb-NO" err="1">
                <a:cs typeface="Calibri"/>
              </a:rPr>
              <a:t>pregar</a:t>
            </a:r>
            <a:r>
              <a:rPr lang="nb-NO">
                <a:cs typeface="Calibri"/>
              </a:rPr>
              <a:t> UiB sine forskingsmiljø, og ei rekke av </a:t>
            </a:r>
            <a:r>
              <a:rPr lang="nb-NO" err="1">
                <a:cs typeface="Calibri"/>
              </a:rPr>
              <a:t>dei</a:t>
            </a:r>
            <a:r>
              <a:rPr lang="nb-NO">
                <a:cs typeface="Calibri"/>
              </a:rPr>
              <a:t> er internasjonalt </a:t>
            </a:r>
            <a:r>
              <a:rPr lang="nb-NO" err="1">
                <a:cs typeface="Calibri"/>
              </a:rPr>
              <a:t>leiande</a:t>
            </a:r>
            <a:endParaRPr lang="nb-NO"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/>
              <a:t>Forskingsetikk og </a:t>
            </a:r>
            <a:r>
              <a:rPr lang="nb-NO" err="1"/>
              <a:t>vitskapen</a:t>
            </a:r>
            <a:r>
              <a:rPr lang="nb-NO"/>
              <a:t> sin integritet er sentrale </a:t>
            </a:r>
            <a:r>
              <a:rPr lang="nb-NO" err="1"/>
              <a:t>verdiar</a:t>
            </a:r>
            <a:r>
              <a:rPr lang="nb-NO"/>
              <a:t> for virket vårt</a:t>
            </a:r>
          </a:p>
        </p:txBody>
      </p:sp>
    </p:spTree>
    <p:extLst>
      <p:ext uri="{BB962C8B-B14F-4D97-AF65-F5344CB8AC3E}">
        <p14:creationId xmlns:p14="http://schemas.microsoft.com/office/powerpoint/2010/main" val="15782315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C2D1FCDF-5C6B-686B-373E-9F701D38A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kern="100">
                <a:effectLst/>
                <a:latin typeface="Calibri"/>
                <a:ea typeface="DengXian"/>
                <a:cs typeface="Calibri"/>
              </a:rPr>
              <a:t>UiB skal flytte kunnskapsgrensene og bidra til </a:t>
            </a:r>
            <a:br>
              <a:rPr lang="nb-NO" kern="100">
                <a:effectLst/>
                <a:ea typeface="DengXian" panose="02010600030101010101" pitchFamily="2" charset="-122"/>
              </a:rPr>
            </a:br>
            <a:r>
              <a:rPr lang="nb-NO" kern="100">
                <a:effectLst/>
                <a:latin typeface="Calibri"/>
                <a:ea typeface="DengXian"/>
                <a:cs typeface="Calibri"/>
              </a:rPr>
              <a:t>ei </a:t>
            </a:r>
            <a:r>
              <a:rPr lang="nb-NO" kern="100" err="1">
                <a:effectLst/>
                <a:latin typeface="Calibri"/>
                <a:ea typeface="DengXian"/>
                <a:cs typeface="Calibri"/>
              </a:rPr>
              <a:t>berekraftig</a:t>
            </a:r>
            <a:r>
              <a:rPr lang="nb-NO" kern="100">
                <a:effectLst/>
                <a:latin typeface="Calibri"/>
                <a:ea typeface="DengXian"/>
                <a:cs typeface="Calibri"/>
              </a:rPr>
              <a:t> og demokratisk framtid gjennom </a:t>
            </a:r>
            <a:br>
              <a:rPr lang="nb-NO" kern="100">
                <a:effectLst/>
                <a:ea typeface="DengXian" panose="02010600030101010101" pitchFamily="2" charset="-122"/>
              </a:rPr>
            </a:br>
            <a:r>
              <a:rPr lang="nb-NO" kern="100">
                <a:effectLst/>
                <a:latin typeface="Calibri"/>
                <a:ea typeface="DengXian"/>
                <a:cs typeface="Calibri"/>
              </a:rPr>
              <a:t>sterk forsking i og på tvers av </a:t>
            </a:r>
            <a:r>
              <a:rPr lang="nb-NO" kern="100" err="1">
                <a:effectLst/>
                <a:latin typeface="Calibri"/>
                <a:ea typeface="DengXian"/>
                <a:cs typeface="Calibri"/>
              </a:rPr>
              <a:t>disiplinane</a:t>
            </a:r>
            <a:r>
              <a:rPr lang="nb-NO" kern="100">
                <a:effectLst/>
                <a:latin typeface="Calibri"/>
                <a:ea typeface="DengXian"/>
                <a:cs typeface="Calibri"/>
              </a:rPr>
              <a:t> over ei </a:t>
            </a:r>
            <a:br>
              <a:rPr lang="nb-NO" kern="100">
                <a:effectLst/>
                <a:ea typeface="DengXian" panose="02010600030101010101" pitchFamily="2" charset="-122"/>
              </a:rPr>
            </a:br>
            <a:r>
              <a:rPr lang="nb-NO" kern="100">
                <a:effectLst/>
                <a:latin typeface="Calibri"/>
                <a:ea typeface="DengXian"/>
                <a:cs typeface="Calibri"/>
              </a:rPr>
              <a:t>stor </a:t>
            </a:r>
            <a:r>
              <a:rPr lang="nb-NO" kern="100">
                <a:latin typeface="Calibri"/>
                <a:ea typeface="DengXian"/>
                <a:cs typeface="Calibri"/>
              </a:rPr>
              <a:t>fagleg</a:t>
            </a:r>
            <a:r>
              <a:rPr lang="nb-NO" kern="100">
                <a:effectLst/>
                <a:latin typeface="Calibri"/>
                <a:ea typeface="DengXian"/>
                <a:cs typeface="Calibri"/>
              </a:rPr>
              <a:t> </a:t>
            </a:r>
            <a:r>
              <a:rPr lang="nb-NO" kern="100" err="1">
                <a:effectLst/>
                <a:latin typeface="Calibri"/>
                <a:ea typeface="DengXian"/>
                <a:cs typeface="Calibri"/>
              </a:rPr>
              <a:t>breidd</a:t>
            </a:r>
            <a:r>
              <a:rPr lang="nb-NO" kern="100">
                <a:effectLst/>
                <a:latin typeface="Calibri"/>
                <a:ea typeface="DengXian"/>
                <a:cs typeface="Calibri"/>
              </a:rPr>
              <a:t>.</a:t>
            </a:r>
            <a:endParaRPr lang="nn-NO">
              <a:latin typeface="Calibri"/>
              <a:ea typeface="DengXian"/>
              <a:cs typeface="Calibri"/>
            </a:endParaRP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3493969-2365-9465-D36D-52834F77A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5E8E87DB-9A8D-BD0F-45D9-D90FFEAEA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34951392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4D2E127A-DA2B-A389-76F3-1915DBC5D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pc="170">
                <a:cs typeface="Calibri"/>
              </a:rPr>
              <a:t>Bidrags- og oppdragsinntekter</a:t>
            </a:r>
            <a:endParaRPr lang="nn-NO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7A1C4E1-4BCB-344E-B38A-0E45AF644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DE8EDAB-4ACD-283D-8E9B-B0A4F88E515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1,28 mrd.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62CBB280-2D7A-1492-7406-7621E21C0BB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/>
              <a:t>Totale bidrags- og oppdragsinntekter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8D284340-1580-9B91-2348-2AED8C4E32B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203 mill.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C8677D51-7516-9235-F8D8-24FA20395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n-NO"/>
              <a:t>EU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5D2EF491-0CE7-88AF-FE98-4BDFF525BD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549 mill.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78F0EA6B-DC1D-05A8-ABB3-C7A296A3B46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>
                <a:latin typeface="Calibri"/>
                <a:cs typeface="Calibri"/>
              </a:rPr>
              <a:t>Forskingsrådet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CCF5CB78-98C2-7DCC-5E44-D54A4D16764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524 mill.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3BBCF7C6-45B1-6A71-FBA2-A3B6FF64EEB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n-NO"/>
              <a:t>Andre</a:t>
            </a:r>
          </a:p>
        </p:txBody>
      </p:sp>
    </p:spTree>
    <p:extLst>
      <p:ext uri="{BB962C8B-B14F-4D97-AF65-F5344CB8AC3E}">
        <p14:creationId xmlns:p14="http://schemas.microsoft.com/office/powerpoint/2010/main" val="29305742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F3351BE1-A5D7-1F6D-6C83-ABBEA57B9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Tal på stipend </a:t>
            </a:r>
            <a:r>
              <a:rPr lang="nb-NO" err="1"/>
              <a:t>frå</a:t>
            </a:r>
            <a:r>
              <a:rPr lang="nb-NO"/>
              <a:t> det europeiske forskingsrådet (ERC)</a:t>
            </a:r>
            <a:endParaRPr lang="nn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528DA0AD-A4B3-717D-F754-6273222148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sz="1600" b="0">
                <a:latin typeface="Calibri"/>
                <a:ea typeface="Calibri"/>
                <a:cs typeface="Calibri"/>
              </a:rPr>
              <a:t>50 UiB-</a:t>
            </a:r>
            <a:r>
              <a:rPr lang="nb-NO" sz="1600" b="0" err="1">
                <a:latin typeface="Calibri"/>
                <a:ea typeface="Calibri"/>
                <a:cs typeface="Calibri"/>
              </a:rPr>
              <a:t>forskarar</a:t>
            </a:r>
            <a:r>
              <a:rPr lang="nb-NO" sz="1600" b="0">
                <a:latin typeface="Calibri"/>
                <a:ea typeface="Calibri"/>
                <a:cs typeface="Calibri"/>
              </a:rPr>
              <a:t> har fått </a:t>
            </a:r>
            <a:r>
              <a:rPr lang="nb-NO" sz="1600" b="0" err="1">
                <a:latin typeface="Calibri"/>
                <a:ea typeface="Calibri"/>
                <a:cs typeface="Calibri"/>
              </a:rPr>
              <a:t>midlar</a:t>
            </a:r>
            <a:r>
              <a:rPr lang="nb-NO" sz="1600" b="0">
                <a:latin typeface="Calibri"/>
                <a:ea typeface="Calibri"/>
                <a:cs typeface="Calibri"/>
              </a:rPr>
              <a:t> til 57 stipend </a:t>
            </a:r>
            <a:r>
              <a:rPr lang="nb-NO" sz="1600" b="0" err="1">
                <a:latin typeface="Calibri"/>
                <a:ea typeface="Calibri"/>
                <a:cs typeface="Calibri"/>
              </a:rPr>
              <a:t>frå</a:t>
            </a:r>
            <a:r>
              <a:rPr lang="nb-NO" sz="1600" b="0">
                <a:latin typeface="Calibri"/>
                <a:ea typeface="Calibri"/>
                <a:cs typeface="Calibri"/>
              </a:rPr>
              <a:t> ERC </a:t>
            </a:r>
            <a:r>
              <a:rPr lang="nb-NO" sz="1600" b="0" err="1">
                <a:latin typeface="Calibri"/>
                <a:ea typeface="Calibri"/>
                <a:cs typeface="Calibri"/>
              </a:rPr>
              <a:t>sidan</a:t>
            </a:r>
            <a:r>
              <a:rPr lang="nb-NO" sz="1600" b="0">
                <a:latin typeface="Calibri"/>
                <a:ea typeface="Calibri"/>
                <a:cs typeface="Calibri"/>
              </a:rPr>
              <a:t> 2007</a:t>
            </a:r>
          </a:p>
          <a:p>
            <a:endParaRPr lang="en-US" sz="1600" b="0"/>
          </a:p>
        </p:txBody>
      </p:sp>
      <p:graphicFrame>
        <p:nvGraphicFramePr>
          <p:cNvPr id="8" name="Diagram 7" descr="Grafen viser fordelingen av stipend: &#10;Synergy grants: 3&#10;Starting Grants: 17&#10;Proof of Concept Grants: 2&#10;Consolidator Grants: 22&#10;Advanced Grants: 13">
            <a:extLst>
              <a:ext uri="{FF2B5EF4-FFF2-40B4-BE49-F238E27FC236}">
                <a16:creationId xmlns:a16="http://schemas.microsoft.com/office/drawing/2014/main" id="{43808E75-EE7D-A48C-FA4D-24767908DA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4651641"/>
              </p:ext>
            </p:extLst>
          </p:nvPr>
        </p:nvGraphicFramePr>
        <p:xfrm>
          <a:off x="1771048" y="845821"/>
          <a:ext cx="4981074" cy="35109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0812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F3E19-77CF-FB0B-3BF6-39E13C9AF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1662CD77-0618-D6FB-101F-A2FB47DF5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Tal på stipend </a:t>
            </a:r>
            <a:r>
              <a:rPr lang="nb-NO" err="1"/>
              <a:t>frå</a:t>
            </a:r>
            <a:r>
              <a:rPr lang="nb-NO"/>
              <a:t> det europeiske forskingsrådet (ERC)</a:t>
            </a:r>
            <a:endParaRPr lang="nn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84669145-BB5D-C30C-14C6-D5722EE7D88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93733" y="4559686"/>
            <a:ext cx="5756530" cy="446247"/>
          </a:xfrm>
        </p:spPr>
        <p:txBody>
          <a:bodyPr/>
          <a:lstStyle/>
          <a:p>
            <a:r>
              <a:rPr lang="nb-NO" sz="1600" b="0">
                <a:latin typeface="Calibri"/>
                <a:ea typeface="Calibri"/>
                <a:cs typeface="Calibri"/>
              </a:rPr>
              <a:t>50 UiB-</a:t>
            </a:r>
            <a:r>
              <a:rPr lang="nb-NO" sz="1600" b="0" err="1">
                <a:latin typeface="Calibri"/>
                <a:ea typeface="Calibri"/>
                <a:cs typeface="Calibri"/>
              </a:rPr>
              <a:t>forskarar</a:t>
            </a:r>
            <a:r>
              <a:rPr lang="nb-NO" sz="1600" b="0">
                <a:latin typeface="Calibri"/>
                <a:ea typeface="Calibri"/>
                <a:cs typeface="Calibri"/>
              </a:rPr>
              <a:t> har fått </a:t>
            </a:r>
            <a:r>
              <a:rPr lang="nb-NO" sz="1600" b="0" err="1">
                <a:latin typeface="Calibri"/>
                <a:ea typeface="Calibri"/>
                <a:cs typeface="Calibri"/>
              </a:rPr>
              <a:t>midlar</a:t>
            </a:r>
            <a:r>
              <a:rPr lang="nb-NO" sz="1600" b="0">
                <a:latin typeface="Calibri"/>
                <a:ea typeface="Calibri"/>
                <a:cs typeface="Calibri"/>
              </a:rPr>
              <a:t> til 57 stipend </a:t>
            </a:r>
            <a:r>
              <a:rPr lang="nb-NO" sz="1600" b="0" err="1">
                <a:latin typeface="Calibri"/>
                <a:ea typeface="Calibri"/>
                <a:cs typeface="Calibri"/>
              </a:rPr>
              <a:t>frå</a:t>
            </a:r>
            <a:r>
              <a:rPr lang="nb-NO" sz="1600" b="0">
                <a:latin typeface="Calibri"/>
                <a:ea typeface="Calibri"/>
                <a:cs typeface="Calibri"/>
              </a:rPr>
              <a:t> ERC </a:t>
            </a:r>
            <a:r>
              <a:rPr lang="nb-NO" sz="1600" b="0" err="1">
                <a:latin typeface="Calibri"/>
                <a:ea typeface="Calibri"/>
                <a:cs typeface="Calibri"/>
              </a:rPr>
              <a:t>sidan</a:t>
            </a:r>
            <a:r>
              <a:rPr lang="nb-NO" sz="1600" b="0">
                <a:latin typeface="Calibri"/>
                <a:ea typeface="Calibri"/>
                <a:cs typeface="Calibri"/>
              </a:rPr>
              <a:t> 2007</a:t>
            </a:r>
          </a:p>
        </p:txBody>
      </p:sp>
      <p:graphicFrame>
        <p:nvGraphicFramePr>
          <p:cNvPr id="8" name="Diagram 7" descr="Grafen visar antall stipend fordelt på fakultet. &#10;Det juridiske fakultet: 1 Consolidator grant.&#10;Psykologisk fakultet: 2 Advances grants and 1 Synergy grant. &#10;Medisinsk fakultet: 2 Advanced grants, 2 Consolidator grants and 1 Starting grant. &#10;Humanistisk fakultet: 2 Advanced grants, 3 Consolidator grants, 4 Starting grants and 1 Synergy grant. &#10;Samfunnsvitskapleg fakultet: 1 Advanced grant, 4 Consolidator grants and 4 Starting grants. &#10;Fakultet for naturvitskap og teknologi: 6 Advanced grants, 12 Consolidator grants, 2 Proof of Concept grants, 8 Starting grants and 1 Synergy grant.">
            <a:extLst>
              <a:ext uri="{FF2B5EF4-FFF2-40B4-BE49-F238E27FC236}">
                <a16:creationId xmlns:a16="http://schemas.microsoft.com/office/drawing/2014/main" id="{5442D2E3-5CEA-3E80-BAF7-F99C656944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3424125"/>
              </p:ext>
            </p:extLst>
          </p:nvPr>
        </p:nvGraphicFramePr>
        <p:xfrm>
          <a:off x="1536046" y="1020562"/>
          <a:ext cx="6071909" cy="33005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411244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2FD00C8A-E6D1-A73D-3CE4-F2580375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Senter for framifrå forsking</a:t>
            </a:r>
          </a:p>
        </p:txBody>
      </p:sp>
      <p:pic>
        <p:nvPicPr>
          <p:cNvPr id="19" name="Plassholder for bilde 18">
            <a:extLst>
              <a:ext uri="{FF2B5EF4-FFF2-40B4-BE49-F238E27FC236}">
                <a16:creationId xmlns:a16="http://schemas.microsoft.com/office/drawing/2014/main" id="{DEBFA02F-9262-8D21-4CB3-A7E292E25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9" b="69"/>
          <a:stretch/>
        </p:blipFill>
        <p:spPr>
          <a:xfrm>
            <a:off x="235311" y="971551"/>
            <a:ext cx="2851189" cy="1934612"/>
          </a:xfrm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6C7230C7-9CB1-264C-C2AB-87E7AF5B8E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25" y="2337342"/>
            <a:ext cx="2655459" cy="491584"/>
          </a:xfrm>
        </p:spPr>
        <p:txBody>
          <a:bodyPr/>
          <a:lstStyle/>
          <a:p>
            <a:r>
              <a:rPr lang="nb-NO" sz="1300"/>
              <a:t>Center for Digital Narrative</a:t>
            </a:r>
          </a:p>
        </p:txBody>
      </p:sp>
      <p:pic>
        <p:nvPicPr>
          <p:cNvPr id="21" name="Plassholder for bilde 20">
            <a:extLst>
              <a:ext uri="{FF2B5EF4-FFF2-40B4-BE49-F238E27FC236}">
                <a16:creationId xmlns:a16="http://schemas.microsoft.com/office/drawing/2014/main" id="{BC82B4A0-E91D-969A-C391-9F2FBCF83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711549BD-93F1-2E52-F7C6-09235627A8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300" err="1"/>
              <a:t>Ethics</a:t>
            </a:r>
            <a:r>
              <a:rPr lang="nb-NO" sz="1300"/>
              <a:t> and </a:t>
            </a:r>
            <a:r>
              <a:rPr lang="nb-NO" sz="1300" err="1"/>
              <a:t>Priority</a:t>
            </a:r>
            <a:r>
              <a:rPr lang="nb-NO" sz="1300"/>
              <a:t> Setting in Health</a:t>
            </a:r>
          </a:p>
        </p:txBody>
      </p:sp>
      <p:pic>
        <p:nvPicPr>
          <p:cNvPr id="2" name="Plassholder for bilde 3">
            <a:extLst>
              <a:ext uri="{FF2B5EF4-FFF2-40B4-BE49-F238E27FC236}">
                <a16:creationId xmlns:a16="http://schemas.microsoft.com/office/drawing/2014/main" id="{C87256DA-E725-2F73-CBB7-7B9D9E3A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56234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3" name="Plassholder for tekst 6">
            <a:extLst>
              <a:ext uri="{FF2B5EF4-FFF2-40B4-BE49-F238E27FC236}">
                <a16:creationId xmlns:a16="http://schemas.microsoft.com/office/drawing/2014/main" id="{B3C4B6D7-591C-73C2-6BFF-6A3FB6BF12D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91584"/>
          </a:xfrm>
        </p:spPr>
        <p:txBody>
          <a:bodyPr/>
          <a:lstStyle/>
          <a:p>
            <a:r>
              <a:rPr lang="en-US" sz="1300">
                <a:latin typeface="Calibri" panose="020F0502020204030204" pitchFamily="34" charset="0"/>
                <a:cs typeface="Calibri" panose="020F0502020204030204" pitchFamily="34" charset="0"/>
              </a:rPr>
              <a:t>Centre for Early Sapience </a:t>
            </a:r>
            <a:r>
              <a:rPr lang="en-US" sz="1300" err="1"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endParaRPr lang="nb-NO" sz="13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kstSylinder 3">
            <a:extLst>
              <a:ext uri="{FF2B5EF4-FFF2-40B4-BE49-F238E27FC236}">
                <a16:creationId xmlns:a16="http://schemas.microsoft.com/office/drawing/2014/main" id="{DFC20BEE-6C9E-5F6E-9EAB-4E120A9E5B5C}"/>
              </a:ext>
            </a:extLst>
          </p:cNvPr>
          <p:cNvSpPr txBox="1"/>
          <p:nvPr/>
        </p:nvSpPr>
        <p:spPr>
          <a:xfrm>
            <a:off x="236580" y="3479136"/>
            <a:ext cx="7204793" cy="99501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/>
              <a:t>Samlar Norges fremste forskingsmiljø i langsiktige senter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/>
              <a:t>Skal drive nyskapande og banebrytande forsking som flyttar den internasjonale forskingsfronten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/>
              <a:t>Finansierast i opptil ti år (6 + 4 år) </a:t>
            </a:r>
          </a:p>
        </p:txBody>
      </p:sp>
    </p:spTree>
    <p:extLst>
      <p:ext uri="{BB962C8B-B14F-4D97-AF65-F5344CB8AC3E}">
        <p14:creationId xmlns:p14="http://schemas.microsoft.com/office/powerpoint/2010/main" val="18000533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ECD90EE5-8F5C-C778-81DE-ABFCE70B4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Publisering</a:t>
            </a:r>
          </a:p>
        </p:txBody>
      </p:sp>
      <p:sp>
        <p:nvSpPr>
          <p:cNvPr id="31" name="Plassholder for tekst 30">
            <a:extLst>
              <a:ext uri="{FF2B5EF4-FFF2-40B4-BE49-F238E27FC236}">
                <a16:creationId xmlns:a16="http://schemas.microsoft.com/office/drawing/2014/main" id="{4FBB0454-2F8F-D8EF-F537-E406BECE1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DCC68955-30AF-36CC-A06B-D0E4322CDFE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3 281</a:t>
            </a:r>
            <a:endParaRPr lang="nn-NO"/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52B6B5E0-1E02-C5C8-5FE3-5283F41031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 sz="1800"/>
              <a:t>publiseringar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DC526E0F-AEE7-A6ED-DD47-26F6756651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0878" y="2947652"/>
            <a:ext cx="2152666" cy="672385"/>
          </a:xfrm>
        </p:spPr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31 %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985079B1-8176-3C73-C1AB-B03F2C8AE5E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3723807"/>
            <a:ext cx="2152666" cy="436117"/>
          </a:xfrm>
        </p:spPr>
        <p:txBody>
          <a:bodyPr/>
          <a:lstStyle/>
          <a:p>
            <a:r>
              <a:rPr lang="nb-NO" sz="1800" err="1">
                <a:latin typeface="Calibri" panose="020F0502020204030204" pitchFamily="34" charset="0"/>
                <a:cs typeface="Calibri" panose="020F0502020204030204" pitchFamily="34" charset="0"/>
              </a:rPr>
              <a:t>hyppigare</a:t>
            </a:r>
            <a:r>
              <a:rPr lang="nb-NO" sz="1800">
                <a:latin typeface="Calibri" panose="020F0502020204030204" pitchFamily="34" charset="0"/>
                <a:cs typeface="Calibri" panose="020F0502020204030204" pitchFamily="34" charset="0"/>
              </a:rPr>
              <a:t> sitert enn gjennomsnittet på verdsbasis</a:t>
            </a:r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FFA6CAE1-CCB3-F490-5DBD-C9E08BD3B53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27 %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F7D51B96-F509-3E16-3D99-ECEA2B5734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sz="180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err="1">
                <a:latin typeface="Calibri" panose="020F0502020204030204" pitchFamily="34" charset="0"/>
                <a:cs typeface="Calibri" panose="020F0502020204030204" pitchFamily="34" charset="0"/>
              </a:rPr>
              <a:t>prestisjefylte</a:t>
            </a:r>
            <a:r>
              <a:rPr lang="en-US" sz="18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err="1">
                <a:latin typeface="Calibri" panose="020F0502020204030204" pitchFamily="34" charset="0"/>
                <a:cs typeface="Calibri" panose="020F0502020204030204" pitchFamily="34" charset="0"/>
              </a:rPr>
              <a:t>tidsskrift</a:t>
            </a:r>
            <a:r>
              <a:rPr lang="en-US" sz="18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err="1">
                <a:latin typeface="Calibri" panose="020F0502020204030204" pitchFamily="34" charset="0"/>
                <a:cs typeface="Calibri" panose="020F0502020204030204" pitchFamily="34" charset="0"/>
              </a:rPr>
              <a:t>og</a:t>
            </a:r>
            <a:r>
              <a:rPr lang="en-US" sz="18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err="1">
                <a:latin typeface="Calibri" panose="020F0502020204030204" pitchFamily="34" charset="0"/>
                <a:cs typeface="Calibri" panose="020F0502020204030204" pitchFamily="34" charset="0"/>
              </a:rPr>
              <a:t>forlag</a:t>
            </a:r>
            <a:endParaRPr lang="nb-NO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1871AAD8-901F-1ABD-F331-CA9372C987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49419" y="2947652"/>
            <a:ext cx="2152666" cy="672385"/>
          </a:xfrm>
        </p:spPr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61 %</a:t>
            </a:r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8A134F43-3467-155D-5764-C68CD8CBF52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3723807"/>
            <a:ext cx="2589318" cy="436117"/>
          </a:xfrm>
        </p:spPr>
        <p:txBody>
          <a:bodyPr/>
          <a:lstStyle/>
          <a:p>
            <a:r>
              <a:rPr lang="nb-NO" sz="1800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publisert i samarbeid med internasjonale kollegaer</a:t>
            </a:r>
            <a:endParaRPr lang="nb-NO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Plassholder for tekst 31">
            <a:extLst>
              <a:ext uri="{FF2B5EF4-FFF2-40B4-BE49-F238E27FC236}">
                <a16:creationId xmlns:a16="http://schemas.microsoft.com/office/drawing/2014/main" id="{270E760A-978E-C898-2BBF-82D44ABB5FA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86 %</a:t>
            </a:r>
          </a:p>
        </p:txBody>
      </p:sp>
      <p:sp>
        <p:nvSpPr>
          <p:cNvPr id="33" name="Plassholder for tekst 32">
            <a:extLst>
              <a:ext uri="{FF2B5EF4-FFF2-40B4-BE49-F238E27FC236}">
                <a16:creationId xmlns:a16="http://schemas.microsoft.com/office/drawing/2014/main" id="{60269BE5-B3F7-928F-C898-FA82317B5DD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sz="1800">
                <a:latin typeface="Calibri" panose="020F0502020204030204" pitchFamily="34" charset="0"/>
                <a:cs typeface="Calibri" panose="020F0502020204030204" pitchFamily="34" charset="0"/>
              </a:rPr>
              <a:t>open access</a:t>
            </a:r>
            <a:endParaRPr lang="nb-NO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3955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A2AA1C3-F9B5-09F9-3BCE-92D05174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err="1"/>
              <a:t>Doktorgradskandidatar</a:t>
            </a:r>
            <a:endParaRPr lang="nn-NO"/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A6D2BA87-3D60-AB21-7F49-82438E8EC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74A3D07-867A-095B-851A-78C3C3E221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>
                <a:latin typeface="Calibri"/>
                <a:cs typeface="Calibri"/>
              </a:rPr>
              <a:t>1 495</a:t>
            </a:r>
            <a:endParaRPr lang="nn-NO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FFA5356-6C16-A82B-B7AF-6F99E3AB04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sz="1800" err="1"/>
              <a:t>doktorgradskandidatar</a:t>
            </a:r>
            <a:endParaRPr lang="nb-NO" sz="1800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C3E71021-85CF-6F35-113D-A22C7A90C9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0878" y="2940003"/>
            <a:ext cx="2152666" cy="672385"/>
          </a:xfrm>
        </p:spPr>
        <p:txBody>
          <a:bodyPr/>
          <a:lstStyle/>
          <a:p>
            <a:r>
              <a:rPr lang="nn-NO"/>
              <a:t>7</a:t>
            </a:r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BE00ED20-2F95-F7A6-6993-8BDAFC55873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3716158"/>
            <a:ext cx="2152666" cy="436117"/>
          </a:xfrm>
        </p:spPr>
        <p:txBody>
          <a:bodyPr/>
          <a:lstStyle/>
          <a:p>
            <a:r>
              <a:rPr lang="nb-NO" sz="1800" err="1"/>
              <a:t>PhD</a:t>
            </a:r>
            <a:r>
              <a:rPr lang="nb-NO" sz="1800"/>
              <a:t>-program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16F0D77A-28B5-E0CD-1456-8FCCA8E07DE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cs typeface="Calibri"/>
              </a:rPr>
              <a:t>40 %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3A51A31-A671-9B00-F922-B2EA69F36E8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800"/>
              <a:t>internasjonale</a:t>
            </a:r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5EB5632-B34A-0B14-1D02-98044ED47EB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49419" y="2940003"/>
            <a:ext cx="2152666" cy="672385"/>
          </a:xfrm>
        </p:spPr>
        <p:txBody>
          <a:bodyPr/>
          <a:lstStyle/>
          <a:p>
            <a:r>
              <a:rPr lang="nn-NO">
                <a:latin typeface="Calibri"/>
                <a:cs typeface="Calibri"/>
              </a:rPr>
              <a:t>6 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DF6B52CD-4802-2853-CC8C-F676E995A75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3716158"/>
            <a:ext cx="2152666" cy="43611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n-NO" sz="1800"/>
              <a:t>Nasjonale forskarskular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D1F3B24E-A85C-7CB7-F610-C827BA68F66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nn-NO">
                <a:latin typeface="Calibri"/>
                <a:cs typeface="Calibri"/>
              </a:rPr>
              <a:t>218</a:t>
            </a:r>
            <a:endParaRPr lang="nn-NO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54C822EB-D308-894B-13CF-5B7692B0832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nn-NO" sz="1800"/>
              <a:t>disputasar</a:t>
            </a:r>
            <a:endParaRPr lang="nb-NO" sz="1800"/>
          </a:p>
        </p:txBody>
      </p:sp>
    </p:spTree>
    <p:extLst>
      <p:ext uri="{BB962C8B-B14F-4D97-AF65-F5344CB8AC3E}">
        <p14:creationId xmlns:p14="http://schemas.microsoft.com/office/powerpoint/2010/main" val="20261694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lassholder for bilde 3" descr="Et illustrasjonsbilde som viser Phd-kandidater i musehagen til Universitetsmuseet i Bergen. ">
            <a:extLst>
              <a:ext uri="{FF2B5EF4-FFF2-40B4-BE49-F238E27FC236}">
                <a16:creationId xmlns:a16="http://schemas.microsoft.com/office/drawing/2014/main" id="{50AB4432-A8A6-349A-B629-96BE30CADB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" r="23"/>
          <a:stretch/>
        </p:blipFill>
        <p:spPr/>
      </p:pic>
      <p:pic>
        <p:nvPicPr>
          <p:cNvPr id="5" name="Bilde 4">
            <a:extLst>
              <a:ext uri="{FF2B5EF4-FFF2-40B4-BE49-F238E27FC236}">
                <a16:creationId xmlns:a16="http://schemas.microsoft.com/office/drawing/2014/main" id="{0897540E-59A0-F345-3F21-A1C2242A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6" name="Tittel 2">
            <a:extLst>
              <a:ext uri="{FF2B5EF4-FFF2-40B4-BE49-F238E27FC236}">
                <a16:creationId xmlns:a16="http://schemas.microsoft.com/office/drawing/2014/main" id="{D56DE9FA-0679-9F2A-060A-4A120A879DAB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err="1"/>
              <a:t>Illustrasjonsbilete</a:t>
            </a:r>
            <a:r>
              <a:rPr lang="nb-NO"/>
              <a:t>. </a:t>
            </a:r>
            <a:r>
              <a:rPr lang="nb-NO" err="1"/>
              <a:t>Eksteriørbilete</a:t>
            </a:r>
            <a:r>
              <a:rPr lang="nb-NO"/>
              <a:t> av nye </a:t>
            </a:r>
            <a:r>
              <a:rPr lang="nb-NO" err="1"/>
              <a:t>doctores</a:t>
            </a:r>
            <a:r>
              <a:rPr lang="nb-NO"/>
              <a:t> i Muséhagen.</a:t>
            </a:r>
          </a:p>
        </p:txBody>
      </p:sp>
    </p:spTree>
    <p:extLst>
      <p:ext uri="{BB962C8B-B14F-4D97-AF65-F5344CB8AC3E}">
        <p14:creationId xmlns:p14="http://schemas.microsoft.com/office/powerpoint/2010/main" val="18903809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7B2F0-CC4A-236A-BEFD-39C2D283D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>
            <a:extLst>
              <a:ext uri="{FF2B5EF4-FFF2-40B4-BE49-F238E27FC236}">
                <a16:creationId xmlns:a16="http://schemas.microsoft.com/office/drawing/2014/main" id="{5C887B36-5698-8643-64ED-6B8E322320C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7" b="7857"/>
          <a:stretch/>
        </p:blipFill>
        <p:spPr>
          <a:prstGeom prst="rect">
            <a:avLst/>
          </a:prstGeom>
          <a:solidFill>
            <a:prstClr val="white">
              <a:lumMod val="50000"/>
            </a:prstClr>
          </a:solidFill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25B62291-8748-2FB4-87C3-4369B2813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0FBA375-A569-DD0B-758E-6E44A2E4B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nb-NO" spc="55"/>
              <a:t>Utdanning av </a:t>
            </a:r>
            <a:br>
              <a:rPr lang="nb-NO" spc="55"/>
            </a:br>
            <a:r>
              <a:rPr lang="nb-NO" spc="55"/>
              <a:t>høg kvalitet</a:t>
            </a:r>
            <a:endParaRPr lang="nb-NO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F348D222-1C2C-DA72-7AB5-23C43A3C1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5295230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D4E6C92-CAF4-68EC-94E6-A8B50FF09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Utdanning av høg kvalitet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C2A5E39C-865D-0F9A-D02E-E0FDF372B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CE9C070D-8C4C-FABD-D722-EB0731B3EA2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Utdanninga ved UiB er forskingsbasert og tett kopla til kunnskapsutviklinga</a:t>
            </a:r>
          </a:p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Utdanninga vår legg vekt på varig og solid kunnskap, </a:t>
            </a:r>
            <a:r>
              <a:rPr lang="nb-NO" sz="1800" err="1">
                <a:cs typeface="Calibri"/>
              </a:rPr>
              <a:t>ferdigheiter</a:t>
            </a:r>
            <a:r>
              <a:rPr lang="nb-NO" sz="1800">
                <a:cs typeface="Calibri"/>
              </a:rPr>
              <a:t> i </a:t>
            </a:r>
            <a:r>
              <a:rPr lang="nb-NO" sz="1800" err="1">
                <a:cs typeface="Calibri"/>
              </a:rPr>
              <a:t>vitskapleg</a:t>
            </a:r>
            <a:r>
              <a:rPr lang="nb-NO" sz="1800">
                <a:cs typeface="Calibri"/>
              </a:rPr>
              <a:t> eller </a:t>
            </a:r>
            <a:r>
              <a:rPr lang="nb-NO" sz="1800" err="1">
                <a:cs typeface="Calibri"/>
              </a:rPr>
              <a:t>kunstnarleg</a:t>
            </a:r>
            <a:r>
              <a:rPr lang="nb-NO" sz="1800">
                <a:cs typeface="Calibri"/>
              </a:rPr>
              <a:t> metode, og </a:t>
            </a:r>
            <a:r>
              <a:rPr lang="nb-NO" sz="1800" err="1">
                <a:cs typeface="Calibri"/>
              </a:rPr>
              <a:t>personleg</a:t>
            </a:r>
            <a:r>
              <a:rPr lang="nb-NO" sz="1800">
                <a:cs typeface="Calibri"/>
              </a:rPr>
              <a:t> utvikling</a:t>
            </a:r>
            <a:endParaRPr lang="nb-NO" sz="18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Våre studieprogram </a:t>
            </a:r>
            <a:r>
              <a:rPr lang="nb-NO" sz="1800" err="1">
                <a:cs typeface="Calibri"/>
              </a:rPr>
              <a:t>fremmar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sjølvstende</a:t>
            </a:r>
            <a:r>
              <a:rPr lang="nb-NO" sz="1800">
                <a:cs typeface="Calibri"/>
              </a:rPr>
              <a:t>, samarbeid, kritisk tenking </a:t>
            </a:r>
            <a:br>
              <a:rPr lang="nb-NO" sz="1800">
                <a:cs typeface="Calibri"/>
              </a:rPr>
            </a:br>
            <a:r>
              <a:rPr lang="nb-NO" sz="1800">
                <a:cs typeface="Calibri"/>
              </a:rPr>
              <a:t>og kreativitet</a:t>
            </a:r>
            <a:endParaRPr lang="nb-NO" sz="18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Våre </a:t>
            </a:r>
            <a:r>
              <a:rPr lang="nb-NO" sz="1800" err="1">
                <a:cs typeface="Calibri"/>
              </a:rPr>
              <a:t>studentar</a:t>
            </a:r>
            <a:r>
              <a:rPr lang="nb-NO" sz="1800">
                <a:cs typeface="Calibri"/>
              </a:rPr>
              <a:t> kjem </a:t>
            </a:r>
            <a:r>
              <a:rPr lang="nb-NO" sz="1800" err="1">
                <a:cs typeface="Calibri"/>
              </a:rPr>
              <a:t>frå</a:t>
            </a:r>
            <a:r>
              <a:rPr lang="nb-NO" sz="1800">
                <a:cs typeface="Calibri"/>
              </a:rPr>
              <a:t> heile verda og </a:t>
            </a:r>
            <a:r>
              <a:rPr lang="nb-NO" sz="1800" err="1">
                <a:cs typeface="Calibri"/>
              </a:rPr>
              <a:t>deltek</a:t>
            </a:r>
            <a:r>
              <a:rPr lang="nb-NO" sz="1800">
                <a:cs typeface="Calibri"/>
              </a:rPr>
              <a:t> i </a:t>
            </a:r>
            <a:r>
              <a:rPr lang="nb-NO" sz="1800" err="1">
                <a:cs typeface="Calibri"/>
              </a:rPr>
              <a:t>eit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inkluderande</a:t>
            </a:r>
            <a:r>
              <a:rPr lang="nb-NO" sz="1800">
                <a:cs typeface="Calibri"/>
              </a:rPr>
              <a:t> og </a:t>
            </a:r>
            <a:r>
              <a:rPr lang="nb-NO" sz="1800" err="1">
                <a:cs typeface="Calibri"/>
              </a:rPr>
              <a:t>mangfaldig</a:t>
            </a:r>
            <a:r>
              <a:rPr lang="nb-NO" sz="1800">
                <a:cs typeface="Calibri"/>
              </a:rPr>
              <a:t> universitetssamfunn</a:t>
            </a:r>
            <a:endParaRPr lang="nb-NO" sz="18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Med vår unike plassering i Bergen </a:t>
            </a:r>
            <a:r>
              <a:rPr lang="nb-NO" sz="1800" err="1">
                <a:cs typeface="Calibri"/>
              </a:rPr>
              <a:t>set</a:t>
            </a:r>
            <a:r>
              <a:rPr lang="nb-NO" sz="1800">
                <a:cs typeface="Calibri"/>
              </a:rPr>
              <a:t> vi det fysiske læringsmiljøet og studentfelleskapet i sentrum</a:t>
            </a:r>
            <a:endParaRPr lang="nb-NO" sz="1800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800">
                <a:cs typeface="Calibri"/>
              </a:rPr>
              <a:t>Vi er </a:t>
            </a:r>
            <a:r>
              <a:rPr lang="nb-NO" sz="1800" err="1">
                <a:cs typeface="Calibri"/>
              </a:rPr>
              <a:t>eit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føregangsuniversitet</a:t>
            </a:r>
            <a:r>
              <a:rPr lang="nb-NO" sz="1800">
                <a:cs typeface="Calibri"/>
              </a:rPr>
              <a:t> når det gjeld studentdemokrati</a:t>
            </a:r>
            <a:endParaRPr lang="nb-NO" sz="1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334508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tel 2">
            <a:extLst>
              <a:ext uri="{FF2B5EF4-FFF2-40B4-BE49-F238E27FC236}">
                <a16:creationId xmlns:a16="http://schemas.microsoft.com/office/drawing/2014/main" id="{CF0656FA-3500-AF2B-3820-3E8F1607B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332" marR="210101">
              <a:spcBef>
                <a:spcPts val="34"/>
              </a:spcBef>
            </a:pPr>
            <a:r>
              <a:rPr lang="nb-NO"/>
              <a:t>UiB</a:t>
            </a:r>
            <a:r>
              <a:rPr lang="nb-NO" spc="-24"/>
              <a:t> </a:t>
            </a:r>
            <a:r>
              <a:rPr lang="nb-NO"/>
              <a:t>skal</a:t>
            </a:r>
            <a:r>
              <a:rPr lang="nb-NO" spc="-23"/>
              <a:t> </a:t>
            </a:r>
            <a:r>
              <a:rPr lang="nb-NO"/>
              <a:t>utdanne</a:t>
            </a:r>
            <a:r>
              <a:rPr lang="nb-NO" spc="-23"/>
              <a:t> </a:t>
            </a:r>
            <a:r>
              <a:rPr lang="nb-NO" err="1"/>
              <a:t>kandidatar</a:t>
            </a:r>
            <a:r>
              <a:rPr lang="nb-NO" spc="-24"/>
              <a:t> </a:t>
            </a:r>
            <a:r>
              <a:rPr lang="nb-NO"/>
              <a:t>som</a:t>
            </a:r>
            <a:r>
              <a:rPr lang="nb-NO" spc="-23"/>
              <a:t> </a:t>
            </a:r>
            <a:r>
              <a:rPr lang="nb-NO"/>
              <a:t>kan</a:t>
            </a:r>
            <a:r>
              <a:rPr lang="nb-NO" spc="-23"/>
              <a:t> </a:t>
            </a:r>
            <a:r>
              <a:rPr lang="nb-NO" spc="-4"/>
              <a:t>forme </a:t>
            </a:r>
            <a:r>
              <a:rPr lang="nb-NO" err="1"/>
              <a:t>morgondagens</a:t>
            </a:r>
            <a:r>
              <a:rPr lang="nb-NO" spc="-19"/>
              <a:t> </a:t>
            </a:r>
            <a:r>
              <a:rPr lang="nb-NO"/>
              <a:t>samfunn,</a:t>
            </a:r>
            <a:r>
              <a:rPr lang="nb-NO" spc="-17"/>
              <a:t> </a:t>
            </a:r>
            <a:r>
              <a:rPr lang="nb-NO"/>
              <a:t>arbeids-</a:t>
            </a:r>
            <a:r>
              <a:rPr lang="nb-NO" spc="-17"/>
              <a:t> </a:t>
            </a:r>
            <a:r>
              <a:rPr lang="nb-NO"/>
              <a:t>og</a:t>
            </a:r>
            <a:r>
              <a:rPr lang="nb-NO" spc="-17"/>
              <a:t> </a:t>
            </a:r>
            <a:r>
              <a:rPr lang="nb-NO"/>
              <a:t>næringsliv</a:t>
            </a:r>
            <a:r>
              <a:rPr lang="nb-NO" spc="-17"/>
              <a:t> </a:t>
            </a:r>
            <a:br>
              <a:rPr lang="nb-NO" spc="-17"/>
            </a:br>
            <a:r>
              <a:rPr lang="nb-NO" spc="-8"/>
              <a:t>med </a:t>
            </a:r>
            <a:r>
              <a:rPr lang="nb-NO"/>
              <a:t>perspektiv</a:t>
            </a:r>
            <a:r>
              <a:rPr lang="nb-NO" spc="-31"/>
              <a:t> </a:t>
            </a:r>
            <a:r>
              <a:rPr lang="nb-NO" err="1"/>
              <a:t>frå</a:t>
            </a:r>
            <a:r>
              <a:rPr lang="nb-NO" spc="-29"/>
              <a:t> </a:t>
            </a:r>
            <a:r>
              <a:rPr lang="nb-NO"/>
              <a:t>ulike</a:t>
            </a:r>
            <a:r>
              <a:rPr lang="nb-NO" spc="-31"/>
              <a:t> </a:t>
            </a:r>
            <a:r>
              <a:rPr lang="nb-NO" spc="-15"/>
              <a:t>fagområde.</a:t>
            </a:r>
            <a:r>
              <a:rPr lang="nb-NO" spc="-31"/>
              <a:t> </a:t>
            </a:r>
            <a:br>
              <a:rPr lang="nb-NO" spc="-31"/>
            </a:br>
            <a:r>
              <a:rPr lang="nb-NO"/>
              <a:t>Vi</a:t>
            </a:r>
            <a:r>
              <a:rPr lang="nb-NO" spc="-32"/>
              <a:t> </a:t>
            </a:r>
            <a:r>
              <a:rPr lang="nb-NO"/>
              <a:t>skal</a:t>
            </a:r>
            <a:r>
              <a:rPr lang="nb-NO" spc="-31"/>
              <a:t> </a:t>
            </a:r>
            <a:r>
              <a:rPr lang="nb-NO"/>
              <a:t>gi</a:t>
            </a:r>
            <a:r>
              <a:rPr lang="nb-NO" spc="-31"/>
              <a:t> </a:t>
            </a:r>
            <a:r>
              <a:rPr lang="nb-NO" spc="-4" err="1"/>
              <a:t>studentar</a:t>
            </a:r>
            <a:r>
              <a:rPr lang="nb-NO" spc="-4"/>
              <a:t> </a:t>
            </a:r>
            <a:r>
              <a:rPr lang="nb-NO" err="1"/>
              <a:t>eit</a:t>
            </a:r>
            <a:r>
              <a:rPr lang="nb-NO" spc="-23"/>
              <a:t> </a:t>
            </a:r>
            <a:r>
              <a:rPr lang="nb-NO" err="1"/>
              <a:t>fagleg</a:t>
            </a:r>
            <a:r>
              <a:rPr lang="nb-NO" spc="-20"/>
              <a:t> </a:t>
            </a:r>
            <a:r>
              <a:rPr lang="nb-NO"/>
              <a:t>fundament</a:t>
            </a:r>
            <a:r>
              <a:rPr lang="nb-NO" spc="-23"/>
              <a:t> </a:t>
            </a:r>
            <a:r>
              <a:rPr lang="nb-NO"/>
              <a:t>som varer</a:t>
            </a:r>
            <a:r>
              <a:rPr lang="nb-NO" spc="-20"/>
              <a:t> </a:t>
            </a:r>
            <a:br>
              <a:rPr lang="nb-NO" spc="-20"/>
            </a:br>
            <a:r>
              <a:rPr lang="nb-NO"/>
              <a:t>heile</a:t>
            </a:r>
            <a:r>
              <a:rPr lang="nb-NO" spc="-23"/>
              <a:t> </a:t>
            </a:r>
            <a:r>
              <a:rPr lang="nb-NO"/>
              <a:t>livet</a:t>
            </a:r>
            <a:r>
              <a:rPr lang="nb-NO" spc="-20"/>
              <a:t> </a:t>
            </a:r>
            <a:r>
              <a:rPr lang="nb-NO"/>
              <a:t>og</a:t>
            </a:r>
            <a:r>
              <a:rPr lang="nb-NO" spc="-23"/>
              <a:t> </a:t>
            </a:r>
            <a:r>
              <a:rPr lang="nb-NO"/>
              <a:t>som</a:t>
            </a:r>
            <a:r>
              <a:rPr lang="nb-NO" spc="-20"/>
              <a:t> </a:t>
            </a:r>
            <a:r>
              <a:rPr lang="nb-NO"/>
              <a:t>bidrar</a:t>
            </a:r>
            <a:r>
              <a:rPr lang="nb-NO" spc="-20"/>
              <a:t> </a:t>
            </a:r>
            <a:r>
              <a:rPr lang="nb-NO" spc="-8"/>
              <a:t>til </a:t>
            </a:r>
            <a:r>
              <a:rPr lang="nb-NO"/>
              <a:t>å</a:t>
            </a:r>
            <a:r>
              <a:rPr lang="nb-NO" spc="-29"/>
              <a:t> </a:t>
            </a:r>
            <a:r>
              <a:rPr lang="nb-NO"/>
              <a:t>skape</a:t>
            </a:r>
            <a:r>
              <a:rPr lang="nb-NO" spc="-27"/>
              <a:t> </a:t>
            </a:r>
            <a:r>
              <a:rPr lang="nb-NO" spc="-4"/>
              <a:t>kompetente</a:t>
            </a:r>
            <a:r>
              <a:rPr lang="nb-NO" spc="-27"/>
              <a:t> </a:t>
            </a:r>
            <a:r>
              <a:rPr lang="nb-NO"/>
              <a:t>og</a:t>
            </a:r>
            <a:r>
              <a:rPr lang="nb-NO" spc="-27"/>
              <a:t> </a:t>
            </a:r>
            <a:r>
              <a:rPr lang="nb-NO" spc="-4"/>
              <a:t>reflekterte</a:t>
            </a:r>
            <a:r>
              <a:rPr lang="nb-NO" spc="-29"/>
              <a:t> </a:t>
            </a:r>
            <a:r>
              <a:rPr lang="nb-NO" spc="-4" err="1"/>
              <a:t>samfunnsborgarar</a:t>
            </a:r>
            <a:r>
              <a:rPr lang="nb-NO" spc="-4"/>
              <a:t>.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F35A40DC-6D06-EED1-8781-E7FF8F2B3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AEBD1A74-A2C2-8526-67B6-52417CDC1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604186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lassholder for bilde 21" descr="Et illustrasjonsbilde som viser velkomstseremoni ved Universitetet i Bergen.">
            <a:extLst>
              <a:ext uri="{FF2B5EF4-FFF2-40B4-BE49-F238E27FC236}">
                <a16:creationId xmlns:a16="http://schemas.microsoft.com/office/drawing/2014/main" id="{40099E58-265D-E2B3-DA58-328C51911D3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" b="142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9D550DEC-9514-D5DB-F503-191ECD6E9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FCA1D29B-D050-DA88-519A-EC08D3A85176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fontAlgn="base"/>
            <a:r>
              <a:rPr lang="nb-NO" err="1"/>
              <a:t>Illustrasjonsbilete</a:t>
            </a:r>
            <a:r>
              <a:rPr lang="nb-NO"/>
              <a:t>. Semesterstart med nye </a:t>
            </a:r>
            <a:r>
              <a:rPr lang="nb-NO" err="1"/>
              <a:t>studentar</a:t>
            </a:r>
            <a:r>
              <a:rPr lang="nb-NO"/>
              <a:t> på Muséplassen.</a:t>
            </a:r>
            <a:r>
              <a:rPr lang="en-US"/>
              <a:t>​</a:t>
            </a:r>
            <a:endParaRPr lang="en-US" b="0" i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817990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tel 1">
            <a:extLst>
              <a:ext uri="{FF2B5EF4-FFF2-40B4-BE49-F238E27FC236}">
                <a16:creationId xmlns:a16="http://schemas.microsoft.com/office/drawing/2014/main" id="{17F6E305-17B8-9B1C-48B4-747690333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5" y="414088"/>
            <a:ext cx="7758616" cy="446247"/>
          </a:xfrm>
        </p:spPr>
        <p:txBody>
          <a:bodyPr>
            <a:noAutofit/>
          </a:bodyPr>
          <a:lstStyle/>
          <a:p>
            <a:r>
              <a:rPr lang="nb-NO" err="1">
                <a:latin typeface="Calibri"/>
                <a:cs typeface="Calibri"/>
              </a:rPr>
              <a:t>Studentar</a:t>
            </a:r>
            <a:endParaRPr lang="nb-NO" sz="1500" cap="none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3ABCEE7-EB9C-7A2C-216F-084196B301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1856348"/>
              </p:ext>
            </p:extLst>
          </p:nvPr>
        </p:nvGraphicFramePr>
        <p:xfrm>
          <a:off x="2236836" y="1140143"/>
          <a:ext cx="4670327" cy="28881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object 2">
            <a:extLst>
              <a:ext uri="{FF2B5EF4-FFF2-40B4-BE49-F238E27FC236}">
                <a16:creationId xmlns:a16="http://schemas.microsoft.com/office/drawing/2014/main" id="{1A4ADE13-68CA-CBF0-D83C-9FF656EA7AA9}"/>
              </a:ext>
            </a:extLst>
          </p:cNvPr>
          <p:cNvSpPr txBox="1"/>
          <p:nvPr/>
        </p:nvSpPr>
        <p:spPr>
          <a:xfrm>
            <a:off x="5822950" y="1037562"/>
            <a:ext cx="1972830" cy="875593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16510" algn="r">
              <a:spcBef>
                <a:spcPts val="48"/>
              </a:spcBef>
            </a:pPr>
            <a:r>
              <a:rPr lang="nb-NO" sz="1400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Fakultet for </a:t>
            </a:r>
            <a:r>
              <a:rPr lang="nb-NO" sz="1400" err="1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naturvitskap</a:t>
            </a:r>
            <a:r>
              <a:rPr lang="nb-NO" sz="1400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 og teknologi</a:t>
            </a:r>
            <a:endParaRPr lang="nb-NO" sz="1400">
              <a:latin typeface="Calibri" panose="020F0502020204030204" pitchFamily="34" charset="0"/>
              <a:cs typeface="Calibri"/>
            </a:endParaRPr>
          </a:p>
          <a:p>
            <a:pPr marR="25400" algn="r"/>
            <a:r>
              <a:rPr lang="nb-NO" sz="2850">
                <a:solidFill>
                  <a:srgbClr val="012050"/>
                </a:solidFill>
                <a:latin typeface="Calibri"/>
                <a:cs typeface="Calibri"/>
              </a:rPr>
              <a:t>3 789</a:t>
            </a:r>
            <a:endParaRPr lang="nb-NO">
              <a:cs typeface="Calibri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A2B460B2-CB6E-B984-326C-D454B66FCEDC}"/>
              </a:ext>
            </a:extLst>
          </p:cNvPr>
          <p:cNvSpPr txBox="1"/>
          <p:nvPr/>
        </p:nvSpPr>
        <p:spPr>
          <a:xfrm>
            <a:off x="4896489" y="2808452"/>
            <a:ext cx="2899291" cy="667844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16510" algn="r">
              <a:spcBef>
                <a:spcPts val="1744"/>
              </a:spcBef>
            </a:pPr>
            <a:r>
              <a:rPr lang="nb-NO" sz="1400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Det psykologiske fakultet</a:t>
            </a:r>
            <a:endParaRPr lang="nb-NO" sz="1400">
              <a:latin typeface="Calibri" panose="020F0502020204030204" pitchFamily="34" charset="0"/>
              <a:cs typeface="Calibri"/>
            </a:endParaRPr>
          </a:p>
          <a:p>
            <a:pPr marR="2540" algn="r"/>
            <a:r>
              <a:rPr lang="en-US" sz="2900">
                <a:solidFill>
                  <a:srgbClr val="012050"/>
                </a:solidFill>
                <a:latin typeface="Calibri"/>
                <a:cs typeface="Calibri"/>
              </a:rPr>
              <a:t>2 </a:t>
            </a:r>
            <a:r>
              <a:rPr lang="nb-NO" sz="2900">
                <a:solidFill>
                  <a:srgbClr val="012050"/>
                </a:solidFill>
                <a:latin typeface="Calibri"/>
                <a:cs typeface="Calibri"/>
              </a:rPr>
              <a:t>751</a:t>
            </a:r>
            <a:endParaRPr lang="nb-NO">
              <a:cs typeface="Calibri"/>
            </a:endParaRPr>
          </a:p>
        </p:txBody>
      </p:sp>
      <p:sp>
        <p:nvSpPr>
          <p:cNvPr id="14" name="object 2">
            <a:extLst>
              <a:ext uri="{FF2B5EF4-FFF2-40B4-BE49-F238E27FC236}">
                <a16:creationId xmlns:a16="http://schemas.microsoft.com/office/drawing/2014/main" id="{3EFD34C1-DE4D-570D-B91E-E42D5471E802}"/>
              </a:ext>
            </a:extLst>
          </p:cNvPr>
          <p:cNvSpPr txBox="1"/>
          <p:nvPr/>
        </p:nvSpPr>
        <p:spPr>
          <a:xfrm>
            <a:off x="4909677" y="3546141"/>
            <a:ext cx="2886103" cy="660149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2540" algn="r"/>
            <a:r>
              <a:rPr lang="nb-NO" sz="1400">
                <a:solidFill>
                  <a:srgbClr val="012050"/>
                </a:solidFill>
                <a:latin typeface="Calibri"/>
                <a:cs typeface="Calibri"/>
              </a:rPr>
              <a:t>Det humanistiske fakultet</a:t>
            </a:r>
            <a:endParaRPr lang="nb-NO" sz="1400">
              <a:solidFill>
                <a:srgbClr val="000000"/>
              </a:solidFill>
              <a:latin typeface="Calibri"/>
              <a:cs typeface="Calibri"/>
            </a:endParaRPr>
          </a:p>
          <a:p>
            <a:pPr marR="2540" algn="r"/>
            <a:r>
              <a:rPr lang="nb-NO" sz="2850">
                <a:solidFill>
                  <a:srgbClr val="012050"/>
                </a:solidFill>
                <a:latin typeface="Calibri"/>
                <a:cs typeface="Calibri"/>
              </a:rPr>
              <a:t>3 640</a:t>
            </a:r>
            <a:endParaRPr lang="nb-NO">
              <a:cs typeface="Calibri"/>
            </a:endParaRPr>
          </a:p>
        </p:txBody>
      </p:sp>
      <p:sp>
        <p:nvSpPr>
          <p:cNvPr id="16" name="object 3">
            <a:extLst>
              <a:ext uri="{FF2B5EF4-FFF2-40B4-BE49-F238E27FC236}">
                <a16:creationId xmlns:a16="http://schemas.microsoft.com/office/drawing/2014/main" id="{C1B03550-FFA5-7529-BA7D-F5F785A4FFC2}"/>
              </a:ext>
            </a:extLst>
          </p:cNvPr>
          <p:cNvSpPr txBox="1"/>
          <p:nvPr/>
        </p:nvSpPr>
        <p:spPr>
          <a:xfrm>
            <a:off x="3787666" y="2258929"/>
            <a:ext cx="1568668" cy="221568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L="5715" algn="ctr">
              <a:spcBef>
                <a:spcPts val="48"/>
              </a:spcBef>
            </a:pPr>
            <a:r>
              <a:rPr lang="en-GB" sz="1400" spc="-14">
                <a:solidFill>
                  <a:srgbClr val="EC3D3C"/>
                </a:solidFill>
                <a:latin typeface="Calibri"/>
                <a:cs typeface="Calibri"/>
              </a:rPr>
              <a:t>Tal </a:t>
            </a:r>
            <a:r>
              <a:rPr lang="en-GB" sz="1400" spc="-14" err="1">
                <a:solidFill>
                  <a:srgbClr val="EC3D3C"/>
                </a:solidFill>
                <a:latin typeface="Calibri"/>
                <a:cs typeface="Calibri"/>
              </a:rPr>
              <a:t>på</a:t>
            </a:r>
            <a:r>
              <a:rPr lang="en-GB" sz="1400" spc="-14">
                <a:solidFill>
                  <a:srgbClr val="EC3D3C"/>
                </a:solidFill>
                <a:latin typeface="Calibri"/>
                <a:cs typeface="Calibri"/>
              </a:rPr>
              <a:t> </a:t>
            </a:r>
            <a:r>
              <a:rPr lang="en-GB" sz="1400" spc="-14" err="1">
                <a:solidFill>
                  <a:srgbClr val="EC3D3C"/>
                </a:solidFill>
                <a:latin typeface="Calibri"/>
                <a:cs typeface="Calibri"/>
              </a:rPr>
              <a:t>studentar</a:t>
            </a:r>
            <a:endParaRPr lang="en-GB" sz="1400">
              <a:solidFill>
                <a:srgbClr val="EC3D3C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8" name="object 4">
            <a:extLst>
              <a:ext uri="{FF2B5EF4-FFF2-40B4-BE49-F238E27FC236}">
                <a16:creationId xmlns:a16="http://schemas.microsoft.com/office/drawing/2014/main" id="{CB0244DE-CFA7-C063-9DC7-2658441F8C27}"/>
              </a:ext>
            </a:extLst>
          </p:cNvPr>
          <p:cNvSpPr txBox="1">
            <a:spLocks/>
          </p:cNvSpPr>
          <p:nvPr/>
        </p:nvSpPr>
        <p:spPr>
          <a:xfrm>
            <a:off x="3570802" y="2521656"/>
            <a:ext cx="2002397" cy="405778"/>
          </a:xfrm>
          <a:prstGeom prst="rect">
            <a:avLst/>
          </a:prstGeom>
        </p:spPr>
        <p:txBody>
          <a:bodyPr vert="horz" wrap="square" lIns="0" tIns="5487" rIns="0" bIns="0" rtlCol="0" anchor="t" anchorCtr="0">
            <a:spAutoFit/>
          </a:bodyPr>
          <a:lstStyle>
            <a:lvl1pPr algn="ctr" defTabSz="6857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b="1" i="0" kern="1200" spc="300">
                <a:solidFill>
                  <a:schemeClr val="bg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5776">
              <a:spcBef>
                <a:spcPts val="43"/>
              </a:spcBef>
            </a:pPr>
            <a:r>
              <a:rPr lang="nb-NO" sz="2890" b="0" spc="0">
                <a:solidFill>
                  <a:srgbClr val="EC3D3C"/>
                </a:solidFill>
              </a:rPr>
              <a:t>20 618</a:t>
            </a:r>
          </a:p>
        </p:txBody>
      </p:sp>
      <p:sp>
        <p:nvSpPr>
          <p:cNvPr id="19" name="object 2">
            <a:extLst>
              <a:ext uri="{FF2B5EF4-FFF2-40B4-BE49-F238E27FC236}">
                <a16:creationId xmlns:a16="http://schemas.microsoft.com/office/drawing/2014/main" id="{AA7E47B4-996C-3784-3D10-98E3A2DD6E40}"/>
              </a:ext>
            </a:extLst>
          </p:cNvPr>
          <p:cNvSpPr txBox="1"/>
          <p:nvPr/>
        </p:nvSpPr>
        <p:spPr>
          <a:xfrm>
            <a:off x="5992584" y="1998454"/>
            <a:ext cx="1803196" cy="667844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22860" algn="r">
              <a:spcBef>
                <a:spcPts val="1741"/>
              </a:spcBef>
            </a:pPr>
            <a:r>
              <a:rPr lang="nb-NO" sz="1400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Det juridiske fakultet</a:t>
            </a:r>
            <a:endParaRPr lang="nb-NO" sz="1400">
              <a:latin typeface="Calibri" panose="020F0502020204030204" pitchFamily="34" charset="0"/>
              <a:cs typeface="Calibri"/>
            </a:endParaRPr>
          </a:p>
          <a:p>
            <a:pPr marR="16510" algn="r"/>
            <a:r>
              <a:rPr lang="en-US" sz="2900">
                <a:solidFill>
                  <a:srgbClr val="012050"/>
                </a:solidFill>
                <a:latin typeface="Calibri"/>
                <a:cs typeface="Calibri"/>
              </a:rPr>
              <a:t>2 </a:t>
            </a:r>
            <a:r>
              <a:rPr lang="nb-NO" sz="2900">
                <a:solidFill>
                  <a:srgbClr val="012050"/>
                </a:solidFill>
                <a:latin typeface="Calibri"/>
                <a:cs typeface="Calibri"/>
              </a:rPr>
              <a:t>460</a:t>
            </a:r>
            <a:endParaRPr lang="nb-NO">
              <a:cs typeface="Calibri"/>
            </a:endParaRPr>
          </a:p>
        </p:txBody>
      </p:sp>
      <p:sp>
        <p:nvSpPr>
          <p:cNvPr id="20" name="object 4">
            <a:extLst>
              <a:ext uri="{FF2B5EF4-FFF2-40B4-BE49-F238E27FC236}">
                <a16:creationId xmlns:a16="http://schemas.microsoft.com/office/drawing/2014/main" id="{D6A146C9-3DF9-0C9C-F623-31BE5B559E56}"/>
              </a:ext>
            </a:extLst>
          </p:cNvPr>
          <p:cNvSpPr/>
          <p:nvPr/>
        </p:nvSpPr>
        <p:spPr>
          <a:xfrm>
            <a:off x="827690" y="1751794"/>
            <a:ext cx="2967796" cy="64430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1" name="object 4">
            <a:extLst>
              <a:ext uri="{FF2B5EF4-FFF2-40B4-BE49-F238E27FC236}">
                <a16:creationId xmlns:a16="http://schemas.microsoft.com/office/drawing/2014/main" id="{42B6F853-56E0-7606-8881-7376591E1356}"/>
              </a:ext>
            </a:extLst>
          </p:cNvPr>
          <p:cNvSpPr/>
          <p:nvPr/>
        </p:nvSpPr>
        <p:spPr>
          <a:xfrm>
            <a:off x="827690" y="2626749"/>
            <a:ext cx="2641223" cy="45719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2" name="object 4">
            <a:extLst>
              <a:ext uri="{FF2B5EF4-FFF2-40B4-BE49-F238E27FC236}">
                <a16:creationId xmlns:a16="http://schemas.microsoft.com/office/drawing/2014/main" id="{64C411A6-40C3-872A-D6D6-DE2090FFA791}"/>
              </a:ext>
            </a:extLst>
          </p:cNvPr>
          <p:cNvSpPr/>
          <p:nvPr/>
        </p:nvSpPr>
        <p:spPr>
          <a:xfrm>
            <a:off x="827690" y="3406740"/>
            <a:ext cx="2865382" cy="80910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3" name="object 5">
            <a:extLst>
              <a:ext uri="{FF2B5EF4-FFF2-40B4-BE49-F238E27FC236}">
                <a16:creationId xmlns:a16="http://schemas.microsoft.com/office/drawing/2014/main" id="{88567245-0928-4BFB-E546-BEE104B1471A}"/>
              </a:ext>
            </a:extLst>
          </p:cNvPr>
          <p:cNvSpPr/>
          <p:nvPr/>
        </p:nvSpPr>
        <p:spPr>
          <a:xfrm>
            <a:off x="5648752" y="2236990"/>
            <a:ext cx="2127150" cy="62838"/>
          </a:xfrm>
          <a:custGeom>
            <a:avLst/>
            <a:gdLst/>
            <a:ahLst/>
            <a:cxnLst/>
            <a:rect l="l" t="t" r="r" b="b"/>
            <a:pathLst>
              <a:path w="5588000">
                <a:moveTo>
                  <a:pt x="0" y="0"/>
                </a:moveTo>
                <a:lnTo>
                  <a:pt x="5587494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4" name="object 7">
            <a:extLst>
              <a:ext uri="{FF2B5EF4-FFF2-40B4-BE49-F238E27FC236}">
                <a16:creationId xmlns:a16="http://schemas.microsoft.com/office/drawing/2014/main" id="{CD889D9C-B816-ECA2-7759-8A90560EE9C9}"/>
              </a:ext>
            </a:extLst>
          </p:cNvPr>
          <p:cNvSpPr/>
          <p:nvPr/>
        </p:nvSpPr>
        <p:spPr>
          <a:xfrm>
            <a:off x="5588891" y="3047256"/>
            <a:ext cx="2187011" cy="71823"/>
          </a:xfrm>
          <a:custGeom>
            <a:avLst/>
            <a:gdLst/>
            <a:ahLst/>
            <a:cxnLst/>
            <a:rect l="l" t="t" r="r" b="b"/>
            <a:pathLst>
              <a:path w="5822315">
                <a:moveTo>
                  <a:pt x="0" y="0"/>
                </a:moveTo>
                <a:lnTo>
                  <a:pt x="582181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5" name="object 10">
            <a:extLst>
              <a:ext uri="{FF2B5EF4-FFF2-40B4-BE49-F238E27FC236}">
                <a16:creationId xmlns:a16="http://schemas.microsoft.com/office/drawing/2014/main" id="{CD1BDA3D-0D19-3CBE-CA79-F8839AFCE7D3}"/>
              </a:ext>
            </a:extLst>
          </p:cNvPr>
          <p:cNvSpPr/>
          <p:nvPr/>
        </p:nvSpPr>
        <p:spPr>
          <a:xfrm flipV="1">
            <a:off x="4815427" y="3718565"/>
            <a:ext cx="2960475" cy="60666"/>
          </a:xfrm>
          <a:custGeom>
            <a:avLst/>
            <a:gdLst/>
            <a:ahLst/>
            <a:cxnLst/>
            <a:rect l="l" t="t" r="r" b="b"/>
            <a:pathLst>
              <a:path w="6958965">
                <a:moveTo>
                  <a:pt x="0" y="0"/>
                </a:moveTo>
                <a:lnTo>
                  <a:pt x="6958604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6" name="object 3">
            <a:extLst>
              <a:ext uri="{FF2B5EF4-FFF2-40B4-BE49-F238E27FC236}">
                <a16:creationId xmlns:a16="http://schemas.microsoft.com/office/drawing/2014/main" id="{B740C2BA-0315-7DA7-F6AE-2C41E6F718FD}"/>
              </a:ext>
            </a:extLst>
          </p:cNvPr>
          <p:cNvSpPr/>
          <p:nvPr/>
        </p:nvSpPr>
        <p:spPr>
          <a:xfrm>
            <a:off x="4949902" y="1484803"/>
            <a:ext cx="2826000" cy="91519"/>
          </a:xfrm>
          <a:custGeom>
            <a:avLst/>
            <a:gdLst/>
            <a:ahLst/>
            <a:cxnLst/>
            <a:rect l="l" t="t" r="r" b="b"/>
            <a:pathLst>
              <a:path w="7504430">
                <a:moveTo>
                  <a:pt x="0" y="0"/>
                </a:moveTo>
                <a:lnTo>
                  <a:pt x="7504410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sz="1800">
              <a:solidFill>
                <a:srgbClr val="012050"/>
              </a:solidFill>
            </a:endParaRPr>
          </a:p>
        </p:txBody>
      </p:sp>
      <p:sp>
        <p:nvSpPr>
          <p:cNvPr id="27" name="TekstSylinder 26">
            <a:extLst>
              <a:ext uri="{FF2B5EF4-FFF2-40B4-BE49-F238E27FC236}">
                <a16:creationId xmlns:a16="http://schemas.microsoft.com/office/drawing/2014/main" id="{BEDA9737-6B45-5211-C79F-CAB3C406FCF4}"/>
              </a:ext>
            </a:extLst>
          </p:cNvPr>
          <p:cNvSpPr txBox="1"/>
          <p:nvPr/>
        </p:nvSpPr>
        <p:spPr>
          <a:xfrm>
            <a:off x="727227" y="1472309"/>
            <a:ext cx="320514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400">
                <a:solidFill>
                  <a:srgbClr val="012050"/>
                </a:solidFill>
                <a:latin typeface="Calibri"/>
                <a:cs typeface="Calibri"/>
              </a:rPr>
              <a:t>Det </a:t>
            </a:r>
            <a:r>
              <a:rPr lang="nb-NO" sz="1400" err="1">
                <a:solidFill>
                  <a:srgbClr val="012050"/>
                </a:solidFill>
                <a:latin typeface="Calibri"/>
                <a:cs typeface="Calibri"/>
              </a:rPr>
              <a:t>samfunnsvitskapelege</a:t>
            </a:r>
            <a:r>
              <a:rPr lang="nb-NO" sz="1400">
                <a:solidFill>
                  <a:srgbClr val="012050"/>
                </a:solidFill>
                <a:latin typeface="Calibri"/>
                <a:cs typeface="Calibri"/>
              </a:rPr>
              <a:t> fakultet</a:t>
            </a:r>
            <a:endParaRPr lang="nb-NO" sz="1400">
              <a:solidFill>
                <a:srgbClr val="000000"/>
              </a:solidFill>
              <a:latin typeface="Calibri"/>
              <a:cs typeface="Calibri"/>
            </a:endParaRPr>
          </a:p>
          <a:p>
            <a:pPr marL="19685"/>
            <a:r>
              <a:rPr lang="nb-NO" sz="2800">
                <a:solidFill>
                  <a:srgbClr val="012050"/>
                </a:solidFill>
                <a:latin typeface="Calibri"/>
                <a:cs typeface="Calibri"/>
              </a:rPr>
              <a:t>4 757</a:t>
            </a:r>
            <a:endParaRPr lang="nb-NO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8" name="TekstSylinder 27">
            <a:extLst>
              <a:ext uri="{FF2B5EF4-FFF2-40B4-BE49-F238E27FC236}">
                <a16:creationId xmlns:a16="http://schemas.microsoft.com/office/drawing/2014/main" id="{6F74532E-DDB2-3C55-9DF2-BA88B8A8F4DF}"/>
              </a:ext>
            </a:extLst>
          </p:cNvPr>
          <p:cNvSpPr txBox="1"/>
          <p:nvPr/>
        </p:nvSpPr>
        <p:spPr>
          <a:xfrm>
            <a:off x="715055" y="2351900"/>
            <a:ext cx="3114484" cy="7424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0955">
              <a:spcBef>
                <a:spcPts val="1741"/>
              </a:spcBef>
            </a:pPr>
            <a:r>
              <a:rPr lang="nb-NO" sz="1400">
                <a:solidFill>
                  <a:srgbClr val="012050"/>
                </a:solidFill>
                <a:latin typeface="Calibri"/>
                <a:cs typeface="Calibri"/>
              </a:rPr>
              <a:t>Det medisinske fakultet</a:t>
            </a:r>
            <a:endParaRPr lang="nb-NO" sz="1400">
              <a:solidFill>
                <a:srgbClr val="000000"/>
              </a:solidFill>
              <a:latin typeface="Calibri"/>
              <a:cs typeface="Calibri"/>
            </a:endParaRPr>
          </a:p>
          <a:p>
            <a:pPr marL="5715"/>
            <a:r>
              <a:rPr lang="en-US" sz="2800">
                <a:solidFill>
                  <a:srgbClr val="012050"/>
                </a:solidFill>
                <a:latin typeface="Calibri"/>
                <a:cs typeface="Calibri"/>
              </a:rPr>
              <a:t>2 </a:t>
            </a:r>
            <a:r>
              <a:rPr lang="nb-NO" sz="2800">
                <a:solidFill>
                  <a:srgbClr val="012050"/>
                </a:solidFill>
                <a:latin typeface="Calibri"/>
                <a:cs typeface="Calibri"/>
              </a:rPr>
              <a:t>441</a:t>
            </a:r>
            <a:endParaRPr lang="nb-NO">
              <a:cs typeface="Calibri"/>
            </a:endParaRPr>
          </a:p>
        </p:txBody>
      </p:sp>
      <p:sp>
        <p:nvSpPr>
          <p:cNvPr id="30" name="TekstSylinder 29">
            <a:extLst>
              <a:ext uri="{FF2B5EF4-FFF2-40B4-BE49-F238E27FC236}">
                <a16:creationId xmlns:a16="http://schemas.microsoft.com/office/drawing/2014/main" id="{7EC24E9A-6735-9FDF-FED5-5ED96A9D1107}"/>
              </a:ext>
            </a:extLst>
          </p:cNvPr>
          <p:cNvSpPr txBox="1"/>
          <p:nvPr/>
        </p:nvSpPr>
        <p:spPr>
          <a:xfrm>
            <a:off x="731731" y="3139033"/>
            <a:ext cx="3200640" cy="7386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R="22860">
              <a:spcBef>
                <a:spcPts val="1741"/>
              </a:spcBef>
            </a:pPr>
            <a:r>
              <a:rPr lang="nb-NO" sz="1400">
                <a:solidFill>
                  <a:srgbClr val="012050"/>
                </a:solidFill>
                <a:latin typeface="Calibri"/>
                <a:cs typeface="Calibri"/>
              </a:rPr>
              <a:t>Fakultet for kunst, musikk og design</a:t>
            </a:r>
            <a:endParaRPr lang="en-US" sz="1400">
              <a:solidFill>
                <a:srgbClr val="000000"/>
              </a:solidFill>
              <a:latin typeface="Calibri"/>
              <a:cs typeface="Calibri"/>
            </a:endParaRPr>
          </a:p>
          <a:p>
            <a:pPr marR="16510"/>
            <a:r>
              <a:rPr lang="nb-NO" sz="2800">
                <a:solidFill>
                  <a:srgbClr val="012050"/>
                </a:solidFill>
                <a:latin typeface="Calibri"/>
                <a:cs typeface="Calibri"/>
              </a:rPr>
              <a:t>645</a:t>
            </a:r>
            <a:endParaRPr lang="en-US" sz="280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420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A2AA1C3-F9B5-09F9-3BCE-92D05174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Utdanning</a:t>
            </a:r>
            <a:endParaRPr lang="nn-NO"/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145479E9-AE03-9F49-B634-23D1D59F0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74A3D07-867A-095B-851A-78C3C3E221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/>
              <a:t>61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FFA5356-6C16-A82B-B7AF-6F99E3AB04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 sz="1800"/>
              <a:t>Bachelorprogram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186790FD-590F-E523-C28B-E5AFC05E9B1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/>
              <a:t>10 906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101FDEFA-DC71-3116-D628-CDE26681F06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n-NO" sz="1800"/>
              <a:t>Bachelorgrad</a:t>
            </a:r>
            <a:endParaRPr lang="nb-NO" sz="1800"/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16F0D77A-28B5-E0CD-1456-8FCCA8E07DE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/>
              <a:t>103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3A51A31-A671-9B00-F922-B2EA69F36E8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43425" y="2076929"/>
            <a:ext cx="2658364" cy="426427"/>
          </a:xfrm>
        </p:spPr>
        <p:txBody>
          <a:bodyPr/>
          <a:lstStyle/>
          <a:p>
            <a:r>
              <a:rPr lang="en-US" sz="1800" err="1">
                <a:latin typeface="Calibri"/>
                <a:cs typeface="Calibri"/>
              </a:rPr>
              <a:t>Masterprogram</a:t>
            </a:r>
            <a:r>
              <a:rPr lang="en-US" sz="1800">
                <a:latin typeface="Calibri"/>
                <a:cs typeface="Calibri"/>
              </a:rPr>
              <a:t> </a:t>
            </a:r>
            <a:r>
              <a:rPr lang="en-US" sz="1800" err="1">
                <a:latin typeface="Calibri"/>
                <a:cs typeface="Calibri"/>
              </a:rPr>
              <a:t>og</a:t>
            </a:r>
            <a:r>
              <a:rPr lang="en-US" sz="1800">
                <a:latin typeface="Calibri"/>
                <a:cs typeface="Calibri"/>
              </a:rPr>
              <a:t> </a:t>
            </a:r>
            <a:r>
              <a:rPr lang="en-US" sz="1800" err="1">
                <a:latin typeface="Calibri"/>
                <a:cs typeface="Calibri"/>
              </a:rPr>
              <a:t>profesjonsstudium</a:t>
            </a:r>
            <a:endParaRPr lang="nb-NO" sz="1800"/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CAA8BA63-D121-4699-8B4A-8EDBB3AFAEE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n-NO"/>
              <a:t>3 575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E0673E5D-C4E8-3C00-4D74-BD33AEA45EA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 sz="1800"/>
              <a:t>Mastergrad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531D207F-4BCF-7210-44F5-1C197967B6C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743E2826-4B44-0665-5DD2-DD6DC91F894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n-NO"/>
              <a:t>Studentar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5B33D200-A6B1-A630-3086-9E5DD66832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92417" y="3532115"/>
            <a:ext cx="1873111" cy="672385"/>
          </a:xfrm>
        </p:spPr>
        <p:txBody>
          <a:bodyPr/>
          <a:lstStyle/>
          <a:p>
            <a:r>
              <a:rPr lang="nn-NO"/>
              <a:t>6 137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C10F85DE-86CE-AB2F-CAB4-771A3EF7884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692417" y="4308270"/>
            <a:ext cx="2044814" cy="436117"/>
          </a:xfrm>
        </p:spPr>
        <p:txBody>
          <a:bodyPr/>
          <a:lstStyle/>
          <a:p>
            <a:r>
              <a:rPr lang="nb-NO" sz="1800">
                <a:latin typeface="Calibri"/>
                <a:cs typeface="Calibri"/>
              </a:rPr>
              <a:t>Integrert mastergrad </a:t>
            </a:r>
            <a:br>
              <a:rPr lang="nb-NO" sz="1800">
                <a:latin typeface="Calibri"/>
                <a:cs typeface="Calibri"/>
              </a:rPr>
            </a:br>
            <a:r>
              <a:rPr lang="nb-NO" sz="1800">
                <a:latin typeface="Calibri"/>
                <a:cs typeface="Calibri"/>
              </a:rPr>
              <a:t>og profesjonsstudium</a:t>
            </a:r>
            <a:endParaRPr lang="nn-NO" sz="1800"/>
          </a:p>
        </p:txBody>
      </p:sp>
    </p:spTree>
    <p:extLst>
      <p:ext uri="{BB962C8B-B14F-4D97-AF65-F5344CB8AC3E}">
        <p14:creationId xmlns:p14="http://schemas.microsoft.com/office/powerpoint/2010/main" val="12424060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D43BFEC-92E3-DA96-1FCF-442C5A358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Avlagde grader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927CCC43-058F-47B8-3254-02BF2EAE6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E0EC17CF-D851-069B-CAE3-3C46EC7330A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1 992</a:t>
            </a:r>
            <a:endParaRPr lang="nn-NO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27ADC67D-283A-BC95-6179-5EF83146DB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/>
              <a:t>Høgare grad</a:t>
            </a:r>
          </a:p>
          <a:p>
            <a:endParaRPr lang="nn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57DADC70-ED23-1711-8649-905984EC4C8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/>
              <a:t>117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AB4494CC-AC5C-5A5E-F5BD-1A01FE327CA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n-NO"/>
              <a:t>Tal på vidareutdanningar</a:t>
            </a:r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204C4F03-91A4-BD89-09F0-487629A53B5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1 758</a:t>
            </a:r>
            <a:endParaRPr lang="nn-NO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13AD82CD-7F73-F7D0-F140-77B105AAAC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n-NO">
                <a:latin typeface="Calibri"/>
                <a:cs typeface="Calibri"/>
              </a:rPr>
              <a:t>Lågare grad</a:t>
            </a:r>
            <a:endParaRPr lang="nn-NO"/>
          </a:p>
        </p:txBody>
      </p:sp>
      <p:sp>
        <p:nvSpPr>
          <p:cNvPr id="8" name="Plassholder for tekst 9">
            <a:extLst>
              <a:ext uri="{FF2B5EF4-FFF2-40B4-BE49-F238E27FC236}">
                <a16:creationId xmlns:a16="http://schemas.microsoft.com/office/drawing/2014/main" id="{F257C7F9-B7E0-76DF-FC3D-241668CEDF1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n-NO"/>
              <a:t>5 127</a:t>
            </a:r>
          </a:p>
        </p:txBody>
      </p:sp>
      <p:sp>
        <p:nvSpPr>
          <p:cNvPr id="9" name="Plassholder for tekst 10">
            <a:extLst>
              <a:ext uri="{FF2B5EF4-FFF2-40B4-BE49-F238E27FC236}">
                <a16:creationId xmlns:a16="http://schemas.microsoft.com/office/drawing/2014/main" id="{A3B67737-F977-A7E3-0B5A-80D49C2B9EA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4" y="4308270"/>
            <a:ext cx="2263887" cy="436117"/>
          </a:xfrm>
        </p:spPr>
        <p:txBody>
          <a:bodyPr/>
          <a:lstStyle/>
          <a:p>
            <a:r>
              <a:rPr lang="nn-NO"/>
              <a:t>Tal på vidareutdanningsstudentar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D7769001-6D47-0A0E-1AFA-8D47FB79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0" name="Plassholder for tekst 20">
            <a:extLst>
              <a:ext uri="{FF2B5EF4-FFF2-40B4-BE49-F238E27FC236}">
                <a16:creationId xmlns:a16="http://schemas.microsoft.com/office/drawing/2014/main" id="{74BD7C86-D55F-D6C0-F832-8C65233B55B2}"/>
              </a:ext>
            </a:extLst>
          </p:cNvPr>
          <p:cNvSpPr txBox="1">
            <a:spLocks/>
          </p:cNvSpPr>
          <p:nvPr/>
        </p:nvSpPr>
        <p:spPr>
          <a:xfrm>
            <a:off x="790326" y="2722711"/>
            <a:ext cx="7886699" cy="44624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lang="nb-NO" sz="1500" kern="1200" cap="all" spc="300" baseline="0" dirty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n-NO" sz="2000" cap="none"/>
              <a:t>Etter- og </a:t>
            </a:r>
            <a:r>
              <a:rPr lang="nn-NO" sz="2000" cap="none" err="1"/>
              <a:t>videreutdanning</a:t>
            </a:r>
            <a:endParaRPr lang="nn-NO" sz="2000" cap="none"/>
          </a:p>
        </p:txBody>
      </p:sp>
    </p:spTree>
    <p:extLst>
      <p:ext uri="{BB962C8B-B14F-4D97-AF65-F5344CB8AC3E}">
        <p14:creationId xmlns:p14="http://schemas.microsoft.com/office/powerpoint/2010/main" val="26150704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D0FEA-39B7-BA8D-4A32-F522C2492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e 7">
            <a:extLst>
              <a:ext uri="{FF2B5EF4-FFF2-40B4-BE49-F238E27FC236}">
                <a16:creationId xmlns:a16="http://schemas.microsoft.com/office/drawing/2014/main" id="{F32BDAF6-6D22-1BE0-F091-D34DC956F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54966" y="2983658"/>
            <a:ext cx="2837825" cy="1892470"/>
          </a:xfrm>
          <a:prstGeom prst="rect">
            <a:avLst/>
          </a:prstGeom>
        </p:spPr>
      </p:pic>
      <p:pic>
        <p:nvPicPr>
          <p:cNvPr id="10" name="Bilde 9">
            <a:extLst>
              <a:ext uri="{FF2B5EF4-FFF2-40B4-BE49-F238E27FC236}">
                <a16:creationId xmlns:a16="http://schemas.microsoft.com/office/drawing/2014/main" id="{124ABB06-84AB-C1C6-02DC-5135537A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" r="910"/>
          <a:stretch/>
        </p:blipFill>
        <p:spPr>
          <a:xfrm>
            <a:off x="6054966" y="971551"/>
            <a:ext cx="2835427" cy="1927686"/>
          </a:xfrm>
          <a:prstGeom prst="rect">
            <a:avLst/>
          </a:prstGeom>
        </p:spPr>
      </p:pic>
      <p:sp>
        <p:nvSpPr>
          <p:cNvPr id="5" name="Tittel 4">
            <a:extLst>
              <a:ext uri="{FF2B5EF4-FFF2-40B4-BE49-F238E27FC236}">
                <a16:creationId xmlns:a16="http://schemas.microsoft.com/office/drawing/2014/main" id="{D804E64E-68CA-27A2-EB11-3F03BE15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Innovasjon i utdanning</a:t>
            </a:r>
            <a:endParaRPr lang="nb-NO" sz="2000" cap="none"/>
          </a:p>
        </p:txBody>
      </p:sp>
      <p:pic>
        <p:nvPicPr>
          <p:cNvPr id="51" name="Plassholder for bilde 50">
            <a:extLst>
              <a:ext uri="{FF2B5EF4-FFF2-40B4-BE49-F238E27FC236}">
                <a16:creationId xmlns:a16="http://schemas.microsoft.com/office/drawing/2014/main" id="{6E208F4D-2780-FEB4-DA98-C09E3253A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ED98666A-F803-2FDD-C369-4036D5A62C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91584"/>
          </a:xfrm>
        </p:spPr>
        <p:txBody>
          <a:bodyPr/>
          <a:lstStyle/>
          <a:p>
            <a:r>
              <a:rPr lang="nb-NO" sz="1300"/>
              <a:t>Mentorprogram</a:t>
            </a:r>
          </a:p>
        </p:txBody>
      </p:sp>
      <p:pic>
        <p:nvPicPr>
          <p:cNvPr id="71" name="Plassholder for bilde 70">
            <a:extLst>
              <a:ext uri="{FF2B5EF4-FFF2-40B4-BE49-F238E27FC236}">
                <a16:creationId xmlns:a16="http://schemas.microsoft.com/office/drawing/2014/main" id="{10F2EC73-67F5-AC8C-7077-89678723E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6E1A03BE-4F8F-C26D-B033-B401968C514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en-GB" sz="1300"/>
              <a:t>Dig </a:t>
            </a:r>
            <a:r>
              <a:rPr lang="en-GB" sz="1300" err="1"/>
              <a:t>UiB</a:t>
            </a:r>
            <a:endParaRPr lang="en-GB" sz="1300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2DABCA4D-D819-B2AA-89AA-E404B24DA95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91584"/>
          </a:xfrm>
        </p:spPr>
        <p:txBody>
          <a:bodyPr/>
          <a:lstStyle/>
          <a:p>
            <a:r>
              <a:rPr lang="en-GB" sz="1300" err="1"/>
              <a:t>UiB</a:t>
            </a:r>
            <a:r>
              <a:rPr lang="en-GB" sz="1300"/>
              <a:t> </a:t>
            </a:r>
            <a:r>
              <a:rPr lang="en-GB" sz="1300" err="1"/>
              <a:t>Treet</a:t>
            </a:r>
            <a:r>
              <a:rPr lang="en-GB" sz="1300"/>
              <a:t>, </a:t>
            </a:r>
            <a:r>
              <a:rPr lang="en-GB" sz="1300" err="1"/>
              <a:t>ein</a:t>
            </a:r>
            <a:r>
              <a:rPr lang="en-GB" sz="1300"/>
              <a:t> digital </a:t>
            </a:r>
            <a:r>
              <a:rPr lang="en-GB" sz="1300" err="1"/>
              <a:t>rettleiar</a:t>
            </a:r>
            <a:r>
              <a:rPr lang="en-GB" sz="1300"/>
              <a:t> for nye </a:t>
            </a:r>
            <a:r>
              <a:rPr lang="en-GB" sz="1300" err="1"/>
              <a:t>studentar</a:t>
            </a:r>
            <a:endParaRPr lang="en-GB" sz="1300"/>
          </a:p>
        </p:txBody>
      </p:sp>
      <p:pic>
        <p:nvPicPr>
          <p:cNvPr id="61" name="Plassholder for bilde 60">
            <a:extLst>
              <a:ext uri="{FF2B5EF4-FFF2-40B4-BE49-F238E27FC236}">
                <a16:creationId xmlns:a16="http://schemas.microsoft.com/office/drawing/2014/main" id="{909B1113-7036-DE53-1732-52389A8BF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7AF66F6A-C12F-7C81-BE06-D698B7810B8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en-GB" sz="1300" err="1"/>
              <a:t>Mangfaldige</a:t>
            </a:r>
            <a:r>
              <a:rPr lang="en-GB" sz="1300"/>
              <a:t> </a:t>
            </a:r>
            <a:r>
              <a:rPr lang="en-GB" sz="1300" err="1"/>
              <a:t>UiB</a:t>
            </a:r>
            <a:r>
              <a:rPr lang="en-GB" sz="1300"/>
              <a:t> – </a:t>
            </a:r>
            <a:r>
              <a:rPr lang="en-GB" sz="1300" err="1"/>
              <a:t>ingen</a:t>
            </a:r>
            <a:r>
              <a:rPr lang="en-GB" sz="1300"/>
              <a:t> </a:t>
            </a:r>
            <a:r>
              <a:rPr lang="en-GB" sz="1300" err="1"/>
              <a:t>utanfor</a:t>
            </a:r>
            <a:endParaRPr lang="en-GB" sz="1300"/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62B03091-2386-015E-FCD5-0E6C2DC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30DCB64-2D25-58D7-EDE7-3042BDD8A52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en-GB" sz="1300" err="1"/>
              <a:t>UiB</a:t>
            </a:r>
            <a:r>
              <a:rPr lang="en-GB" sz="1300"/>
              <a:t> Atlas – </a:t>
            </a:r>
            <a:r>
              <a:rPr lang="en-GB" sz="1300" err="1"/>
              <a:t>Enklare</a:t>
            </a:r>
            <a:r>
              <a:rPr lang="en-GB" sz="1300"/>
              <a:t> </a:t>
            </a:r>
            <a:r>
              <a:rPr lang="en-GB" sz="1300" err="1"/>
              <a:t>mobilitet</a:t>
            </a:r>
            <a:endParaRPr lang="en-GB" sz="1300"/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C5444585-9E3E-2DCE-0A54-9749CFD89D2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en-GB" sz="1300"/>
              <a:t>DIGI-</a:t>
            </a:r>
            <a:r>
              <a:rPr lang="en-GB" sz="1300" err="1"/>
              <a:t>emne</a:t>
            </a:r>
            <a:r>
              <a:rPr lang="en-GB" sz="1300"/>
              <a:t> - </a:t>
            </a:r>
            <a:r>
              <a:rPr lang="en-GB" sz="1300" err="1"/>
              <a:t>Mikroemne</a:t>
            </a: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3905802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lassholder for bilde 5" descr="Et illustrasjonsbilde fra SDG-konferansen i Bergen. Tre personer på scenen. ">
            <a:extLst>
              <a:ext uri="{FF2B5EF4-FFF2-40B4-BE49-F238E27FC236}">
                <a16:creationId xmlns:a16="http://schemas.microsoft.com/office/drawing/2014/main" id="{C22BD732-B7A9-ADA3-A0DD-0C1A59CC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7"/>
            <a:ext cx="9142412" cy="5143493"/>
          </a:xfrm>
          <a:prstGeom prst="rect">
            <a:avLst/>
          </a:prstGeom>
          <a:noFill/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527ED563-5C10-C96A-FE41-07E645377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461CA14F-D9D1-92B8-86F9-CF9B982CE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Kunnskapsformidling, samfunnsdialog og innovasjon</a:t>
            </a:r>
            <a:endParaRPr lang="en-US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8C31DB1-7B24-787A-94EA-82CFBA011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2436485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tel 6">
            <a:extLst>
              <a:ext uri="{FF2B5EF4-FFF2-40B4-BE49-F238E27FC236}">
                <a16:creationId xmlns:a16="http://schemas.microsoft.com/office/drawing/2014/main" id="{A28C6CC6-5354-F6E7-1236-92F29669D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UiB skal </a:t>
            </a:r>
            <a:r>
              <a:rPr lang="nb-NO" err="1"/>
              <a:t>vere</a:t>
            </a:r>
            <a:r>
              <a:rPr lang="nb-NO"/>
              <a:t> ei </a:t>
            </a:r>
            <a:r>
              <a:rPr lang="nb-NO" err="1"/>
              <a:t>open</a:t>
            </a:r>
            <a:r>
              <a:rPr lang="nb-NO"/>
              <a:t> kunnskapskjelde og </a:t>
            </a:r>
            <a:r>
              <a:rPr lang="nb-NO" err="1"/>
              <a:t>ein</a:t>
            </a:r>
            <a:r>
              <a:rPr lang="nb-NO"/>
              <a:t> </a:t>
            </a:r>
            <a:br>
              <a:rPr lang="nb-NO"/>
            </a:br>
            <a:r>
              <a:rPr lang="nb-NO"/>
              <a:t>framifrå arena for forskingsbasert kunnskapsoverføring </a:t>
            </a:r>
            <a:br>
              <a:rPr lang="nb-NO"/>
            </a:br>
            <a:r>
              <a:rPr lang="nb-NO"/>
              <a:t>og samfunnsdialog.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F4A0548-3CB4-FE54-B46A-CD82670AC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C37A29E-64DE-F0CA-5EA8-DD5683EDB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39624539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e 26">
            <a:extLst>
              <a:ext uri="{FF2B5EF4-FFF2-40B4-BE49-F238E27FC236}">
                <a16:creationId xmlns:a16="http://schemas.microsoft.com/office/drawing/2014/main" id="{9964A072-D73B-601A-9A28-9EA31DE84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66" y="2966050"/>
            <a:ext cx="2858446" cy="1927686"/>
          </a:xfrm>
          <a:prstGeom prst="rect">
            <a:avLst/>
          </a:prstGeom>
        </p:spPr>
      </p:pic>
      <p:pic>
        <p:nvPicPr>
          <p:cNvPr id="22" name="Plassholder for bilde 21" descr="Et bilde som inneholder utendørs, vindu, konstruksjon, fasade">
            <a:extLst>
              <a:ext uri="{FF2B5EF4-FFF2-40B4-BE49-F238E27FC236}">
                <a16:creationId xmlns:a16="http://schemas.microsoft.com/office/drawing/2014/main" id="{4D949299-8A5B-E840-0976-83FFBCFACD6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" r="889"/>
          <a:stretch>
            <a:fillRect/>
          </a:stretch>
        </p:blipFill>
        <p:spPr/>
      </p:pic>
      <p:sp>
        <p:nvSpPr>
          <p:cNvPr id="5" name="Tittel 4">
            <a:extLst>
              <a:ext uri="{FF2B5EF4-FFF2-40B4-BE49-F238E27FC236}">
                <a16:creationId xmlns:a16="http://schemas.microsoft.com/office/drawing/2014/main" id="{E45F5047-0F22-40EB-F65E-538623979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err="1"/>
              <a:t>Formidling</a:t>
            </a:r>
            <a:r>
              <a:rPr lang="en-US" sz="2000"/>
              <a:t>, dialog </a:t>
            </a:r>
            <a:r>
              <a:rPr lang="en-US" sz="2000" err="1"/>
              <a:t>og</a:t>
            </a:r>
            <a:r>
              <a:rPr lang="en-US" sz="2000"/>
              <a:t> </a:t>
            </a:r>
            <a:r>
              <a:rPr lang="en-US" sz="2000" err="1"/>
              <a:t>innovasjon</a:t>
            </a:r>
            <a:endParaRPr lang="nb-NO" sz="2000"/>
          </a:p>
        </p:txBody>
      </p:sp>
      <p:pic>
        <p:nvPicPr>
          <p:cNvPr id="51" name="Plassholder for bilde 50">
            <a:extLst>
              <a:ext uri="{FF2B5EF4-FFF2-40B4-BE49-F238E27FC236}">
                <a16:creationId xmlns:a16="http://schemas.microsoft.com/office/drawing/2014/main" id="{0F141066-AC54-CE53-9039-DB4F6F0FD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80" y="971551"/>
            <a:ext cx="2851189" cy="1934612"/>
          </a:xfrm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9E78E4EA-5229-9D19-1345-832801C21C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25" y="2337342"/>
            <a:ext cx="2655459" cy="491584"/>
          </a:xfrm>
        </p:spPr>
        <p:txBody>
          <a:bodyPr/>
          <a:lstStyle/>
          <a:p>
            <a:r>
              <a:rPr lang="nb-NO" sz="1300"/>
              <a:t>Kunnskapsbyen Bergen </a:t>
            </a:r>
          </a:p>
        </p:txBody>
      </p:sp>
      <p:pic>
        <p:nvPicPr>
          <p:cNvPr id="71" name="Plassholder for bilde 70">
            <a:extLst>
              <a:ext uri="{FF2B5EF4-FFF2-40B4-BE49-F238E27FC236}">
                <a16:creationId xmlns:a16="http://schemas.microsoft.com/office/drawing/2014/main" id="{C52E8FB4-7F71-C062-A5B3-5548D771D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6406" y="971551"/>
            <a:ext cx="2851189" cy="1934612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9475D64-E67B-978E-E76C-E59E77FC9A9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4420" y="2337342"/>
            <a:ext cx="2655459" cy="491584"/>
          </a:xfrm>
        </p:spPr>
        <p:txBody>
          <a:bodyPr/>
          <a:lstStyle/>
          <a:p>
            <a:r>
              <a:rPr lang="nb-NO" sz="1300"/>
              <a:t>Kunnskapsklynger</a:t>
            </a:r>
          </a:p>
        </p:txBody>
      </p:sp>
      <p:pic>
        <p:nvPicPr>
          <p:cNvPr id="61" name="Plassholder for bilde 60">
            <a:extLst>
              <a:ext uri="{FF2B5EF4-FFF2-40B4-BE49-F238E27FC236}">
                <a16:creationId xmlns:a16="http://schemas.microsoft.com/office/drawing/2014/main" id="{9091AB9C-A483-B54B-1CEB-A44196E31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80" y="2966050"/>
            <a:ext cx="2851189" cy="1934612"/>
          </a:xfrm>
        </p:spPr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4F2B51BF-74D5-2CA0-8A32-6381D164327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41747"/>
            <a:ext cx="2655459" cy="491584"/>
          </a:xfrm>
        </p:spPr>
        <p:txBody>
          <a:bodyPr/>
          <a:lstStyle/>
          <a:p>
            <a:r>
              <a:rPr lang="nb-NO" sz="1300"/>
              <a:t>Universitetsbiblioteket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FDEAEBFA-EDA8-7F68-E033-2FC8DCADC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0" r="240"/>
          <a:stretch/>
        </p:blipFill>
        <p:spPr>
          <a:xfrm>
            <a:off x="3146406" y="2966050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A4BA4A22-F699-10A4-1D2F-CEF2A22BBC0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41747"/>
            <a:ext cx="2655459" cy="491584"/>
          </a:xfrm>
        </p:spPr>
        <p:txBody>
          <a:bodyPr/>
          <a:lstStyle/>
          <a:p>
            <a:r>
              <a:rPr lang="nb-NO" sz="1300"/>
              <a:t>Media Futures - </a:t>
            </a:r>
            <a:r>
              <a:rPr lang="en-US" sz="1300"/>
              <a:t>Centre for Research-Based Innovation (SFI) </a:t>
            </a:r>
            <a:endParaRPr lang="nb-NO" sz="1300"/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3608790D-F237-B224-13E4-B38D0CC13A8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41747"/>
            <a:ext cx="2655459" cy="491584"/>
          </a:xfrm>
        </p:spPr>
        <p:txBody>
          <a:bodyPr/>
          <a:lstStyle/>
          <a:p>
            <a:r>
              <a:rPr lang="nb-NO" sz="1300"/>
              <a:t>Smart Ocean – Centre for Research-</a:t>
            </a:r>
            <a:r>
              <a:rPr lang="nb-NO" sz="1300" err="1"/>
              <a:t>Based</a:t>
            </a:r>
            <a:r>
              <a:rPr lang="nb-NO" sz="1300"/>
              <a:t> </a:t>
            </a:r>
            <a:r>
              <a:rPr lang="nb-NO" sz="1300" err="1"/>
              <a:t>Innovation</a:t>
            </a:r>
            <a:r>
              <a:rPr lang="nb-NO" sz="1300"/>
              <a:t> (SFI)</a:t>
            </a:r>
          </a:p>
        </p:txBody>
      </p:sp>
      <p:pic>
        <p:nvPicPr>
          <p:cNvPr id="3" name="Bilde 2">
            <a:extLst>
              <a:ext uri="{FF2B5EF4-FFF2-40B4-BE49-F238E27FC236}">
                <a16:creationId xmlns:a16="http://schemas.microsoft.com/office/drawing/2014/main" id="{BD8C3820-0373-F195-04F5-4A1B4359D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" r="910"/>
          <a:stretch/>
        </p:blipFill>
        <p:spPr>
          <a:xfrm>
            <a:off x="6054966" y="971551"/>
            <a:ext cx="2835427" cy="1927686"/>
          </a:xfrm>
          <a:prstGeom prst="rect">
            <a:avLst/>
          </a:prstGeom>
        </p:spPr>
      </p:pic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31BF12BA-ADC4-4EEB-62AC-6B83B127606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2980" y="2337342"/>
            <a:ext cx="2655459" cy="491584"/>
          </a:xfrm>
        </p:spPr>
        <p:txBody>
          <a:bodyPr/>
          <a:lstStyle/>
          <a:p>
            <a:r>
              <a:rPr lang="nb-NO" sz="1300"/>
              <a:t>Universitetsmuseet</a:t>
            </a:r>
          </a:p>
        </p:txBody>
      </p:sp>
    </p:spTree>
    <p:extLst>
      <p:ext uri="{BB962C8B-B14F-4D97-AF65-F5344CB8AC3E}">
        <p14:creationId xmlns:p14="http://schemas.microsoft.com/office/powerpoint/2010/main" val="3422932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lassholder for bilde 7">
            <a:extLst>
              <a:ext uri="{FF2B5EF4-FFF2-40B4-BE49-F238E27FC236}">
                <a16:creationId xmlns:a16="http://schemas.microsoft.com/office/drawing/2014/main" id="{A3762686-3984-5166-BBE9-42869BC5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" r="865"/>
          <a:stretch>
            <a:fillRect/>
          </a:stretch>
        </p:blipFill>
        <p:spPr>
          <a:xfrm>
            <a:off x="235311" y="2968522"/>
            <a:ext cx="2851189" cy="1934612"/>
          </a:xfr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C7F4566C-D82A-5AE7-F2BF-A0AAA8F22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err="1"/>
              <a:t>Formidling</a:t>
            </a:r>
            <a:r>
              <a:rPr lang="en-US" sz="2000"/>
              <a:t>, dialog </a:t>
            </a:r>
            <a:r>
              <a:rPr lang="en-US" sz="2000" err="1"/>
              <a:t>og</a:t>
            </a:r>
            <a:r>
              <a:rPr lang="en-US" sz="2000"/>
              <a:t> </a:t>
            </a:r>
            <a:r>
              <a:rPr lang="en-US" sz="2000" err="1"/>
              <a:t>innovasjon</a:t>
            </a:r>
            <a:endParaRPr lang="nb-NO" sz="2000"/>
          </a:p>
        </p:txBody>
      </p:sp>
      <p:pic>
        <p:nvPicPr>
          <p:cNvPr id="30" name="Plassholder for bilde 29">
            <a:extLst>
              <a:ext uri="{FF2B5EF4-FFF2-40B4-BE49-F238E27FC236}">
                <a16:creationId xmlns:a16="http://schemas.microsoft.com/office/drawing/2014/main" id="{D9E65FD6-4542-3925-538B-E001B03A6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5311" y="971551"/>
            <a:ext cx="2851189" cy="1934612"/>
          </a:xfrm>
        </p:spPr>
      </p:pic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88F751E2-AC17-D028-8290-8C4541436A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25" y="2337342"/>
            <a:ext cx="2655459" cy="491584"/>
          </a:xfrm>
        </p:spPr>
        <p:txBody>
          <a:bodyPr/>
          <a:lstStyle/>
          <a:p>
            <a:r>
              <a:rPr lang="nb-NO" sz="1300"/>
              <a:t>One Ocean </a:t>
            </a:r>
            <a:r>
              <a:rPr lang="nb-NO" sz="1300" err="1"/>
              <a:t>Week</a:t>
            </a:r>
            <a:endParaRPr lang="nb-NO" sz="1300"/>
          </a:p>
        </p:txBody>
      </p:sp>
      <p:pic>
        <p:nvPicPr>
          <p:cNvPr id="18" name="Plassholder for bilde 17">
            <a:extLst>
              <a:ext uri="{FF2B5EF4-FFF2-40B4-BE49-F238E27FC236}">
                <a16:creationId xmlns:a16="http://schemas.microsoft.com/office/drawing/2014/main" id="{0B05BB6A-78A8-0436-4294-0FB131337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6406" y="971551"/>
            <a:ext cx="2851189" cy="1934612"/>
          </a:xfrm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6F43C1FA-5BB7-E560-7400-F2E70B5C5DA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4420" y="2337342"/>
            <a:ext cx="2655459" cy="491584"/>
          </a:xfrm>
        </p:spPr>
        <p:txBody>
          <a:bodyPr/>
          <a:lstStyle/>
          <a:p>
            <a:r>
              <a:rPr lang="nb-NO" sz="1300" err="1"/>
              <a:t>Christiekonferansen</a:t>
            </a:r>
            <a:endParaRPr lang="nb-NO" sz="1300"/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863A2CD7-74B8-6A6C-C185-6F1216DEB5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300" err="1"/>
              <a:t>Aarebrotforelesinga</a:t>
            </a:r>
            <a:endParaRPr lang="nb-NO" sz="1300"/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DEE1C61F-72CE-B346-A154-86BAC4B0D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3" b="12673"/>
          <a:stretch/>
        </p:blipFill>
        <p:spPr>
          <a:xfrm>
            <a:off x="3146406" y="2968522"/>
            <a:ext cx="2851189" cy="1934612"/>
          </a:xfrm>
        </p:spPr>
      </p:pic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E7FB568D-87C7-F8D0-AF31-C427E395132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/>
          <a:lstStyle/>
          <a:p>
            <a:r>
              <a:rPr lang="nb-NO" sz="1300"/>
              <a:t>UiB </a:t>
            </a:r>
            <a:r>
              <a:rPr lang="nb-NO" sz="1300" err="1"/>
              <a:t>Popviten</a:t>
            </a:r>
            <a:endParaRPr lang="nb-NO" sz="1300"/>
          </a:p>
        </p:txBody>
      </p:sp>
      <p:pic>
        <p:nvPicPr>
          <p:cNvPr id="17" name="Plassholder for bilde 37">
            <a:extLst>
              <a:ext uri="{FF2B5EF4-FFF2-40B4-BE49-F238E27FC236}">
                <a16:creationId xmlns:a16="http://schemas.microsoft.com/office/drawing/2014/main" id="{893B99D0-5207-71A6-BBEA-ED29C9DD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6056234" y="2968522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19" name="Plassholder for tekst 7">
            <a:extLst>
              <a:ext uri="{FF2B5EF4-FFF2-40B4-BE49-F238E27FC236}">
                <a16:creationId xmlns:a16="http://schemas.microsoft.com/office/drawing/2014/main" id="{3630EC76-C9E6-57C0-C07C-9E0A1B5650E4}"/>
              </a:ext>
            </a:extLst>
          </p:cNvPr>
          <p:cNvSpPr>
            <a:spLocks noGrp="1"/>
          </p:cNvSpPr>
          <p:nvPr/>
        </p:nvSpPr>
        <p:spPr>
          <a:xfrm>
            <a:off x="6134248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108000" tIns="72000" rIns="0" bIns="0" rtlCol="0" anchor="t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300"/>
              <a:t>UiB: </a:t>
            </a:r>
            <a:r>
              <a:rPr lang="nb-NO" sz="1300" err="1"/>
              <a:t>Ein</a:t>
            </a:r>
            <a:r>
              <a:rPr lang="nb-NO" sz="1300"/>
              <a:t> arena for debatt</a:t>
            </a:r>
            <a:endParaRPr lang="nb-NO" sz="1300">
              <a:ea typeface="Calibri"/>
              <a:cs typeface="Calibri"/>
            </a:endParaRPr>
          </a:p>
        </p:txBody>
      </p:sp>
      <p:pic>
        <p:nvPicPr>
          <p:cNvPr id="20" name="Plassholder for bilde 25">
            <a:extLst>
              <a:ext uri="{FF2B5EF4-FFF2-40B4-BE49-F238E27FC236}">
                <a16:creationId xmlns:a16="http://schemas.microsoft.com/office/drawing/2014/main" id="{1562FC6E-FDF0-0CEE-58D8-A3AC44A5F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6056234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21" name="Plassholder for tekst 13">
            <a:extLst>
              <a:ext uri="{FF2B5EF4-FFF2-40B4-BE49-F238E27FC236}">
                <a16:creationId xmlns:a16="http://schemas.microsoft.com/office/drawing/2014/main" id="{0F8033C1-1BB4-4692-37BD-5E2CE4DA8794}"/>
              </a:ext>
            </a:extLst>
          </p:cNvPr>
          <p:cNvSpPr>
            <a:spLocks noGrp="1"/>
          </p:cNvSpPr>
          <p:nvPr/>
        </p:nvSpPr>
        <p:spPr>
          <a:xfrm>
            <a:off x="613424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108000" tIns="72000" rIns="0" bIns="0" rtlCol="0" anchor="t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300" err="1"/>
              <a:t>Arendalsveka</a:t>
            </a:r>
          </a:p>
          <a:p>
            <a:endParaRPr lang="nb-NO" sz="1300"/>
          </a:p>
        </p:txBody>
      </p:sp>
    </p:spTree>
    <p:extLst>
      <p:ext uri="{BB962C8B-B14F-4D97-AF65-F5344CB8AC3E}">
        <p14:creationId xmlns:p14="http://schemas.microsoft.com/office/powerpoint/2010/main" val="29721987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26">
            <a:extLst>
              <a:ext uri="{FF2B5EF4-FFF2-40B4-BE49-F238E27FC236}">
                <a16:creationId xmlns:a16="http://schemas.microsoft.com/office/drawing/2014/main" id="{282B5AD7-2A90-8A32-90F1-BE0C29C9E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" r="18"/>
          <a:stretch/>
        </p:blipFill>
        <p:spPr>
          <a:xfrm>
            <a:off x="6054966" y="966439"/>
            <a:ext cx="2851189" cy="19403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12" name="Plassholder for bilde 11">
            <a:extLst>
              <a:ext uri="{FF2B5EF4-FFF2-40B4-BE49-F238E27FC236}">
                <a16:creationId xmlns:a16="http://schemas.microsoft.com/office/drawing/2014/main" id="{06046E8B-A783-0225-8840-8DEC6DF2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>
          <a:xfrm>
            <a:off x="236579" y="2968522"/>
            <a:ext cx="2851189" cy="1934612"/>
          </a:xfrm>
        </p:spPr>
      </p:pic>
      <p:pic>
        <p:nvPicPr>
          <p:cNvPr id="3" name="Bilde 2">
            <a:extLst>
              <a:ext uri="{FF2B5EF4-FFF2-40B4-BE49-F238E27FC236}">
                <a16:creationId xmlns:a16="http://schemas.microsoft.com/office/drawing/2014/main" id="{E18454B8-EBE6-FB4D-6F38-0A637A1D4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872" y="971551"/>
            <a:ext cx="2848050" cy="1935200"/>
          </a:xfrm>
          <a:prstGeom prst="rect">
            <a:avLst/>
          </a:prstGeom>
        </p:spPr>
      </p:pic>
      <p:sp>
        <p:nvSpPr>
          <p:cNvPr id="7" name="Tittel 6">
            <a:extLst>
              <a:ext uri="{FF2B5EF4-FFF2-40B4-BE49-F238E27FC236}">
                <a16:creationId xmlns:a16="http://schemas.microsoft.com/office/drawing/2014/main" id="{27029ECF-7AE5-C9D9-847B-70292AB20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Universitetsbiblioteket</a:t>
            </a:r>
          </a:p>
        </p:txBody>
      </p:sp>
      <p:pic>
        <p:nvPicPr>
          <p:cNvPr id="23" name="Plassholder for bilde 22">
            <a:extLst>
              <a:ext uri="{FF2B5EF4-FFF2-40B4-BE49-F238E27FC236}">
                <a16:creationId xmlns:a16="http://schemas.microsoft.com/office/drawing/2014/main" id="{33A1E9A3-D147-6107-F806-772226CF7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79" y="972139"/>
            <a:ext cx="2851189" cy="1934612"/>
          </a:xfrm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079E43D8-869F-3526-108D-F8554FE6F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91584"/>
          </a:xfrm>
        </p:spPr>
        <p:txBody>
          <a:bodyPr/>
          <a:lstStyle/>
          <a:p>
            <a:r>
              <a:rPr lang="nb-NO" sz="1300"/>
              <a:t>Arena for arrangement og </a:t>
            </a:r>
            <a:r>
              <a:rPr lang="nb-NO" sz="1300" err="1"/>
              <a:t>utstillingar</a:t>
            </a:r>
            <a:endParaRPr lang="nb-NO" sz="1300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121FE5CC-5160-4F29-9098-5FEC744775E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4420" y="2337342"/>
            <a:ext cx="2655459" cy="491584"/>
          </a:xfrm>
        </p:spPr>
        <p:txBody>
          <a:bodyPr/>
          <a:lstStyle/>
          <a:p>
            <a:r>
              <a:rPr lang="nb-NO" sz="1300"/>
              <a:t>Moderne </a:t>
            </a:r>
            <a:r>
              <a:rPr lang="nb-NO" sz="1300" err="1"/>
              <a:t>arbeidsstasjonar</a:t>
            </a:r>
            <a:endParaRPr lang="nb-NO" sz="1300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2173A57D-07A8-5A50-AEA9-5BD5F47B49E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4594" y="4334313"/>
            <a:ext cx="2655459" cy="491584"/>
          </a:xfrm>
        </p:spPr>
        <p:txBody>
          <a:bodyPr/>
          <a:lstStyle/>
          <a:p>
            <a:r>
              <a:rPr lang="en-GB" sz="1300"/>
              <a:t>1 600 000 </a:t>
            </a:r>
            <a:r>
              <a:rPr lang="en-GB" sz="1300" err="1"/>
              <a:t>bøker</a:t>
            </a:r>
            <a:r>
              <a:rPr lang="en-GB" sz="1300"/>
              <a:t>, </a:t>
            </a:r>
            <a:r>
              <a:rPr lang="nb-NO" sz="1300"/>
              <a:t>1 250 000 </a:t>
            </a:r>
            <a:r>
              <a:rPr lang="nb-NO" sz="1300" err="1"/>
              <a:t>bilete</a:t>
            </a:r>
            <a:r>
              <a:rPr lang="nb-NO" sz="1300"/>
              <a:t>,</a:t>
            </a:r>
            <a:br>
              <a:rPr lang="nb-NO" sz="1300"/>
            </a:br>
            <a:r>
              <a:rPr lang="nb-NO" sz="1300"/>
              <a:t>3 700 manuskript og diplom</a:t>
            </a:r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E5BCBB2-4067-A177-59DF-912EAAA5543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32980" y="2337342"/>
            <a:ext cx="2655459" cy="491584"/>
          </a:xfrm>
        </p:spPr>
        <p:txBody>
          <a:bodyPr/>
          <a:lstStyle/>
          <a:p>
            <a:r>
              <a:rPr lang="en-GB" sz="1300" err="1"/>
              <a:t>Språksamlingar</a:t>
            </a:r>
            <a:r>
              <a:rPr lang="en-GB" sz="1300"/>
              <a:t> </a:t>
            </a:r>
            <a:r>
              <a:rPr lang="en-GB" sz="1300" err="1"/>
              <a:t>og</a:t>
            </a:r>
            <a:r>
              <a:rPr lang="en-GB" sz="1300"/>
              <a:t> </a:t>
            </a:r>
            <a:r>
              <a:rPr lang="en-GB" sz="1300" err="1"/>
              <a:t>ordbøker</a:t>
            </a:r>
            <a:endParaRPr lang="en-GB" sz="1300"/>
          </a:p>
          <a:p>
            <a:endParaRPr lang="nb-NO" sz="1300"/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B74D1CD7-7461-754F-7FF0-874213F9B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3872" y="2968522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65D41AA2-7C4C-5EB1-82C4-B85543E2B34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/>
          <a:lstStyle/>
          <a:p>
            <a:r>
              <a:rPr lang="en-GB" sz="1300" err="1"/>
              <a:t>Skeivt</a:t>
            </a:r>
            <a:r>
              <a:rPr lang="en-GB" sz="1300"/>
              <a:t> </a:t>
            </a:r>
            <a:r>
              <a:rPr lang="en-GB" sz="1300" err="1"/>
              <a:t>arkiv</a:t>
            </a:r>
            <a:endParaRPr lang="en-GB" sz="1300"/>
          </a:p>
          <a:p>
            <a:endParaRPr lang="nb-NO" sz="1300"/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976D92B4-CAE7-0B56-DE7E-ACF9BEB31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" r="73"/>
          <a:stretch/>
        </p:blipFill>
        <p:spPr>
          <a:xfrm>
            <a:off x="6054966" y="2968522"/>
            <a:ext cx="2851189" cy="1934612"/>
          </a:xfrm>
        </p:spPr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5723586E-6B6C-7F90-08EE-59161231B93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en-GB" sz="1300" err="1"/>
              <a:t>Spesialsamlingane</a:t>
            </a:r>
            <a:endParaRPr lang="en-GB" sz="1300"/>
          </a:p>
          <a:p>
            <a:endParaRPr lang="nb-NO" sz="1300"/>
          </a:p>
        </p:txBody>
      </p:sp>
    </p:spTree>
    <p:extLst>
      <p:ext uri="{BB962C8B-B14F-4D97-AF65-F5344CB8AC3E}">
        <p14:creationId xmlns:p14="http://schemas.microsoft.com/office/powerpoint/2010/main" val="89957260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lassholder for bilde 23">
            <a:extLst>
              <a:ext uri="{FF2B5EF4-FFF2-40B4-BE49-F238E27FC236}">
                <a16:creationId xmlns:a16="http://schemas.microsoft.com/office/drawing/2014/main" id="{BF22D35A-E2A1-DE31-F1F9-3E9F5F790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47674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13" name="Plassholder for bilde 23">
            <a:extLst>
              <a:ext uri="{FF2B5EF4-FFF2-40B4-BE49-F238E27FC236}">
                <a16:creationId xmlns:a16="http://schemas.microsoft.com/office/drawing/2014/main" id="{D540CDED-270A-74A3-1834-A098AA316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311" y="2968522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15" name="Bilde 14">
            <a:extLst>
              <a:ext uri="{FF2B5EF4-FFF2-40B4-BE49-F238E27FC236}">
                <a16:creationId xmlns:a16="http://schemas.microsoft.com/office/drawing/2014/main" id="{60945301-51C3-EE17-FF29-FC31DADCB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66" y="971551"/>
            <a:ext cx="2851141" cy="1934612"/>
          </a:xfrm>
          <a:prstGeom prst="rect">
            <a:avLst/>
          </a:prstGeom>
        </p:spPr>
      </p:pic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0369D6A6-4F03-CE56-EE2B-549FB6E8D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" r="865"/>
          <a:stretch>
            <a:fillRect/>
          </a:stretch>
        </p:blipFill>
        <p:spPr>
          <a:xfrm>
            <a:off x="6054966" y="2968522"/>
            <a:ext cx="2851189" cy="1934612"/>
          </a:xfr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D14B07FF-07D1-DB79-4D2D-02BA85E7E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/>
              <a:t>Universitetsmuseet i Bergen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3B249365-5F6E-BDBE-486A-7F6261DE9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311" y="971551"/>
            <a:ext cx="2851189" cy="1934612"/>
          </a:xfrm>
        </p:spPr>
      </p:pic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A0B01829-3395-DB76-68F4-79CDCE5A1A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25" y="2095837"/>
            <a:ext cx="2655459" cy="699446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Etablert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1825: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Norges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eldste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museumsbygning</a:t>
            </a:r>
            <a:endParaRPr lang="en-GB" sz="13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A0B672B1-5773-A77D-FD25-A3387012491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2980" y="2219602"/>
            <a:ext cx="2655459" cy="583071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sz="1300"/>
              <a:t>72 000 </a:t>
            </a:r>
            <a:r>
              <a:rPr lang="nb-NO" sz="1300" err="1"/>
              <a:t>besøkande</a:t>
            </a:r>
            <a:r>
              <a:rPr lang="nb-NO" sz="1300"/>
              <a:t> per år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F4A9719A-77A3-1C88-CEA9-22995DE720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300"/>
              <a:t>Permanente og midlertidige </a:t>
            </a:r>
            <a:r>
              <a:rPr lang="nb-NO" sz="1300" err="1"/>
              <a:t>utstillingar</a:t>
            </a:r>
            <a:endParaRPr lang="nb-NO" sz="1300"/>
          </a:p>
        </p:txBody>
      </p:sp>
      <p:pic>
        <p:nvPicPr>
          <p:cNvPr id="28" name="Plassholder for bilde 27">
            <a:extLst>
              <a:ext uri="{FF2B5EF4-FFF2-40B4-BE49-F238E27FC236}">
                <a16:creationId xmlns:a16="http://schemas.microsoft.com/office/drawing/2014/main" id="{FA4F018F-2B8F-BA33-1634-48C363A3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46406" y="2968522"/>
            <a:ext cx="2851189" cy="1934612"/>
          </a:xfrm>
        </p:spPr>
      </p:pic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7BC7B74A-B27C-1C9A-4783-C7741770AA1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19" y="4334313"/>
            <a:ext cx="2655459" cy="491584"/>
          </a:xfrm>
        </p:spPr>
        <p:txBody>
          <a:bodyPr/>
          <a:lstStyle/>
          <a:p>
            <a:r>
              <a:rPr lang="nb-NO" sz="1300"/>
              <a:t>Muséhagen, Arboretet og </a:t>
            </a:r>
            <a:br>
              <a:rPr lang="nb-NO" sz="1300"/>
            </a:br>
            <a:r>
              <a:rPr lang="nb-NO" sz="1300"/>
              <a:t>Bergen botaniske hage</a:t>
            </a:r>
          </a:p>
          <a:p>
            <a:endParaRPr lang="nb-NO" sz="1300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449AF479-571E-6CF9-967C-2DED94E1E8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Årets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museum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2021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og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br>
              <a:rPr lang="en-GB" sz="130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internasjonal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publikumspris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2022</a:t>
            </a:r>
            <a:endParaRPr lang="nb-NO" sz="1300"/>
          </a:p>
        </p:txBody>
      </p:sp>
      <p:sp>
        <p:nvSpPr>
          <p:cNvPr id="39" name="Plassholder for tekst 7">
            <a:extLst>
              <a:ext uri="{FF2B5EF4-FFF2-40B4-BE49-F238E27FC236}">
                <a16:creationId xmlns:a16="http://schemas.microsoft.com/office/drawing/2014/main" id="{026C5DA2-2E32-7D8D-AF34-80DB004A9D03}"/>
              </a:ext>
            </a:extLst>
          </p:cNvPr>
          <p:cNvSpPr txBox="1">
            <a:spLocks/>
          </p:cNvSpPr>
          <p:nvPr/>
        </p:nvSpPr>
        <p:spPr>
          <a:xfrm>
            <a:off x="3224419" y="2095837"/>
            <a:ext cx="2655459" cy="733089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81000" tIns="54000" rIns="0" bIns="0" rtlCol="0">
            <a:noAutofit/>
          </a:bodyPr>
          <a:lstStyle>
            <a:lvl1pPr marL="0" indent="0" algn="l" defTabSz="685709" rtl="0" eaLnBrk="1" latinLnBrk="0" hangingPunct="1">
              <a:lnSpc>
                <a:spcPct val="101000"/>
              </a:lnSpc>
              <a:spcBef>
                <a:spcPts val="75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281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7136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99990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42844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885699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553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407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261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Ei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av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Norges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største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samlingar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: Fire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millionar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gjenstandar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innan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natur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- </a:t>
            </a:r>
            <a:br>
              <a:rPr lang="en-GB" sz="130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og</a:t>
            </a:r>
            <a:r>
              <a:rPr lang="en-GB" sz="13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300" err="1">
                <a:solidFill>
                  <a:srgbClr val="FFFFFF"/>
                </a:solidFill>
                <a:latin typeface="Calibri"/>
                <a:cs typeface="Calibri"/>
              </a:rPr>
              <a:t>kulturhistorie</a:t>
            </a:r>
            <a:endParaRPr lang="en-GB" sz="1300">
              <a:solidFill>
                <a:srgbClr val="FFFFF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215772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lassholder for bilde 7">
            <a:extLst>
              <a:ext uri="{FF2B5EF4-FFF2-40B4-BE49-F238E27FC236}">
                <a16:creationId xmlns:a16="http://schemas.microsoft.com/office/drawing/2014/main" id="{60340CC8-AEE2-9A4C-D44B-1A4C78FF4CD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2412" cy="5143500"/>
          </a:xfrm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033223A1-C146-A59F-0BEB-6C40000FB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Tittel 3">
            <a:extLst>
              <a:ext uri="{FF2B5EF4-FFF2-40B4-BE49-F238E27FC236}">
                <a16:creationId xmlns:a16="http://schemas.microsoft.com/office/drawing/2014/main" id="{8928002F-7A64-B0FF-BC05-39423B31E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Universitets-samfunnet og organisasjonen</a:t>
            </a:r>
            <a:endParaRPr lang="nb-NO"/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85D09145-03A3-4BA6-602F-21A1B26F6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241169738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5FF8546C-9FC9-3828-0B3F-5FD4FEF30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Universitetssamfunnet og organisasjonen</a:t>
            </a:r>
            <a:endParaRPr lang="nb-NO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6D676E09-6C21-1FCE-06AF-95565E89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EB9B8330-491C-C66D-A145-58016E889CC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/>
              <a:t>UiB er </a:t>
            </a:r>
            <a:r>
              <a:rPr lang="nb-NO" err="1"/>
              <a:t>eit</a:t>
            </a:r>
            <a:r>
              <a:rPr lang="nb-NO"/>
              <a:t> internasjonalt akademisk fellesskap</a:t>
            </a:r>
          </a:p>
          <a:p>
            <a:pPr>
              <a:lnSpc>
                <a:spcPct val="100000"/>
              </a:lnSpc>
            </a:pPr>
            <a:r>
              <a:rPr lang="nb-NO"/>
              <a:t>Vi </a:t>
            </a:r>
            <a:r>
              <a:rPr lang="nb-NO" err="1"/>
              <a:t>vernar</a:t>
            </a:r>
            <a:r>
              <a:rPr lang="nb-NO"/>
              <a:t> om akademisk fridom og </a:t>
            </a:r>
            <a:r>
              <a:rPr lang="nb-NO" err="1"/>
              <a:t>ein</a:t>
            </a:r>
            <a:r>
              <a:rPr lang="nb-NO"/>
              <a:t> tolerant ytringskultur</a:t>
            </a:r>
            <a:endParaRPr lang="nb-NO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/>
              <a:t>Vi legg vekt på </a:t>
            </a:r>
            <a:r>
              <a:rPr lang="nb-NO" err="1"/>
              <a:t>eit</a:t>
            </a:r>
            <a:r>
              <a:rPr lang="nb-NO"/>
              <a:t> </a:t>
            </a:r>
            <a:r>
              <a:rPr lang="nb-NO" err="1"/>
              <a:t>inkluderande</a:t>
            </a:r>
            <a:r>
              <a:rPr lang="nb-NO"/>
              <a:t> og </a:t>
            </a:r>
            <a:r>
              <a:rPr lang="nb-NO" err="1"/>
              <a:t>inspirerande</a:t>
            </a:r>
            <a:r>
              <a:rPr lang="nb-NO"/>
              <a:t> arbeids- og læringsmiljø </a:t>
            </a:r>
            <a:endParaRPr lang="nb-NO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/>
              <a:t>Vi er </a:t>
            </a:r>
            <a:r>
              <a:rPr lang="nb-NO" err="1"/>
              <a:t>kjenneteikna</a:t>
            </a:r>
            <a:r>
              <a:rPr lang="nb-NO"/>
              <a:t> av sterke akademiske fellesskap, kollegialt samarbeid og felles </a:t>
            </a:r>
            <a:r>
              <a:rPr lang="nb-NO" err="1"/>
              <a:t>ambisjonar</a:t>
            </a:r>
            <a:r>
              <a:rPr lang="nb-NO"/>
              <a:t> om høg kvalitet </a:t>
            </a:r>
            <a:endParaRPr lang="nb-NO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/>
              <a:t>UiB legg vekt på at tilsette har gode </a:t>
            </a:r>
            <a:r>
              <a:rPr lang="nb-NO" err="1"/>
              <a:t>moglegheiter</a:t>
            </a:r>
            <a:r>
              <a:rPr lang="nb-NO"/>
              <a:t> til </a:t>
            </a:r>
            <a:r>
              <a:rPr lang="nb-NO" err="1"/>
              <a:t>fagleg</a:t>
            </a:r>
            <a:r>
              <a:rPr lang="nb-NO"/>
              <a:t> utvikling for å kunne møte </a:t>
            </a:r>
            <a:r>
              <a:rPr lang="nb-NO" err="1"/>
              <a:t>endringar</a:t>
            </a:r>
            <a:r>
              <a:rPr lang="nb-NO"/>
              <a:t> i </a:t>
            </a:r>
            <a:r>
              <a:rPr lang="nb-NO" err="1"/>
              <a:t>arbeidsmetodar</a:t>
            </a:r>
            <a:r>
              <a:rPr lang="nb-NO"/>
              <a:t>, teknologi og samfunn</a:t>
            </a:r>
            <a:endParaRPr lang="nb-NO">
              <a:cs typeface="Calibri"/>
            </a:endParaRPr>
          </a:p>
          <a:p>
            <a:pPr>
              <a:lnSpc>
                <a:spcPct val="100000"/>
              </a:lnSpc>
            </a:pP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92493212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964B2DB0-225E-4614-8914-934D6442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UiB skal være </a:t>
            </a:r>
            <a:r>
              <a:rPr lang="nb-NO" kern="10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ein</a:t>
            </a:r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attraktiv arbeids- og </a:t>
            </a:r>
            <a:r>
              <a:rPr lang="nb-NO" kern="10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studiestad</a:t>
            </a:r>
            <a:b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som rekrutterer og </a:t>
            </a:r>
            <a:r>
              <a:rPr lang="nb-NO" kern="10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utviklar</a:t>
            </a:r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sterk kompetanse og fremmer </a:t>
            </a:r>
            <a:r>
              <a:rPr lang="nb-NO" kern="10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ein</a:t>
            </a:r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samarbeidskultur om felles høge </a:t>
            </a:r>
            <a:r>
              <a:rPr lang="nb-NO" kern="10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ambisjonar</a:t>
            </a:r>
            <a:r>
              <a:rPr lang="nb-NO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endParaRPr lang="nn-NO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42D95D07-030D-2F58-BF5C-5B1EB12F6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0EEAAD3C-B94D-9408-B807-2590F224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38511544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tel 15">
            <a:extLst>
              <a:ext uri="{FF2B5EF4-FFF2-40B4-BE49-F238E27FC236}">
                <a16:creationId xmlns:a16="http://schemas.microsoft.com/office/drawing/2014/main" id="{89B7B425-A6C3-9F92-A869-B7136192A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UiB-tilsette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A1A6B3E-371F-4CBF-D9B0-8E8E254FD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866DAF8C-D278-7157-A304-A655489FA0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4 200</a:t>
            </a:r>
            <a:endParaRPr lang="nn-NO"/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E8B3042A-248C-5073-60EC-BBF4E5B664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/>
              <a:t>årsverk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0A414DCB-B958-EB3D-D7E9-ECCA37CD266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2 500</a:t>
            </a:r>
            <a:endParaRPr lang="nn-NO"/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8C60FFE8-4AA1-62AD-9BA8-5BC2B963680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err="1">
                <a:latin typeface="Calibri"/>
                <a:cs typeface="Calibri"/>
              </a:rPr>
              <a:t>vitskapleg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tilsette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26" name="Plassholder for tekst 25">
            <a:extLst>
              <a:ext uri="{FF2B5EF4-FFF2-40B4-BE49-F238E27FC236}">
                <a16:creationId xmlns:a16="http://schemas.microsoft.com/office/drawing/2014/main" id="{9520511A-65BD-9B6C-E027-7E273A880E2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1 700</a:t>
            </a:r>
            <a:endParaRPr lang="nn-NO"/>
          </a:p>
        </p:txBody>
      </p:sp>
      <p:sp>
        <p:nvSpPr>
          <p:cNvPr id="27" name="Plassholder for tekst 26">
            <a:extLst>
              <a:ext uri="{FF2B5EF4-FFF2-40B4-BE49-F238E27FC236}">
                <a16:creationId xmlns:a16="http://schemas.microsoft.com/office/drawing/2014/main" id="{4C995207-BF42-1736-B3F3-861B99F93D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69536" y="2085314"/>
            <a:ext cx="2327612" cy="316369"/>
          </a:xfrm>
        </p:spPr>
        <p:txBody>
          <a:bodyPr/>
          <a:lstStyle/>
          <a:p>
            <a:r>
              <a:rPr lang="nn-NO"/>
              <a:t>teknisk- og administrativt tilsette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6230172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B0FD4BC2-4D79-34BB-D587-C6943D3E6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>
                <a:solidFill>
                  <a:srgbClr val="012050"/>
                </a:solidFill>
              </a:rPr>
              <a:t>Fellesadministrasjon og </a:t>
            </a:r>
            <a:r>
              <a:rPr lang="nb-NO" sz="2000" err="1">
                <a:solidFill>
                  <a:srgbClr val="012050"/>
                </a:solidFill>
              </a:rPr>
              <a:t>tenesteutvikling</a:t>
            </a:r>
            <a:endParaRPr lang="nb-NO" sz="2000">
              <a:solidFill>
                <a:srgbClr val="012050"/>
              </a:solidFill>
            </a:endParaRP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33567C4A-A68F-E390-9B8F-66C9F9F3D5B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8214" y="3145645"/>
            <a:ext cx="3176883" cy="1319991"/>
          </a:xfrm>
        </p:spPr>
        <p:txBody>
          <a:bodyPr vert="horz" lIns="0" tIns="0" rIns="0" bIns="0" rtlCol="0" anchor="t">
            <a:noAutofit/>
          </a:bodyPr>
          <a:lstStyle/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>
                <a:latin typeface="Calibri"/>
                <a:cs typeface="Calibri"/>
              </a:rPr>
              <a:t>Nygårdsgaten 5: </a:t>
            </a:r>
            <a:r>
              <a:rPr lang="nb-NO" err="1">
                <a:latin typeface="Calibri"/>
                <a:cs typeface="Calibri"/>
              </a:rPr>
              <a:t>eit</a:t>
            </a:r>
            <a:r>
              <a:rPr lang="nb-NO">
                <a:latin typeface="Calibri"/>
                <a:cs typeface="Calibri"/>
              </a:rPr>
              <a:t> ambisiøst prosjekt som samlokaliserer fellesadministrative </a:t>
            </a:r>
            <a:r>
              <a:rPr lang="nb-NO" err="1">
                <a:latin typeface="Calibri"/>
                <a:cs typeface="Calibri"/>
              </a:rPr>
              <a:t>tenester</a:t>
            </a:r>
            <a:r>
              <a:rPr lang="nb-NO">
                <a:latin typeface="Calibri"/>
                <a:cs typeface="Calibri"/>
              </a:rPr>
              <a:t> ved UiB</a:t>
            </a:r>
            <a:endParaRPr lang="nb-NO"/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err="1">
                <a:latin typeface="Calibri"/>
                <a:cs typeface="Calibri"/>
              </a:rPr>
              <a:t>Opna</a:t>
            </a:r>
            <a:r>
              <a:rPr lang="nb-NO">
                <a:latin typeface="Calibri"/>
                <a:cs typeface="Calibri"/>
              </a:rPr>
              <a:t> i 2023</a:t>
            </a:r>
          </a:p>
          <a:p>
            <a:pPr>
              <a:lnSpc>
                <a:spcPct val="100000"/>
              </a:lnSpc>
            </a:pPr>
            <a:endParaRPr lang="nb-NO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EF8B44FF-BDB7-9324-2CB3-CB0F95F126A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75887" y="3147371"/>
            <a:ext cx="3708012" cy="1319991"/>
          </a:xfrm>
        </p:spPr>
        <p:txBody>
          <a:bodyPr/>
          <a:lstStyle/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err="1">
                <a:latin typeface="Calibri"/>
                <a:cs typeface="Calibri"/>
              </a:rPr>
              <a:t>Rommar</a:t>
            </a:r>
            <a:r>
              <a:rPr lang="nb-NO">
                <a:latin typeface="Calibri"/>
                <a:cs typeface="Calibri"/>
              </a:rPr>
              <a:t> 450 </a:t>
            </a:r>
            <a:r>
              <a:rPr lang="nb-NO" err="1">
                <a:latin typeface="Calibri"/>
                <a:cs typeface="Calibri"/>
              </a:rPr>
              <a:t>arbeidsstasjonar</a:t>
            </a:r>
            <a:endParaRPr lang="nb-NO">
              <a:latin typeface="Calibri"/>
              <a:cs typeface="Calibri"/>
            </a:endParaRPr>
          </a:p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>
                <a:latin typeface="Calibri"/>
                <a:cs typeface="Calibri"/>
              </a:rPr>
              <a:t>Moderne nyrenovert kontorbygg</a:t>
            </a:r>
          </a:p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>
                <a:latin typeface="Calibri"/>
                <a:cs typeface="Calibri"/>
              </a:rPr>
              <a:t>UiB er det første universitetet i Norden med </a:t>
            </a:r>
            <a:r>
              <a:rPr lang="nb-NO" err="1">
                <a:latin typeface="Calibri"/>
                <a:cs typeface="Calibri"/>
              </a:rPr>
              <a:t>ein</a:t>
            </a:r>
            <a:r>
              <a:rPr lang="nb-NO">
                <a:latin typeface="Calibri"/>
                <a:cs typeface="Calibri"/>
              </a:rPr>
              <a:t> samlokalisert fellesadministrasjon</a:t>
            </a:r>
            <a:endParaRPr lang="nb-NO"/>
          </a:p>
        </p:txBody>
      </p:sp>
      <p:pic>
        <p:nvPicPr>
          <p:cNvPr id="15" name="Plassholder for bilde 14">
            <a:extLst>
              <a:ext uri="{FF2B5EF4-FFF2-40B4-BE49-F238E27FC236}">
                <a16:creationId xmlns:a16="http://schemas.microsoft.com/office/drawing/2014/main" id="{39A14B84-0E12-0AB8-A653-12E2062BD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/>
      </p:pic>
      <p:pic>
        <p:nvPicPr>
          <p:cNvPr id="17" name="Plassholder for bilde 16">
            <a:extLst>
              <a:ext uri="{FF2B5EF4-FFF2-40B4-BE49-F238E27FC236}">
                <a16:creationId xmlns:a16="http://schemas.microsoft.com/office/drawing/2014/main" id="{A029F57E-B2F3-C0D9-2B0B-8071F07CC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/>
      </p:pic>
      <p:pic>
        <p:nvPicPr>
          <p:cNvPr id="23" name="Plassholder for bilde 22">
            <a:extLst>
              <a:ext uri="{FF2B5EF4-FFF2-40B4-BE49-F238E27FC236}">
                <a16:creationId xmlns:a16="http://schemas.microsoft.com/office/drawing/2014/main" id="{75DDDD34-3B1B-4824-16D8-DFD075DA1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/>
      </p:pic>
    </p:spTree>
    <p:extLst>
      <p:ext uri="{BB962C8B-B14F-4D97-AF65-F5344CB8AC3E}">
        <p14:creationId xmlns:p14="http://schemas.microsoft.com/office/powerpoint/2010/main" val="34748837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4AD0C69-9E11-53CA-6222-45BBD323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Program for kompetanseutvikling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030F484B-AEFF-881A-5B12-2ABA62303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5DAFA308-E2AE-7EF3-8DD8-3E92D2A027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8" y="1414464"/>
            <a:ext cx="6706452" cy="3167062"/>
          </a:xfrm>
        </p:spPr>
        <p:txBody>
          <a:bodyPr vert="horz" lIns="0" tIns="0" rIns="0" bIns="0" rtlCol="0" anchor="t">
            <a:noAutofit/>
          </a:bodyPr>
          <a:lstStyle/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/>
              <a:t>UiB Opp: Kompetanseutviklingsprogram for ekstern finansiering og forskingsstøtte </a:t>
            </a:r>
          </a:p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err="1"/>
              <a:t>Momentum</a:t>
            </a:r>
            <a:r>
              <a:rPr lang="nb-NO"/>
              <a:t>: Karriereutviklingsprogram for yngre </a:t>
            </a:r>
            <a:r>
              <a:rPr lang="nb-NO" err="1"/>
              <a:t>forskarar</a:t>
            </a:r>
            <a:r>
              <a:rPr lang="nb-NO"/>
              <a:t>  </a:t>
            </a:r>
          </a:p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/>
              <a:t>UiB Ferd: Karrieresenter for yngre </a:t>
            </a:r>
            <a:r>
              <a:rPr lang="nb-NO" err="1"/>
              <a:t>forskarar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486538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C8742D55-0B18-571D-B16E-30961E921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Klimatiltak og </a:t>
            </a:r>
            <a:r>
              <a:rPr lang="nb-NO" err="1"/>
              <a:t>berekraft</a:t>
            </a:r>
            <a:endParaRPr lang="en-GB"/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C36698DD-C233-CC8F-0F44-A3FFCD9E5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Plassholder for innhold 6">
            <a:extLst>
              <a:ext uri="{FF2B5EF4-FFF2-40B4-BE49-F238E27FC236}">
                <a16:creationId xmlns:a16="http://schemas.microsoft.com/office/drawing/2014/main" id="{0ECF24DE-E032-B6A4-B4E8-E6FE1C7A2B0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7" y="1330489"/>
            <a:ext cx="6901217" cy="3167062"/>
          </a:xfrm>
        </p:spPr>
        <p:txBody>
          <a:bodyPr vert="horz" lIns="0" tIns="0" rIns="0" bIns="0" rtlCol="0" anchor="t">
            <a:noAutofit/>
          </a:bodyPr>
          <a:lstStyle/>
          <a:p>
            <a:pPr marL="182245" indent="-178435">
              <a:lnSpc>
                <a:spcPct val="150000"/>
              </a:lnSpc>
              <a:spcBef>
                <a:spcPts val="50"/>
              </a:spcBef>
              <a:tabLst>
                <a:tab pos="182810" algn="l"/>
                <a:tab pos="183026" algn="l"/>
              </a:tabLst>
            </a:pPr>
            <a:r>
              <a:rPr lang="nb-NO" err="1"/>
              <a:t>Berekraft</a:t>
            </a:r>
            <a:r>
              <a:rPr lang="nb-NO"/>
              <a:t> i forsking og utdanning </a:t>
            </a:r>
          </a:p>
          <a:p>
            <a:pPr marL="182245" indent="-178435">
              <a:lnSpc>
                <a:spcPct val="150000"/>
              </a:lnSpc>
              <a:spcBef>
                <a:spcPts val="50"/>
              </a:spcBef>
              <a:tabLst>
                <a:tab pos="182810" algn="l"/>
                <a:tab pos="183026" algn="l"/>
              </a:tabLst>
            </a:pPr>
            <a:r>
              <a:rPr lang="nb-NO" err="1"/>
              <a:t>Berekraft</a:t>
            </a:r>
            <a:r>
              <a:rPr lang="nb-NO"/>
              <a:t> er integrert i alle </a:t>
            </a:r>
            <a:r>
              <a:rPr lang="nb-NO" err="1"/>
              <a:t>aktivitetar</a:t>
            </a:r>
            <a:r>
              <a:rPr lang="nb-NO"/>
              <a:t> </a:t>
            </a:r>
            <a:endParaRPr lang="nb-NO"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50"/>
              </a:spcBef>
              <a:tabLst>
                <a:tab pos="182810" algn="l"/>
                <a:tab pos="183026" algn="l"/>
              </a:tabLst>
            </a:pPr>
            <a:r>
              <a:rPr lang="nb-NO"/>
              <a:t>Sertifisert Miljøfyrtårn</a:t>
            </a:r>
            <a:endParaRPr lang="nb-NO"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50"/>
              </a:spcBef>
              <a:tabLst>
                <a:tab pos="182810" algn="l"/>
                <a:tab pos="183026" algn="l"/>
              </a:tabLst>
            </a:pPr>
            <a:r>
              <a:rPr lang="en-GB"/>
              <a:t>Nordic Sustainable Campus Network (NSCN) </a:t>
            </a:r>
            <a:endParaRPr lang="en-GB"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50"/>
              </a:spcBef>
              <a:tabLst>
                <a:tab pos="182810" algn="l"/>
                <a:tab pos="183026" algn="l"/>
              </a:tabLst>
            </a:pPr>
            <a:r>
              <a:rPr lang="en-GB" err="1"/>
              <a:t>Styringsgruppe</a:t>
            </a:r>
            <a:r>
              <a:rPr lang="en-GB"/>
              <a:t> for </a:t>
            </a:r>
            <a:r>
              <a:rPr lang="en-GB" err="1"/>
              <a:t>klimaarbeid</a:t>
            </a:r>
            <a:r>
              <a:rPr lang="en-GB"/>
              <a:t> </a:t>
            </a:r>
            <a:r>
              <a:rPr lang="en-GB" err="1"/>
              <a:t>ved</a:t>
            </a:r>
            <a:r>
              <a:rPr lang="en-GB"/>
              <a:t> </a:t>
            </a:r>
            <a:r>
              <a:rPr lang="en-GB" err="1"/>
              <a:t>UiB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751171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2037A44-B17F-FCD4-403D-84F85EB6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Klimatiltak og </a:t>
            </a:r>
            <a:r>
              <a:rPr lang="nb-NO" err="1"/>
              <a:t>berekraft</a:t>
            </a:r>
            <a:endParaRPr lang="nb-NO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A3EF1CB4-F98F-3ACC-051F-E09C2246C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500A3C23-E61D-2F54-5B6B-82B79CA7E4D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8" y="1414464"/>
            <a:ext cx="5639651" cy="3167062"/>
          </a:xfrm>
        </p:spPr>
        <p:txBody>
          <a:bodyPr/>
          <a:lstStyle/>
          <a:p>
            <a:pPr lvl="0"/>
            <a:r>
              <a:rPr lang="nb-NO"/>
              <a:t>Utslepp </a:t>
            </a:r>
            <a:r>
              <a:rPr lang="nb-NO" err="1"/>
              <a:t>frå</a:t>
            </a:r>
            <a:r>
              <a:rPr lang="nb-NO"/>
              <a:t> energibruk skal </a:t>
            </a:r>
            <a:r>
              <a:rPr lang="nb-NO" err="1"/>
              <a:t>reduserast</a:t>
            </a:r>
            <a:r>
              <a:rPr lang="nb-NO"/>
              <a:t> med 30 % </a:t>
            </a:r>
            <a:r>
              <a:rPr lang="nb-NO" err="1"/>
              <a:t>samanlikna</a:t>
            </a:r>
            <a:r>
              <a:rPr lang="nb-NO"/>
              <a:t> med 2018</a:t>
            </a:r>
          </a:p>
          <a:p>
            <a:pPr lvl="0"/>
            <a:r>
              <a:rPr lang="nb-NO"/>
              <a:t>Utslepp </a:t>
            </a:r>
            <a:r>
              <a:rPr lang="nb-NO" err="1"/>
              <a:t>frå</a:t>
            </a:r>
            <a:r>
              <a:rPr lang="nb-NO"/>
              <a:t> reiser skal </a:t>
            </a:r>
            <a:r>
              <a:rPr lang="nb-NO" err="1"/>
              <a:t>halverast</a:t>
            </a:r>
            <a:endParaRPr lang="nb-NO"/>
          </a:p>
          <a:p>
            <a:pPr lvl="0"/>
            <a:r>
              <a:rPr lang="nb-NO"/>
              <a:t>UiB arbeider systematisk for å redusere utslepp </a:t>
            </a:r>
            <a:r>
              <a:rPr lang="nb-NO" err="1"/>
              <a:t>frå</a:t>
            </a:r>
            <a:r>
              <a:rPr lang="nb-NO"/>
              <a:t> kjøp av varer og </a:t>
            </a:r>
            <a:r>
              <a:rPr lang="nb-NO" err="1"/>
              <a:t>tenester</a:t>
            </a:r>
            <a:endParaRPr lang="nb-NO"/>
          </a:p>
          <a:p>
            <a:pPr lvl="0"/>
            <a:r>
              <a:rPr lang="nb-NO" err="1"/>
              <a:t>Eit</a:t>
            </a:r>
            <a:r>
              <a:rPr lang="nb-NO"/>
              <a:t> klimafond på 2 </a:t>
            </a:r>
            <a:r>
              <a:rPr lang="nb-NO" err="1"/>
              <a:t>millionar</a:t>
            </a:r>
            <a:r>
              <a:rPr lang="nb-NO"/>
              <a:t> kroner </a:t>
            </a:r>
            <a:r>
              <a:rPr lang="nb-NO" err="1"/>
              <a:t>årleg</a:t>
            </a:r>
            <a:r>
              <a:rPr lang="nb-NO"/>
              <a:t> </a:t>
            </a:r>
            <a:r>
              <a:rPr lang="nb-NO" err="1"/>
              <a:t>støttar</a:t>
            </a:r>
            <a:r>
              <a:rPr lang="nb-NO"/>
              <a:t> tiltak som reduserer klimaavtrykket til UiB</a:t>
            </a:r>
          </a:p>
          <a:p>
            <a:pPr lvl="0"/>
            <a:r>
              <a:rPr lang="nb-NO"/>
              <a:t>11 000 solcellepanel på taka til UiB produserer nær 3 GW </a:t>
            </a:r>
            <a:r>
              <a:rPr lang="nb-NO" err="1"/>
              <a:t>grøn</a:t>
            </a:r>
            <a:r>
              <a:rPr lang="nb-NO"/>
              <a:t> elektrisitet </a:t>
            </a:r>
            <a:r>
              <a:rPr lang="nb-NO" err="1"/>
              <a:t>årleg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96433168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B7A15-F4F2-A192-8508-10377BA14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11" descr="Et bilde som inneholder klær, person, Menneskeansikt, bord">
            <a:extLst>
              <a:ext uri="{FF2B5EF4-FFF2-40B4-BE49-F238E27FC236}">
                <a16:creationId xmlns:a16="http://schemas.microsoft.com/office/drawing/2014/main" id="{6202DD74-CAE9-1C71-071C-79D1FEC3C0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20710" r="20710"/>
          <a:stretch>
            <a:fillRect/>
          </a:stretch>
        </p:blipFill>
        <p:spPr>
          <a:xfrm>
            <a:off x="4927" y="0"/>
            <a:ext cx="4568814" cy="5143645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CEB6C631-ABCD-6A1B-4453-140175E1A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4975B87-BC40-ABE6-AD5C-77DFBBE7D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spc="55"/>
              <a:t>V</a:t>
            </a:r>
            <a:r>
              <a:rPr lang="nb-NO" spc="55" err="1"/>
              <a:t>idareutdanning</a:t>
            </a:r>
            <a:endParaRPr lang="nb-NO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F353641A-1E2E-49F5-F469-C033A5732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159628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7F025-26A7-DEBE-FD64-245F19929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72256E5D-E715-647D-5CF8-8075E946A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0" err="1"/>
              <a:t>Vidareutdanning</a:t>
            </a:r>
            <a:endParaRPr lang="nb-NO" noProof="0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D792970A-0360-A67A-F69D-7ABDBB09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n-NO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DF55C155-6489-FB64-245F-7CAC404DC91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8646" y="1414464"/>
            <a:ext cx="6751630" cy="316706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/>
              <a:t>UiB er </a:t>
            </a:r>
            <a:r>
              <a:rPr lang="nb-NO" err="1"/>
              <a:t>ein</a:t>
            </a:r>
            <a:r>
              <a:rPr lang="nb-NO"/>
              <a:t> nasjonal leverandør av kompetanse som Norge og verda treng</a:t>
            </a:r>
          </a:p>
          <a:p>
            <a:r>
              <a:rPr lang="nb-NO" err="1"/>
              <a:t>Vidareutdanningane</a:t>
            </a:r>
            <a:r>
              <a:rPr lang="nb-NO"/>
              <a:t> ved UiB er forskingsbaserte, fleksible og i samsvar med UiB sin profil</a:t>
            </a:r>
          </a:p>
          <a:p>
            <a:r>
              <a:rPr lang="nb-NO"/>
              <a:t>UiB si </a:t>
            </a:r>
            <a:r>
              <a:rPr lang="nb-NO" err="1"/>
              <a:t>faglege</a:t>
            </a:r>
            <a:r>
              <a:rPr lang="nb-NO"/>
              <a:t> </a:t>
            </a:r>
            <a:r>
              <a:rPr lang="nb-NO" err="1"/>
              <a:t>breidd</a:t>
            </a:r>
            <a:r>
              <a:rPr lang="nb-NO"/>
              <a:t> er et unikt fortrinn for oss som </a:t>
            </a:r>
            <a:r>
              <a:rPr lang="nb-NO" err="1"/>
              <a:t>tilbydar</a:t>
            </a:r>
            <a:r>
              <a:rPr lang="nb-NO"/>
              <a:t> av </a:t>
            </a:r>
            <a:r>
              <a:rPr lang="nb-NO" err="1"/>
              <a:t>vidareutdanning</a:t>
            </a:r>
            <a:endParaRPr lang="nb-NO"/>
          </a:p>
          <a:p>
            <a:r>
              <a:rPr lang="nb-NO"/>
              <a:t>UiB tilbyr </a:t>
            </a:r>
            <a:r>
              <a:rPr lang="nb-NO" err="1"/>
              <a:t>vidareutdanningar</a:t>
            </a:r>
            <a:r>
              <a:rPr lang="nb-NO"/>
              <a:t> på deltid </a:t>
            </a:r>
            <a:r>
              <a:rPr lang="nb-NO" err="1"/>
              <a:t>innan</a:t>
            </a:r>
            <a:r>
              <a:rPr lang="nb-NO"/>
              <a:t> ei rekke fagområde, </a:t>
            </a:r>
            <a:r>
              <a:rPr lang="nb-NO" err="1"/>
              <a:t>frå</a:t>
            </a:r>
            <a:r>
              <a:rPr lang="nb-NO"/>
              <a:t> enkeltemne til erfaringsbasert mastergrad</a:t>
            </a:r>
          </a:p>
        </p:txBody>
      </p:sp>
    </p:spTree>
    <p:extLst>
      <p:ext uri="{BB962C8B-B14F-4D97-AF65-F5344CB8AC3E}">
        <p14:creationId xmlns:p14="http://schemas.microsoft.com/office/powerpoint/2010/main" val="169269475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2C25FC-113E-3A61-2B5E-EA06F5FF5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B2871DD-B988-E224-9A44-6E076B3B5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b-NO" noProof="0" err="1"/>
              <a:t>Vidareutdanning</a:t>
            </a:r>
            <a:endParaRPr lang="nb-NO" noProof="0"/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E1CA1621-F2D9-6B07-5B8A-BB9880672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b-NO" noProof="0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ABCDFA8-2A20-AB20-5D9E-D2DB1CF262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0"/>
              <a:t>5 127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241635E6-0EBD-D03C-5639-447452A10E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0326" y="2085314"/>
            <a:ext cx="2726130" cy="316369"/>
          </a:xfrm>
        </p:spPr>
        <p:txBody>
          <a:bodyPr/>
          <a:lstStyle/>
          <a:p>
            <a:r>
              <a:rPr lang="nb-NO"/>
              <a:t>v</a:t>
            </a:r>
            <a:r>
              <a:rPr lang="nb-NO" noProof="0" err="1"/>
              <a:t>idareutdanningsstudentar</a:t>
            </a:r>
            <a:endParaRPr lang="nb-NO" noProof="0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9E76672C-39BF-BC58-39EC-ED4BC634848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0">
                <a:latin typeface="Calibri"/>
                <a:ea typeface="Calibri"/>
                <a:cs typeface="Calibri"/>
              </a:rPr>
              <a:t>78,3</a:t>
            </a:r>
            <a:endParaRPr lang="nb-NO" noProof="0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76BC509B-02FC-C4FA-A417-D5A9EAE9692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2" y="3710742"/>
            <a:ext cx="3242935" cy="316369"/>
          </a:xfrm>
        </p:spPr>
        <p:txBody>
          <a:bodyPr>
            <a:noAutofit/>
          </a:bodyPr>
          <a:lstStyle/>
          <a:p>
            <a:r>
              <a:rPr lang="nb-NO" noProof="0" err="1">
                <a:latin typeface="Calibri"/>
                <a:cs typeface="Calibri"/>
              </a:rPr>
              <a:t>millionar</a:t>
            </a:r>
            <a:r>
              <a:rPr lang="nb-NO" noProof="0">
                <a:latin typeface="Calibri"/>
                <a:cs typeface="Calibri"/>
              </a:rPr>
              <a:t> i totale inntekter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60B828B7-8DD6-4CD9-AA57-89E860B3BC3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0">
                <a:latin typeface="Calibri"/>
                <a:ea typeface="Calibri"/>
                <a:cs typeface="Calibri"/>
              </a:rPr>
              <a:t>117</a:t>
            </a:r>
            <a:endParaRPr lang="nb-NO" noProof="0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4B30704-CFB3-B0C2-1797-1CB97FF49AC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69535" y="2085314"/>
            <a:ext cx="2726131" cy="31636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0" err="1">
                <a:latin typeface="Calibri"/>
                <a:cs typeface="Calibri"/>
              </a:rPr>
              <a:t>vidareutdanningsemne</a:t>
            </a:r>
            <a:endParaRPr lang="nb-NO" noProof="0">
              <a:latin typeface="Calibri"/>
              <a:cs typeface="Calibri"/>
            </a:endParaRP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1820DA93-CBD8-11EA-BC77-EC26F7F1862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0">
                <a:latin typeface="Calibri"/>
                <a:ea typeface="Calibri"/>
                <a:cs typeface="Calibri"/>
              </a:rPr>
              <a:t>11</a:t>
            </a:r>
            <a:endParaRPr lang="nb-NO" noProof="0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E127870F-FD74-6088-2EFB-38A373521BF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63542" y="3710742"/>
            <a:ext cx="3185058" cy="316369"/>
          </a:xfrm>
        </p:spPr>
        <p:txBody>
          <a:bodyPr/>
          <a:lstStyle/>
          <a:p>
            <a:r>
              <a:rPr lang="nb-NO" noProof="0">
                <a:latin typeface="Calibri"/>
                <a:cs typeface="Calibri"/>
              </a:rPr>
              <a:t>erfaringsbaserte masterprogram </a:t>
            </a:r>
          </a:p>
        </p:txBody>
      </p:sp>
    </p:spTree>
    <p:extLst>
      <p:ext uri="{BB962C8B-B14F-4D97-AF65-F5344CB8AC3E}">
        <p14:creationId xmlns:p14="http://schemas.microsoft.com/office/powerpoint/2010/main" val="70914597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0E483-D65E-6E3B-8778-1245B6619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2A1C48E5-ECFB-78B0-4627-4878B6B2070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36580" y="3145645"/>
            <a:ext cx="2851189" cy="1659760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err="1"/>
              <a:t>Offentleg</a:t>
            </a:r>
            <a:r>
              <a:rPr lang="en-US"/>
              <a:t> </a:t>
            </a:r>
            <a:r>
              <a:rPr lang="en-US" err="1"/>
              <a:t>forvalting</a:t>
            </a:r>
            <a:r>
              <a:rPr lang="en-US"/>
              <a:t> </a:t>
            </a:r>
          </a:p>
          <a:p>
            <a:pPr>
              <a:lnSpc>
                <a:spcPct val="100000"/>
              </a:lnSpc>
            </a:pPr>
            <a:r>
              <a:rPr lang="en-US" err="1"/>
              <a:t>Krisepsykologi</a:t>
            </a:r>
            <a:endParaRPr lang="en-US"/>
          </a:p>
          <a:p>
            <a:pPr>
              <a:lnSpc>
                <a:spcPct val="100000"/>
              </a:lnSpc>
            </a:pPr>
            <a:r>
              <a:rPr lang="nb-NO"/>
              <a:t>Helseleiing</a:t>
            </a:r>
            <a:endParaRPr lang="nb-NO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>
                <a:ea typeface="Calibri"/>
                <a:cs typeface="Calibri"/>
              </a:rPr>
              <a:t>Undervisning</a:t>
            </a:r>
          </a:p>
          <a:p>
            <a:pPr marL="0" indent="0">
              <a:lnSpc>
                <a:spcPct val="100000"/>
              </a:lnSpc>
              <a:buNone/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nb-NO">
              <a:ea typeface="Calibri"/>
              <a:cs typeface="Calibri"/>
            </a:endParaRPr>
          </a:p>
        </p:txBody>
      </p:sp>
      <p:pic>
        <p:nvPicPr>
          <p:cNvPr id="22" name="Plassholder for bilde 21" descr="Et bilde som inneholder person, klær, Menneskeansikt, mann&#10;&#10;KI-generert innhold kan være feil.">
            <a:extLst>
              <a:ext uri="{FF2B5EF4-FFF2-40B4-BE49-F238E27FC236}">
                <a16:creationId xmlns:a16="http://schemas.microsoft.com/office/drawing/2014/main" id="{0845B8D2-3151-4093-B992-14276D7903D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49" r="849"/>
          <a:stretch/>
        </p:blipFill>
        <p:spPr>
          <a:xfrm>
            <a:off x="236580" y="971551"/>
            <a:ext cx="2851189" cy="1934612"/>
          </a:xfrm>
        </p:spPr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318CB073-CF0D-E992-02B1-2A009FBC6B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71642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sz="1500"/>
              <a:t>Erfaringsbaserte masterprogram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42DFEC77-3DB7-93DD-1319-21F78F36B21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F4B7FF97-BE20-EF98-3FAA-D15C3B18F8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71642"/>
          </a:xfrm>
        </p:spPr>
        <p:txBody>
          <a:bodyPr/>
          <a:lstStyle/>
          <a:p>
            <a:r>
              <a:rPr lang="nb-NO" sz="1500" err="1"/>
              <a:t>Mikroemne</a:t>
            </a:r>
            <a:r>
              <a:rPr lang="nb-NO" sz="1500"/>
              <a:t> </a:t>
            </a:r>
          </a:p>
        </p:txBody>
      </p:sp>
      <p:pic>
        <p:nvPicPr>
          <p:cNvPr id="26" name="Plassholder for bilde 25">
            <a:extLst>
              <a:ext uri="{FF2B5EF4-FFF2-40B4-BE49-F238E27FC236}">
                <a16:creationId xmlns:a16="http://schemas.microsoft.com/office/drawing/2014/main" id="{3B6634F2-83E7-3F2B-FE35-439D0397C56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r="854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43642F6D-6A1F-FDB6-0A65-66F4DE1B29C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71642"/>
          </a:xfrm>
        </p:spPr>
        <p:txBody>
          <a:bodyPr/>
          <a:lstStyle/>
          <a:p>
            <a:r>
              <a:rPr lang="nb-NO" sz="1500"/>
              <a:t>Nettstudium og enkeltemne  </a:t>
            </a:r>
          </a:p>
        </p:txBody>
      </p:sp>
      <p:sp>
        <p:nvSpPr>
          <p:cNvPr id="2" name="Plassholder for tekst 18">
            <a:extLst>
              <a:ext uri="{FF2B5EF4-FFF2-40B4-BE49-F238E27FC236}">
                <a16:creationId xmlns:a16="http://schemas.microsoft.com/office/drawing/2014/main" id="{9295AF07-3594-9FF4-F272-685951BCE142}"/>
              </a:ext>
            </a:extLst>
          </p:cNvPr>
          <p:cNvSpPr txBox="1">
            <a:spLocks/>
          </p:cNvSpPr>
          <p:nvPr/>
        </p:nvSpPr>
        <p:spPr>
          <a:xfrm>
            <a:off x="3205044" y="3145645"/>
            <a:ext cx="2851189" cy="165976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09550" indent="-20955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/>
              <a:t>Digital </a:t>
            </a:r>
            <a:r>
              <a:rPr lang="en-US" err="1"/>
              <a:t>kompetanse</a:t>
            </a:r>
            <a:endParaRPr lang="nb-NO"/>
          </a:p>
          <a:p>
            <a:pPr>
              <a:lnSpc>
                <a:spcPct val="100000"/>
              </a:lnSpc>
            </a:pPr>
            <a:r>
              <a:rPr lang="en-US" err="1"/>
              <a:t>Innovasjonsmetodar</a:t>
            </a:r>
            <a:r>
              <a:rPr lang="en-US"/>
              <a:t> </a:t>
            </a:r>
          </a:p>
          <a:p>
            <a:pPr>
              <a:lnSpc>
                <a:spcPct val="100000"/>
              </a:lnSpc>
            </a:pPr>
            <a:r>
              <a:rPr lang="en-US" err="1"/>
              <a:t>Marinøkologi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>
                <a:ea typeface="Calibri"/>
                <a:cs typeface="Calibri"/>
              </a:rPr>
              <a:t>Energi </a:t>
            </a:r>
            <a:r>
              <a:rPr lang="en-US" err="1">
                <a:ea typeface="Calibri"/>
                <a:cs typeface="Calibri"/>
              </a:rPr>
              <a:t>og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klima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nb-NO">
              <a:ea typeface="Calibri"/>
              <a:cs typeface="Calibri"/>
            </a:endParaRPr>
          </a:p>
        </p:txBody>
      </p:sp>
      <p:sp>
        <p:nvSpPr>
          <p:cNvPr id="4" name="Plassholder for tekst 18">
            <a:extLst>
              <a:ext uri="{FF2B5EF4-FFF2-40B4-BE49-F238E27FC236}">
                <a16:creationId xmlns:a16="http://schemas.microsoft.com/office/drawing/2014/main" id="{52524240-BC5A-579F-353F-ADBCAA5E17CD}"/>
              </a:ext>
            </a:extLst>
          </p:cNvPr>
          <p:cNvSpPr txBox="1">
            <a:spLocks/>
          </p:cNvSpPr>
          <p:nvPr/>
        </p:nvSpPr>
        <p:spPr>
          <a:xfrm>
            <a:off x="6134248" y="3145645"/>
            <a:ext cx="2851189" cy="188146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09550" indent="-20955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nb-NO"/>
              <a:t>Samfunnstryggleik og krisehandtering</a:t>
            </a:r>
          </a:p>
          <a:p>
            <a:pPr>
              <a:lnSpc>
                <a:spcPct val="100000"/>
              </a:lnSpc>
            </a:pPr>
            <a:r>
              <a:rPr lang="nb-NO"/>
              <a:t>Ukraina: Historie, samfunn, litteratur </a:t>
            </a:r>
          </a:p>
          <a:p>
            <a:pPr>
              <a:lnSpc>
                <a:spcPct val="100000"/>
              </a:lnSpc>
            </a:pPr>
            <a:r>
              <a:rPr lang="nb-NO" err="1">
                <a:ea typeface="Calibri"/>
                <a:cs typeface="Calibri"/>
              </a:rPr>
              <a:t>Framandspråk</a:t>
            </a:r>
            <a:endParaRPr lang="nb-NO"/>
          </a:p>
        </p:txBody>
      </p:sp>
      <p:sp>
        <p:nvSpPr>
          <p:cNvPr id="7" name="Tittel 1">
            <a:extLst>
              <a:ext uri="{FF2B5EF4-FFF2-40B4-BE49-F238E27FC236}">
                <a16:creationId xmlns:a16="http://schemas.microsoft.com/office/drawing/2014/main" id="{C06F5499-4932-DC77-36EE-9C857CFFC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884" y="399574"/>
            <a:ext cx="7886700" cy="446247"/>
          </a:xfrm>
        </p:spPr>
        <p:txBody>
          <a:bodyPr>
            <a:normAutofit/>
          </a:bodyPr>
          <a:lstStyle/>
          <a:p>
            <a:r>
              <a:rPr lang="nb-NO" sz="2000" noProof="0" err="1"/>
              <a:t>Vidareutdanning</a:t>
            </a:r>
            <a:endParaRPr lang="nb-NO" sz="2000" noProof="0"/>
          </a:p>
        </p:txBody>
      </p:sp>
    </p:spTree>
    <p:extLst>
      <p:ext uri="{BB962C8B-B14F-4D97-AF65-F5344CB8AC3E}">
        <p14:creationId xmlns:p14="http://schemas.microsoft.com/office/powerpoint/2010/main" val="119346747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0B2F7-D8B5-D65E-3A43-A437B93A3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lassholder for bilde 21" descr="Et bilde som inneholder person, klær, Menneskeansikt, mann&#10;&#10;KI-generert innhold kan være feil.">
            <a:extLst>
              <a:ext uri="{FF2B5EF4-FFF2-40B4-BE49-F238E27FC236}">
                <a16:creationId xmlns:a16="http://schemas.microsoft.com/office/drawing/2014/main" id="{C8BD8546-FF0F-CD77-D8FF-CD71A332E1A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64" r="864"/>
          <a:stretch/>
        </p:blipFill>
        <p:spPr/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8308F391-12FE-46FE-1C6E-69A0C32E47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108000" tIns="72000" rIns="0" bIns="0" rtlCol="0" anchor="t">
            <a:noAutofit/>
          </a:bodyPr>
          <a:lstStyle/>
          <a:p>
            <a:r>
              <a:rPr lang="nb-NO" sz="1500"/>
              <a:t>Erfaringsbaserte masterprogram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40058B17-C852-E072-76CA-06582E7DBF3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/>
      </p:pic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C9E9A254-3F29-4F10-6A50-DA3062CC89D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sz="1500" err="1"/>
              <a:t>Mikroemne</a:t>
            </a:r>
            <a:r>
              <a:rPr lang="nb-NO" sz="1500"/>
              <a:t> </a:t>
            </a:r>
          </a:p>
        </p:txBody>
      </p:sp>
      <p:pic>
        <p:nvPicPr>
          <p:cNvPr id="26" name="Plassholder for bilde 25">
            <a:extLst>
              <a:ext uri="{FF2B5EF4-FFF2-40B4-BE49-F238E27FC236}">
                <a16:creationId xmlns:a16="http://schemas.microsoft.com/office/drawing/2014/main" id="{D59789E2-5438-52DB-4C24-39F24FBFB54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r="854"/>
          <a:stretch/>
        </p:blipFill>
        <p:spPr/>
      </p:pic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DFDAFF0D-275B-484C-6492-F6DBD8E0F6E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500"/>
              <a:t>Nettstudium og enkeltemne</a:t>
            </a:r>
          </a:p>
        </p:txBody>
      </p:sp>
      <p:sp>
        <p:nvSpPr>
          <p:cNvPr id="4" name="Tittel 1">
            <a:extLst>
              <a:ext uri="{FF2B5EF4-FFF2-40B4-BE49-F238E27FC236}">
                <a16:creationId xmlns:a16="http://schemas.microsoft.com/office/drawing/2014/main" id="{550B2EE7-4B01-F550-EF9A-7FE467BD1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884" y="399574"/>
            <a:ext cx="7886700" cy="446247"/>
          </a:xfrm>
        </p:spPr>
        <p:txBody>
          <a:bodyPr>
            <a:normAutofit/>
          </a:bodyPr>
          <a:lstStyle/>
          <a:p>
            <a:r>
              <a:rPr lang="nb-NO" sz="2000" noProof="0" err="1"/>
              <a:t>Vidareutdanning</a:t>
            </a:r>
            <a:endParaRPr lang="nb-NO" sz="2000" noProof="0"/>
          </a:p>
        </p:txBody>
      </p:sp>
    </p:spTree>
    <p:extLst>
      <p:ext uri="{BB962C8B-B14F-4D97-AF65-F5344CB8AC3E}">
        <p14:creationId xmlns:p14="http://schemas.microsoft.com/office/powerpoint/2010/main" val="62000404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72608-9413-9F95-22FD-1393A661F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11">
            <a:extLst>
              <a:ext uri="{FF2B5EF4-FFF2-40B4-BE49-F238E27FC236}">
                <a16:creationId xmlns:a16="http://schemas.microsoft.com/office/drawing/2014/main" id="{8F033DC5-4C5A-CFCC-12D0-46B20626378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6" b="7826"/>
          <a:stretch/>
        </p:blipFill>
        <p:spPr>
          <a:xfrm>
            <a:off x="1" y="0"/>
            <a:ext cx="9142412" cy="5143500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F0163F67-9AFB-6CD9-9721-C4EC8BD35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6431BB6-4D58-0F77-6489-0146D1356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8323" y="1235345"/>
            <a:ext cx="3517205" cy="1827579"/>
          </a:xfrm>
        </p:spPr>
        <p:txBody>
          <a:bodyPr anchor="t">
            <a:normAutofit fontScale="90000"/>
          </a:bodyPr>
          <a:lstStyle/>
          <a:p>
            <a:r>
              <a:rPr lang="nb-NO" sz="2800"/>
              <a:t>– Det var jo superrelevant! Samordning i det </a:t>
            </a:r>
            <a:r>
              <a:rPr lang="nb-NO" sz="2800" err="1"/>
              <a:t>offentlege</a:t>
            </a:r>
            <a:r>
              <a:rPr lang="nb-NO" sz="2800"/>
              <a:t>, </a:t>
            </a:r>
            <a:r>
              <a:rPr lang="nb-NO" sz="2800" err="1"/>
              <a:t>wicked</a:t>
            </a:r>
            <a:r>
              <a:rPr lang="nb-NO" sz="2800"/>
              <a:t> problems, </a:t>
            </a:r>
            <a:r>
              <a:rPr lang="nb-NO" sz="2800" err="1"/>
              <a:t>underliggjande</a:t>
            </a:r>
            <a:r>
              <a:rPr lang="nb-NO" sz="2800"/>
              <a:t> </a:t>
            </a:r>
            <a:r>
              <a:rPr lang="nb-NO" sz="2800" err="1"/>
              <a:t>strukturar</a:t>
            </a:r>
            <a:r>
              <a:rPr lang="nb-NO" sz="2800"/>
              <a:t> – alt </a:t>
            </a:r>
            <a:r>
              <a:rPr lang="nb-NO" sz="2800" err="1"/>
              <a:t>saman</a:t>
            </a:r>
            <a:r>
              <a:rPr lang="nb-NO" sz="2800"/>
              <a:t> </a:t>
            </a:r>
            <a:r>
              <a:rPr lang="nb-NO" sz="2800" err="1"/>
              <a:t>trefte</a:t>
            </a:r>
            <a:r>
              <a:rPr lang="nb-NO" sz="2800"/>
              <a:t> blink</a:t>
            </a:r>
            <a:r>
              <a:rPr lang="nb-NO" sz="2900">
                <a:latin typeface="Calibri"/>
                <a:ea typeface="Calibri"/>
                <a:cs typeface="Calibri"/>
              </a:rPr>
              <a:t>.</a:t>
            </a:r>
            <a:br>
              <a:rPr lang="nb-NO" sz="3200"/>
            </a:br>
            <a:br>
              <a:rPr lang="nb-NO" sz="3200"/>
            </a:br>
            <a:r>
              <a:rPr lang="nb-NO" sz="2000" b="1" i="1">
                <a:latin typeface="Calibri"/>
                <a:ea typeface="Calibri"/>
                <a:cs typeface="Calibri"/>
              </a:rPr>
              <a:t>Merethe Anker-Nilssen</a:t>
            </a:r>
            <a:r>
              <a:rPr lang="nb-NO" sz="2000" i="1">
                <a:latin typeface="Calibri"/>
                <a:ea typeface="Calibri"/>
                <a:cs typeface="Calibri"/>
              </a:rPr>
              <a:t> </a:t>
            </a:r>
            <a:r>
              <a:rPr lang="nb-NO" sz="2000" i="1" err="1">
                <a:latin typeface="Calibri"/>
                <a:ea typeface="Calibri"/>
                <a:cs typeface="Calibri"/>
              </a:rPr>
              <a:t>Seniorrådgjevar</a:t>
            </a:r>
            <a:r>
              <a:rPr lang="nb-NO" sz="2000" i="1">
                <a:latin typeface="Calibri"/>
                <a:ea typeface="Calibri"/>
                <a:cs typeface="Calibri"/>
              </a:rPr>
              <a:t> i HK-</a:t>
            </a:r>
            <a:r>
              <a:rPr lang="nb-NO" sz="2000" i="1" err="1">
                <a:latin typeface="Calibri"/>
                <a:ea typeface="Calibri"/>
                <a:cs typeface="Calibri"/>
              </a:rPr>
              <a:t>dir</a:t>
            </a:r>
            <a:r>
              <a:rPr lang="nb-NO" sz="2000" i="1">
                <a:latin typeface="Calibri"/>
                <a:ea typeface="Calibri"/>
                <a:cs typeface="Calibri"/>
              </a:rPr>
              <a:t>   </a:t>
            </a:r>
            <a:endParaRPr lang="nb-NO" sz="2000">
              <a:latin typeface="Calibri"/>
              <a:ea typeface="Calibri"/>
              <a:cs typeface="Calibri"/>
            </a:endParaRP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777D5B98-AD96-9223-DE33-D74432DF8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275321742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1EDC7-294E-4BB2-A483-C5319F027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275716-9081-32C9-B165-434A89EF688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88C2CE6-002A-CB0D-B4ED-0043828C8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8835" y="1280666"/>
            <a:ext cx="3538976" cy="2061622"/>
          </a:xfrm>
        </p:spPr>
        <p:txBody>
          <a:bodyPr/>
          <a:lstStyle/>
          <a:p>
            <a:r>
              <a:rPr lang="nb-NO" sz="2000"/>
              <a:t>– For meg har emnet </a:t>
            </a:r>
            <a:r>
              <a:rPr lang="nb-NO" sz="2000" err="1"/>
              <a:t>vore</a:t>
            </a:r>
            <a:r>
              <a:rPr lang="nb-NO" sz="2000"/>
              <a:t> ei </a:t>
            </a:r>
            <a:r>
              <a:rPr lang="nb-NO" sz="2000" err="1"/>
              <a:t>augeopnar</a:t>
            </a:r>
            <a:r>
              <a:rPr lang="nb-NO" sz="2000"/>
              <a:t>. </a:t>
            </a:r>
            <a:r>
              <a:rPr lang="nb-NO" sz="2000" err="1"/>
              <a:t>Eg</a:t>
            </a:r>
            <a:r>
              <a:rPr lang="nb-NO" sz="2000"/>
              <a:t> har fått ei </a:t>
            </a:r>
            <a:r>
              <a:rPr lang="nb-NO" sz="2000" err="1"/>
              <a:t>grunnleggjande</a:t>
            </a:r>
            <a:r>
              <a:rPr lang="nb-NO" sz="2000"/>
              <a:t> forståing av </a:t>
            </a:r>
            <a:r>
              <a:rPr lang="nb-NO" sz="2000" err="1"/>
              <a:t>eit</a:t>
            </a:r>
            <a:r>
              <a:rPr lang="nb-NO" sz="2000"/>
              <a:t> fagfelt </a:t>
            </a:r>
            <a:r>
              <a:rPr lang="nb-NO" sz="2000" err="1"/>
              <a:t>eg</a:t>
            </a:r>
            <a:r>
              <a:rPr lang="nb-NO" sz="2000"/>
              <a:t> </a:t>
            </a:r>
            <a:r>
              <a:rPr lang="nb-NO" sz="2000" err="1"/>
              <a:t>tidlegare</a:t>
            </a:r>
            <a:r>
              <a:rPr lang="nb-NO" sz="2000"/>
              <a:t> hadde lite erfaring med, og større innsikt i korleis forskingsbaserte </a:t>
            </a:r>
            <a:r>
              <a:rPr lang="nb-NO" sz="2000" err="1"/>
              <a:t>idear</a:t>
            </a:r>
            <a:r>
              <a:rPr lang="nb-NO" sz="2000"/>
              <a:t> kan </a:t>
            </a:r>
            <a:r>
              <a:rPr lang="nb-NO" sz="2000" err="1"/>
              <a:t>utviklast</a:t>
            </a:r>
            <a:r>
              <a:rPr lang="nb-NO" sz="2000"/>
              <a:t> til </a:t>
            </a:r>
            <a:r>
              <a:rPr lang="nb-NO" sz="2000" err="1"/>
              <a:t>løysingar</a:t>
            </a:r>
            <a:r>
              <a:rPr lang="nb-NO" sz="2000"/>
              <a:t> som skaper verdi for menneske og samfunn.</a:t>
            </a:r>
            <a:br>
              <a:rPr lang="nb-NO" sz="2000" noProof="0">
                <a:latin typeface="Calibri"/>
                <a:ea typeface="Calibri"/>
                <a:cs typeface="Calibri"/>
              </a:rPr>
            </a:br>
            <a:br>
              <a:rPr lang="nb-NO" sz="2400" noProof="0">
                <a:latin typeface="Calibri"/>
                <a:ea typeface="Calibri"/>
                <a:cs typeface="Calibri"/>
              </a:rPr>
            </a:br>
            <a:r>
              <a:rPr lang="nb-NO" sz="1800" b="1" i="1" noProof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Eline </a:t>
            </a:r>
            <a:r>
              <a:rPr lang="nb-NO" sz="1800" b="1" i="1" noProof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Skirnisdot</a:t>
            </a:r>
            <a:r>
              <a:rPr lang="nb-NO" sz="1800" b="1" i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tir Vik</a:t>
            </a:r>
            <a:br>
              <a:rPr lang="nb-NO" sz="1800" i="1">
                <a:latin typeface="Calibri"/>
                <a:ea typeface="Calibri"/>
                <a:cs typeface="Calibri"/>
              </a:rPr>
            </a:br>
            <a:r>
              <a:rPr lang="nb-NO" sz="1800" i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professor i jordmorfag ved HVL </a:t>
            </a:r>
            <a:endParaRPr lang="nb-NO" sz="1800" noProof="0">
              <a:ea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4E75C-F943-C3C6-A910-CB27E00E649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A6B319-6717-094C-28BC-C8A76A2B15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5" t="17940" r="564" b="-174"/>
          <a:stretch>
            <a:fillRect/>
          </a:stretch>
        </p:blipFill>
        <p:spPr>
          <a:xfrm>
            <a:off x="3626" y="-986"/>
            <a:ext cx="4585325" cy="515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6243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6E6CC-E25D-EF99-01B8-D5B05F91D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B7AB8449-6FB6-7268-2C84-BD8834ACDB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xfrm>
            <a:off x="1125" y="-5174"/>
            <a:ext cx="9240846" cy="5198879"/>
          </a:xfrm>
        </p:spPr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58DF970-7763-DE05-A90C-B23C87902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6" name="Tittel 5">
            <a:extLst>
              <a:ext uri="{FF2B5EF4-FFF2-40B4-BE49-F238E27FC236}">
                <a16:creationId xmlns:a16="http://schemas.microsoft.com/office/drawing/2014/main" id="{35CCD386-5F81-F410-9E4F-B42750CD7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err="1"/>
              <a:t>Eit</a:t>
            </a:r>
            <a:r>
              <a:rPr lang="nb-NO"/>
              <a:t> internasjonalt</a:t>
            </a:r>
            <a:br>
              <a:rPr lang="nb-NO"/>
            </a:br>
            <a:r>
              <a:rPr lang="nb-NO"/>
              <a:t>universitet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2A344D44-B166-6F65-EE1E-64455475D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</p:spTree>
    <p:extLst>
      <p:ext uri="{BB962C8B-B14F-4D97-AF65-F5344CB8AC3E}">
        <p14:creationId xmlns:p14="http://schemas.microsoft.com/office/powerpoint/2010/main" val="39710230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61BDF491-1B7D-BDDB-D9D5-A622B49BF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Internasjonalisering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9733EA9-943A-633D-8866-A8B7302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E8DCD2AB-1203-566C-E084-6DA9D4D8B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n-NO"/>
              <a:t>111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D38E2FF2-583D-AC5F-5C35-E3EE5A1B8DF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n-NO"/>
              <a:t>nasjonalitetar representerte</a:t>
            </a:r>
          </a:p>
          <a:p>
            <a:endParaRPr lang="nb-NO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582771C-010F-B6D9-64DB-A323F32DAC8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n-NO"/>
              <a:t>35 %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63C8A31D-4C22-A31A-C498-833BBB28552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3710742"/>
            <a:ext cx="2152666" cy="489551"/>
          </a:xfrm>
        </p:spPr>
        <p:txBody>
          <a:bodyPr/>
          <a:lstStyle/>
          <a:p>
            <a:r>
              <a:rPr lang="nb-NO">
                <a:latin typeface="Calibri"/>
                <a:cs typeface="Calibri"/>
              </a:rPr>
              <a:t>internasjonalt rekrutterte</a:t>
            </a:r>
          </a:p>
          <a:p>
            <a:endParaRPr lang="nb-NO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A06B5800-7F3C-0519-3A96-E76C3A341CA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n-NO"/>
              <a:t>1 475</a:t>
            </a: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41000A20-030A-C764-EF66-6F73F228BCF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err="1">
                <a:latin typeface="Calibri"/>
                <a:cs typeface="Calibri"/>
              </a:rPr>
              <a:t>utvekslingsstudentar</a:t>
            </a:r>
            <a:endParaRPr lang="nb-NO">
              <a:latin typeface="Calibri"/>
              <a:cs typeface="Calibri"/>
            </a:endParaRPr>
          </a:p>
          <a:p>
            <a:endParaRPr lang="nb-NO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18A35E00-7311-C107-3B72-D408B1F3C8E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n-NO">
                <a:latin typeface="Calibri"/>
                <a:ea typeface="Calibri"/>
                <a:cs typeface="Calibri"/>
              </a:rPr>
              <a:t>40 %</a:t>
            </a:r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AEB9AD91-032C-E17F-494F-A942B4431A5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63541" y="3710742"/>
            <a:ext cx="2669244" cy="489551"/>
          </a:xfrm>
        </p:spPr>
        <p:txBody>
          <a:bodyPr/>
          <a:lstStyle/>
          <a:p>
            <a:r>
              <a:rPr lang="nb-NO">
                <a:latin typeface="Calibri"/>
                <a:ea typeface="Calibri"/>
                <a:cs typeface="Calibri"/>
              </a:rPr>
              <a:t>av </a:t>
            </a:r>
            <a:r>
              <a:rPr lang="nb-NO" err="1">
                <a:latin typeface="Calibri"/>
                <a:ea typeface="Calibri"/>
                <a:cs typeface="Calibri"/>
              </a:rPr>
              <a:t>doktorgradskandidatane</a:t>
            </a:r>
            <a:r>
              <a:rPr lang="nb-NO">
                <a:latin typeface="Calibri"/>
                <a:ea typeface="Calibri"/>
                <a:cs typeface="Calibri"/>
              </a:rPr>
              <a:t> er </a:t>
            </a:r>
            <a:r>
              <a:rPr lang="nb-NO" err="1">
                <a:latin typeface="Calibri"/>
                <a:ea typeface="Calibri"/>
                <a:cs typeface="Calibri"/>
              </a:rPr>
              <a:t>utanlandske</a:t>
            </a:r>
            <a:r>
              <a:rPr lang="nb-NO">
                <a:latin typeface="Calibri"/>
                <a:ea typeface="Calibri"/>
                <a:cs typeface="Calibri"/>
              </a:rPr>
              <a:t> </a:t>
            </a:r>
            <a:r>
              <a:rPr lang="nb-NO" err="1">
                <a:latin typeface="Calibri"/>
                <a:ea typeface="Calibri"/>
                <a:cs typeface="Calibri"/>
              </a:rPr>
              <a:t>statsborgarar</a:t>
            </a:r>
            <a:endParaRPr lang="nb-NO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632826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57C1D754-9541-4212-F52D-05A977EE5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err="1"/>
              <a:t>Utvekslingsavtalar</a:t>
            </a:r>
            <a:endParaRPr lang="nb-NO"/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5AF2DECD-913E-98EC-BE51-CA5DEF81B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7D0DA235-6711-5888-D596-49F877331F5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>
                <a:latin typeface="Calibri"/>
                <a:cs typeface="Calibri"/>
              </a:rPr>
              <a:t>1 100 </a:t>
            </a:r>
            <a:r>
              <a:rPr lang="nb-NO" err="1">
                <a:latin typeface="Calibri"/>
                <a:cs typeface="Calibri"/>
              </a:rPr>
              <a:t>utvekslingsavtalar</a:t>
            </a:r>
            <a:r>
              <a:rPr lang="nb-NO">
                <a:latin typeface="Calibri"/>
                <a:cs typeface="Calibri"/>
              </a:rPr>
              <a:t> med 450 velrennomerte universitet</a:t>
            </a:r>
            <a:endParaRPr lang="en-US"/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>
                <a:latin typeface="Calibri"/>
                <a:cs typeface="Calibri"/>
              </a:rPr>
              <a:t>Bilaterale </a:t>
            </a:r>
            <a:r>
              <a:rPr lang="nb-NO" err="1">
                <a:latin typeface="Calibri"/>
                <a:cs typeface="Calibri"/>
              </a:rPr>
              <a:t>avtalar</a:t>
            </a:r>
            <a:endParaRPr lang="nb-NO">
              <a:latin typeface="Calibri"/>
              <a:cs typeface="Calibri"/>
            </a:endParaRPr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err="1">
                <a:latin typeface="Calibri"/>
                <a:cs typeface="Calibri"/>
              </a:rPr>
              <a:t>Erasmusavtalar</a:t>
            </a:r>
            <a:endParaRPr lang="nb-NO">
              <a:latin typeface="Calibri"/>
              <a:cs typeface="Calibri"/>
            </a:endParaRPr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err="1">
                <a:latin typeface="Calibri"/>
                <a:cs typeface="Calibri"/>
              </a:rPr>
              <a:t>Avtalar</a:t>
            </a:r>
            <a:r>
              <a:rPr lang="nb-NO">
                <a:latin typeface="Calibri"/>
                <a:cs typeface="Calibri"/>
              </a:rPr>
              <a:t> gjennom andre nettverk</a:t>
            </a:r>
            <a:endParaRPr lang="nn-NO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966919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9EDE4C16-E33E-D931-24C4-96A186BEF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Nettverk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8B476C82-AE68-1561-DF86-FE13BFB77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pic>
        <p:nvPicPr>
          <p:cNvPr id="15" name="Plassholder for innhold 20" descr="Logo til Charm-EU">
            <a:extLst>
              <a:ext uri="{FF2B5EF4-FFF2-40B4-BE49-F238E27FC236}">
                <a16:creationId xmlns:a16="http://schemas.microsoft.com/office/drawing/2014/main" id="{CE9D7779-3273-420C-BDE6-CDA634B1CB8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047750" y="1539577"/>
            <a:ext cx="1384300" cy="876300"/>
          </a:xfrm>
          <a:prstGeom prst="rect">
            <a:avLst/>
          </a:prstGeom>
        </p:spPr>
      </p:pic>
      <p:pic>
        <p:nvPicPr>
          <p:cNvPr id="16" name="Plassholder for innhold 21" descr="Logo til CLACSO">
            <a:extLst>
              <a:ext uri="{FF2B5EF4-FFF2-40B4-BE49-F238E27FC236}">
                <a16:creationId xmlns:a16="http://schemas.microsoft.com/office/drawing/2014/main" id="{849254BF-F680-70E1-2963-934EDB59A042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3752850" y="1780877"/>
            <a:ext cx="1638300" cy="393700"/>
          </a:xfrm>
          <a:prstGeom prst="rect">
            <a:avLst/>
          </a:prstGeom>
        </p:spPr>
      </p:pic>
      <p:pic>
        <p:nvPicPr>
          <p:cNvPr id="17" name="Picture 16" descr="Logo til Coimbra Group">
            <a:extLst>
              <a:ext uri="{FF2B5EF4-FFF2-40B4-BE49-F238E27FC236}">
                <a16:creationId xmlns:a16="http://schemas.microsoft.com/office/drawing/2014/main" id="{A37D019F-6FCA-F2E4-C4B0-ECC568F14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29201" y="3174702"/>
            <a:ext cx="978535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lassholder for innhold 25" descr="Logo til Sanord">
            <a:extLst>
              <a:ext uri="{FF2B5EF4-FFF2-40B4-BE49-F238E27FC236}">
                <a16:creationId xmlns:a16="http://schemas.microsoft.com/office/drawing/2014/main" id="{BDFA9676-2D22-0923-01F4-4031820D51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7619" y="3431877"/>
            <a:ext cx="1485900" cy="762000"/>
          </a:xfrm>
          <a:prstGeom prst="rect">
            <a:avLst/>
          </a:prstGeom>
        </p:spPr>
      </p:pic>
      <p:pic>
        <p:nvPicPr>
          <p:cNvPr id="19" name="Picture 8" descr="Logo til UArctic">
            <a:extLst>
              <a:ext uri="{FF2B5EF4-FFF2-40B4-BE49-F238E27FC236}">
                <a16:creationId xmlns:a16="http://schemas.microsoft.com/office/drawing/2014/main" id="{B21A3E66-8A90-B305-FD10-4FEA39322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927253" y="3321733"/>
            <a:ext cx="985525" cy="75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Bilde 19" descr="Logo til North Sea University Partnership">
            <a:extLst>
              <a:ext uri="{FF2B5EF4-FFF2-40B4-BE49-F238E27FC236}">
                <a16:creationId xmlns:a16="http://schemas.microsoft.com/office/drawing/2014/main" id="{2971D49E-F640-3064-18A5-1BB26953D4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5380" y="1333680"/>
            <a:ext cx="765038" cy="113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531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AB6858A-F9C6-4BF6-73F4-76D56AC7D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The North Sea University Partnership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EA6610AD-BBB5-A5ED-E6DD-04085771B41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sz="1600" noProof="1"/>
              <a:t>Leiast av Universitetet i Bergen Durham University</a:t>
            </a:r>
          </a:p>
          <a:p>
            <a:r>
              <a:rPr lang="nb-NO" sz="1600" noProof="1"/>
              <a:t>Fire prioriterte område: Nordsjøen, kulturarv, Arktis og helse</a:t>
            </a:r>
          </a:p>
          <a:p>
            <a:pPr marL="0" indent="0">
              <a:buNone/>
            </a:pPr>
            <a:endParaRPr lang="nb-NO" sz="1600" noProof="1"/>
          </a:p>
        </p:txBody>
      </p:sp>
      <p:pic>
        <p:nvPicPr>
          <p:cNvPr id="12" name="Plassholder for bilde 11" descr="Bildetet visar logoane til samarbeidsuniversiteta: UiB, UiO, UiT, NTNU, Durham University, University of York, Newcastle University og University of Leeds">
            <a:extLst>
              <a:ext uri="{FF2B5EF4-FFF2-40B4-BE49-F238E27FC236}">
                <a16:creationId xmlns:a16="http://schemas.microsoft.com/office/drawing/2014/main" id="{2968F53B-3792-5F7B-8E52-38951108710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33C6FE87-2258-6436-0BFC-76B691AAB8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Partnerskap med 4 norske og 4 britiske universitet</a:t>
            </a:r>
          </a:p>
        </p:txBody>
      </p:sp>
      <p:pic>
        <p:nvPicPr>
          <p:cNvPr id="14" name="Plassholder for bilde 13">
            <a:extLst>
              <a:ext uri="{FF2B5EF4-FFF2-40B4-BE49-F238E27FC236}">
                <a16:creationId xmlns:a16="http://schemas.microsoft.com/office/drawing/2014/main" id="{48B17203-FE2F-04C8-C5E8-F7476CD128D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" r="152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D1CC693E-E859-7038-8AB9-24CA7BDCDBE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Felles policyerklæring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08DC8BBB-2F6D-F521-18AA-2EF1A37D0D8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" b="93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9BD407E5-A498-86F5-BAB0-2EE8374220A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NSUP Research Seed Fund 2026</a:t>
            </a:r>
          </a:p>
        </p:txBody>
      </p:sp>
      <p:pic>
        <p:nvPicPr>
          <p:cNvPr id="17" name="Bilde 16" descr="Logo: NSUP">
            <a:extLst>
              <a:ext uri="{FF2B5EF4-FFF2-40B4-BE49-F238E27FC236}">
                <a16:creationId xmlns:a16="http://schemas.microsoft.com/office/drawing/2014/main" id="{4E085DC4-BC93-139A-D8D8-5A2D325D1D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147" y="2722946"/>
            <a:ext cx="2428023" cy="2428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08039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41E427-51F8-3FAB-A3E6-7763C6E85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2BD2E3D-EB0A-C412-5782-9DD9AFA35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UiB og Arktis</a:t>
            </a:r>
          </a:p>
        </p:txBody>
      </p:sp>
      <p:pic>
        <p:nvPicPr>
          <p:cNvPr id="12" name="Plassholder for bilde 11">
            <a:extLst>
              <a:ext uri="{FF2B5EF4-FFF2-40B4-BE49-F238E27FC236}">
                <a16:creationId xmlns:a16="http://schemas.microsoft.com/office/drawing/2014/main" id="{5AEDCE42-879F-4B20-6E43-A8DD5B7D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711D0456-E1B9-1A84-445A-720EE9BE23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Politiske innspel</a:t>
            </a:r>
          </a:p>
        </p:txBody>
      </p:sp>
      <p:pic>
        <p:nvPicPr>
          <p:cNvPr id="14" name="Plassholder for bilde 13">
            <a:extLst>
              <a:ext uri="{FF2B5EF4-FFF2-40B4-BE49-F238E27FC236}">
                <a16:creationId xmlns:a16="http://schemas.microsoft.com/office/drawing/2014/main" id="{47DDDB3C-5943-6F10-6703-5C65E6CD5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91914916-B533-B428-CF7E-4344C74065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Formidling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281364F2-2C7C-2FB6-059B-4EAB0C6A2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2BAFD3C8-0CF3-AF5D-3B1E-804A0E613D0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Utdanning og forsking</a:t>
            </a:r>
          </a:p>
        </p:txBody>
      </p:sp>
      <p:pic>
        <p:nvPicPr>
          <p:cNvPr id="17" name="Picture 6" descr="Logo: Artic Frontiers">
            <a:extLst>
              <a:ext uri="{FF2B5EF4-FFF2-40B4-BE49-F238E27FC236}">
                <a16:creationId xmlns:a16="http://schemas.microsoft.com/office/drawing/2014/main" id="{90DD06BA-8C45-555A-B7D7-034273DB9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3524054"/>
            <a:ext cx="1775155" cy="51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Bilde 17" descr="Logo: UArctic">
            <a:extLst>
              <a:ext uri="{FF2B5EF4-FFF2-40B4-BE49-F238E27FC236}">
                <a16:creationId xmlns:a16="http://schemas.microsoft.com/office/drawing/2014/main" id="{A919CEF0-A9BE-67FC-C01A-0209BB6441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0053" y="3449861"/>
            <a:ext cx="2628596" cy="822093"/>
          </a:xfrm>
          <a:prstGeom prst="rect">
            <a:avLst/>
          </a:prstGeom>
        </p:spPr>
      </p:pic>
      <p:pic>
        <p:nvPicPr>
          <p:cNvPr id="19" name="Picture 12" descr="The Arctic Ocean 2050">
            <a:extLst>
              <a:ext uri="{FF2B5EF4-FFF2-40B4-BE49-F238E27FC236}">
                <a16:creationId xmlns:a16="http://schemas.microsoft.com/office/drawing/2014/main" id="{764C1F05-121C-DEAA-098C-1FEE22030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147" y="3245601"/>
            <a:ext cx="2692107" cy="1230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84621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90380-E378-6729-B6CB-8E518804B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CFD7F480-62D8-6B3D-C148-7639A71F9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CHARM-EU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1B4ED526-9C9B-0269-5387-A977CF738C5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4885" y="3290788"/>
            <a:ext cx="3412130" cy="1319991"/>
          </a:xfrm>
        </p:spPr>
        <p:txBody>
          <a:bodyPr/>
          <a:lstStyle/>
          <a:p>
            <a:r>
              <a:rPr lang="nb-NO" noProof="1"/>
              <a:t>Europeisk universitetsallianse</a:t>
            </a:r>
          </a:p>
        </p:txBody>
      </p:sp>
      <p:sp>
        <p:nvSpPr>
          <p:cNvPr id="25" name="Plassholder for tekst 24">
            <a:extLst>
              <a:ext uri="{FF2B5EF4-FFF2-40B4-BE49-F238E27FC236}">
                <a16:creationId xmlns:a16="http://schemas.microsoft.com/office/drawing/2014/main" id="{7C185DB1-C68B-236A-9B12-96864188A1A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54452" y="3292514"/>
            <a:ext cx="3412130" cy="1319991"/>
          </a:xfrm>
        </p:spPr>
        <p:txBody>
          <a:bodyPr/>
          <a:lstStyle/>
          <a:p>
            <a:r>
              <a:rPr lang="nb-NO" noProof="1"/>
              <a:t>9 partnarar, nokre av Europas sterkaste universitet</a:t>
            </a:r>
          </a:p>
        </p:txBody>
      </p:sp>
      <p:pic>
        <p:nvPicPr>
          <p:cNvPr id="18" name="Picture 2" descr="Logo: Charm-EU">
            <a:extLst>
              <a:ext uri="{FF2B5EF4-FFF2-40B4-BE49-F238E27FC236}">
                <a16:creationId xmlns:a16="http://schemas.microsoft.com/office/drawing/2014/main" id="{DA21CA1D-26C3-36EC-161B-C62623FCE0E8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63" b="16063"/>
          <a:stretch/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7D908C25-C702-D197-316E-8F3C82B7AB7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AD98AC71-C608-D22F-E662-C4B5C21C65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27" name="Picture 10">
            <a:extLst>
              <a:ext uri="{FF2B5EF4-FFF2-40B4-BE49-F238E27FC236}">
                <a16:creationId xmlns:a16="http://schemas.microsoft.com/office/drawing/2014/main" id="{C337CBCF-C44F-FED1-F9BC-199CA54EA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xfrm>
            <a:off x="3087767" y="971551"/>
            <a:ext cx="2851189" cy="1934612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0" name="Picture 5" descr="Kart som viser samarbeidsuniversitetene: University of Barcelona, Trinity College Dublin, Utrecht University, Eötvös Loránd University, University of Montpellier, Åbo Akademi University, University of Würzburg, Ruhr West University of Applied Sciences og University of Bergen. ">
            <a:extLst>
              <a:ext uri="{FF2B5EF4-FFF2-40B4-BE49-F238E27FC236}">
                <a16:creationId xmlns:a16="http://schemas.microsoft.com/office/drawing/2014/main" id="{064E4DBF-6F7E-49DF-968B-FAB2174108D5}"/>
              </a:ext>
            </a:extLst>
          </p:cNvPr>
          <p:cNvPicPr>
            <a:picLocks noGrp="1" noChangeAspect="1" noChangeArrowheads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15537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tel 9">
            <a:extLst>
              <a:ext uri="{FF2B5EF4-FFF2-40B4-BE49-F238E27FC236}">
                <a16:creationId xmlns:a16="http://schemas.microsoft.com/office/drawing/2014/main" id="{8B4C2FE5-D1DB-B9B0-58EF-3ED7DBF2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Universitetsalliansen CHARM-EU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01D3DCF7-6A0C-8E69-8479-744239810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D1BAA0D9-9A7B-FA37-F68D-25311D7550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217805" indent="-213995">
              <a:lnSpc>
                <a:spcPct val="120000"/>
              </a:lnSpc>
              <a:spcBef>
                <a:spcPts val="442"/>
              </a:spcBef>
              <a:spcAft>
                <a:spcPts val="614"/>
              </a:spcAft>
              <a:tabLst>
                <a:tab pos="182810" algn="l"/>
                <a:tab pos="183026" algn="l"/>
              </a:tabLst>
            </a:pPr>
            <a:r>
              <a:rPr lang="en-US">
                <a:solidFill>
                  <a:srgbClr val="012050"/>
                </a:solidFill>
                <a:latin typeface="Calibri"/>
                <a:cs typeface="Calibri"/>
              </a:rPr>
              <a:t>Ein </a:t>
            </a:r>
            <a:r>
              <a:rPr lang="en-US" err="1">
                <a:solidFill>
                  <a:srgbClr val="012050"/>
                </a:solidFill>
                <a:latin typeface="Calibri"/>
                <a:cs typeface="Calibri"/>
              </a:rPr>
              <a:t>allianse</a:t>
            </a:r>
            <a:r>
              <a:rPr lang="en-US">
                <a:solidFill>
                  <a:srgbClr val="012050"/>
                </a:solidFill>
                <a:latin typeface="Calibri"/>
                <a:cs typeface="Calibri"/>
              </a:rPr>
              <a:t> </a:t>
            </a:r>
            <a:r>
              <a:rPr lang="en-US" err="1">
                <a:solidFill>
                  <a:srgbClr val="012050"/>
                </a:solidFill>
                <a:latin typeface="Calibri"/>
                <a:cs typeface="Calibri"/>
              </a:rPr>
              <a:t>innan</a:t>
            </a:r>
            <a:r>
              <a:rPr lang="en-US">
                <a:solidFill>
                  <a:srgbClr val="012050"/>
                </a:solidFill>
                <a:latin typeface="Calibri"/>
                <a:cs typeface="Calibri"/>
              </a:rPr>
              <a:t> European Universities Initiative</a:t>
            </a:r>
            <a:endParaRPr lang="nb-NO"/>
          </a:p>
          <a:p>
            <a:pPr marL="218429" indent="-214313">
              <a:lnSpc>
                <a:spcPct val="120000"/>
              </a:lnSpc>
              <a:spcBef>
                <a:spcPts val="442"/>
              </a:spcBef>
              <a:spcAft>
                <a:spcPts val="614"/>
              </a:spcAft>
              <a:tabLst>
                <a:tab pos="182810" algn="l"/>
                <a:tab pos="183026" algn="l"/>
              </a:tabLst>
            </a:pPr>
            <a:r>
              <a:rPr lang="nb-NO">
                <a:solidFill>
                  <a:srgbClr val="012050"/>
                </a:solidFill>
                <a:latin typeface="Calibri"/>
                <a:cs typeface="Calibri"/>
              </a:rPr>
              <a:t>Etablert i 2019</a:t>
            </a:r>
          </a:p>
          <a:p>
            <a:endParaRPr lang="nb-NO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C30E08BF-FA53-4E11-9328-50CE2845E4F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53316" y="1365702"/>
            <a:ext cx="807502" cy="431071"/>
          </a:xfrm>
        </p:spPr>
        <p:txBody>
          <a:bodyPr/>
          <a:lstStyle/>
          <a:p>
            <a:r>
              <a:rPr lang="nb-NO" sz="1200"/>
              <a:t>Universitetet</a:t>
            </a:r>
            <a:br>
              <a:rPr lang="nb-NO" sz="1200"/>
            </a:br>
            <a:r>
              <a:rPr lang="nb-NO" sz="1200"/>
              <a:t>i Bergen</a:t>
            </a:r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A8A70918-BEA2-6E3B-1531-09098E356BB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67819" y="1016041"/>
            <a:ext cx="809637" cy="431071"/>
          </a:xfrm>
        </p:spPr>
        <p:txBody>
          <a:bodyPr/>
          <a:lstStyle/>
          <a:p>
            <a:r>
              <a:rPr lang="nb-NO" sz="1200" err="1"/>
              <a:t>University</a:t>
            </a:r>
            <a:r>
              <a:rPr lang="nb-NO" sz="1200"/>
              <a:t> </a:t>
            </a:r>
            <a:r>
              <a:rPr lang="nb-NO" sz="1200" err="1"/>
              <a:t>of</a:t>
            </a:r>
            <a:r>
              <a:rPr lang="nb-NO" sz="1200"/>
              <a:t> Barcelona </a:t>
            </a:r>
            <a:br>
              <a:rPr lang="nb-NO" sz="1200"/>
            </a:br>
            <a:r>
              <a:rPr lang="nb-NO" sz="1200"/>
              <a:t>(Spania)</a:t>
            </a:r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43088E9-A06B-4A5D-7FB2-1363C01D8A4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42794" y="1372035"/>
            <a:ext cx="710244" cy="431071"/>
          </a:xfrm>
        </p:spPr>
        <p:txBody>
          <a:bodyPr/>
          <a:lstStyle/>
          <a:p>
            <a:r>
              <a:rPr lang="nb-NO" sz="1200">
                <a:latin typeface="Calibri"/>
                <a:cs typeface="Calibri"/>
              </a:rPr>
              <a:t>Trinity College </a:t>
            </a:r>
            <a:br>
              <a:rPr lang="nb-NO" sz="1200">
                <a:latin typeface="Calibri"/>
                <a:cs typeface="Calibri"/>
              </a:rPr>
            </a:br>
            <a:r>
              <a:rPr lang="nb-NO" sz="1200">
                <a:latin typeface="Calibri"/>
                <a:cs typeface="Calibri"/>
              </a:rPr>
              <a:t>Dublin </a:t>
            </a:r>
            <a:br>
              <a:rPr lang="nb-NO" sz="1200">
                <a:latin typeface="Calibri"/>
                <a:cs typeface="Calibri"/>
              </a:rPr>
            </a:br>
            <a:r>
              <a:rPr lang="nb-NO" sz="1200">
                <a:latin typeface="Calibri"/>
                <a:cs typeface="Calibri"/>
              </a:rPr>
              <a:t>(Irland)</a:t>
            </a:r>
            <a:endParaRPr lang="nb-NO" sz="1200"/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BBE5FF45-BE1A-6BA4-A7AA-0E5ED2E8FFE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024972" y="2325554"/>
            <a:ext cx="935117" cy="431071"/>
          </a:xfrm>
        </p:spPr>
        <p:txBody>
          <a:bodyPr/>
          <a:lstStyle/>
          <a:p>
            <a:r>
              <a:rPr lang="nb-NO" sz="1200">
                <a:latin typeface="Calibri"/>
                <a:cs typeface="Calibri"/>
              </a:rPr>
              <a:t>Utrecht </a:t>
            </a:r>
            <a:r>
              <a:rPr lang="nb-NO" sz="1200" err="1">
                <a:latin typeface="Calibri"/>
                <a:cs typeface="Calibri"/>
              </a:rPr>
              <a:t>University</a:t>
            </a:r>
            <a:r>
              <a:rPr lang="nb-NO" sz="1200">
                <a:latin typeface="Calibri"/>
                <a:cs typeface="Calibri"/>
              </a:rPr>
              <a:t> (Nederland)</a:t>
            </a:r>
            <a:endParaRPr lang="nb-NO" sz="1200"/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83EB450B-0386-8ECF-4898-7C148DDBD70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85010" y="2406023"/>
            <a:ext cx="710244" cy="431071"/>
          </a:xfrm>
        </p:spPr>
        <p:txBody>
          <a:bodyPr/>
          <a:lstStyle/>
          <a:p>
            <a:r>
              <a:rPr lang="nb-NO" sz="1200">
                <a:latin typeface="Calibri"/>
                <a:cs typeface="Calibri"/>
              </a:rPr>
              <a:t>Würzburg </a:t>
            </a:r>
            <a:r>
              <a:rPr lang="nb-NO" sz="1200" err="1">
                <a:latin typeface="Calibri"/>
                <a:cs typeface="Calibri"/>
              </a:rPr>
              <a:t>University</a:t>
            </a:r>
            <a:r>
              <a:rPr lang="nb-NO" sz="1200">
                <a:latin typeface="Calibri"/>
                <a:cs typeface="Calibri"/>
              </a:rPr>
              <a:t> (Tyskland)</a:t>
            </a:r>
            <a:endParaRPr lang="nb-NO" sz="1200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5C7B06E0-0ED6-5AA6-D669-9DB4B48EFBE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49564" y="3581061"/>
            <a:ext cx="807503" cy="431071"/>
          </a:xfrm>
        </p:spPr>
        <p:txBody>
          <a:bodyPr/>
          <a:lstStyle/>
          <a:p>
            <a:r>
              <a:rPr lang="nb-NO" sz="1200">
                <a:latin typeface="Calibri"/>
                <a:cs typeface="Calibri"/>
              </a:rPr>
              <a:t>Åbo Akademi (Finland)</a:t>
            </a:r>
            <a:endParaRPr lang="nb-NO" sz="1200"/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4E9E647C-244A-6876-5E5A-A29EA1C6269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76326" y="3566622"/>
            <a:ext cx="807503" cy="431071"/>
          </a:xfrm>
        </p:spPr>
        <p:txBody>
          <a:bodyPr/>
          <a:lstStyle/>
          <a:p>
            <a:r>
              <a:rPr lang="nb-NO" sz="1200" err="1">
                <a:latin typeface="Calibri"/>
                <a:cs typeface="Calibri"/>
              </a:rPr>
              <a:t>Eötvös</a:t>
            </a:r>
            <a:r>
              <a:rPr lang="nb-NO" sz="1200">
                <a:latin typeface="Calibri"/>
                <a:cs typeface="Calibri"/>
              </a:rPr>
              <a:t> </a:t>
            </a:r>
            <a:r>
              <a:rPr lang="nb-NO" sz="1200" err="1">
                <a:latin typeface="Calibri"/>
                <a:cs typeface="Calibri"/>
              </a:rPr>
              <a:t>Loránd</a:t>
            </a:r>
            <a:r>
              <a:rPr lang="nb-NO" sz="1200">
                <a:latin typeface="Calibri"/>
                <a:cs typeface="Calibri"/>
              </a:rPr>
              <a:t> </a:t>
            </a:r>
            <a:r>
              <a:rPr lang="nb-NO" sz="1200" err="1">
                <a:latin typeface="Calibri"/>
                <a:cs typeface="Calibri"/>
              </a:rPr>
              <a:t>University</a:t>
            </a:r>
            <a:r>
              <a:rPr lang="nb-NO" sz="1200">
                <a:latin typeface="Calibri"/>
                <a:cs typeface="Calibri"/>
              </a:rPr>
              <a:t> </a:t>
            </a:r>
            <a:br>
              <a:rPr lang="nb-NO" sz="1200">
                <a:latin typeface="Calibri"/>
                <a:cs typeface="Calibri"/>
              </a:rPr>
            </a:br>
            <a:r>
              <a:rPr lang="nb-NO" sz="1200">
                <a:latin typeface="Calibri"/>
                <a:cs typeface="Calibri"/>
              </a:rPr>
              <a:t>(Ungarn)</a:t>
            </a:r>
            <a:endParaRPr lang="nb-NO" sz="1200"/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17163983-E7FB-9216-F3F3-015BC0E48C5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15638" y="4425144"/>
            <a:ext cx="879798" cy="431071"/>
          </a:xfrm>
        </p:spPr>
        <p:txBody>
          <a:bodyPr/>
          <a:lstStyle/>
          <a:p>
            <a:r>
              <a:rPr lang="nb-NO" sz="1200" err="1">
                <a:latin typeface="Calibri"/>
                <a:cs typeface="Calibri"/>
              </a:rPr>
              <a:t>University</a:t>
            </a:r>
            <a:r>
              <a:rPr lang="nb-NO" sz="1200">
                <a:latin typeface="Calibri"/>
                <a:cs typeface="Calibri"/>
              </a:rPr>
              <a:t> </a:t>
            </a:r>
            <a:r>
              <a:rPr lang="nb-NO" sz="1200" err="1">
                <a:latin typeface="Calibri"/>
                <a:cs typeface="Calibri"/>
              </a:rPr>
              <a:t>of</a:t>
            </a:r>
            <a:r>
              <a:rPr lang="nb-NO" sz="1200">
                <a:latin typeface="Calibri"/>
                <a:cs typeface="Calibri"/>
              </a:rPr>
              <a:t> Montpellier </a:t>
            </a:r>
            <a:br>
              <a:rPr lang="nb-NO" sz="1200">
                <a:latin typeface="Calibri"/>
                <a:cs typeface="Calibri"/>
              </a:rPr>
            </a:br>
            <a:r>
              <a:rPr lang="nb-NO" sz="1200">
                <a:latin typeface="Calibri"/>
                <a:cs typeface="Calibri"/>
              </a:rPr>
              <a:t>(Frankrike)</a:t>
            </a:r>
            <a:endParaRPr lang="nb-NO" sz="1200"/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93C3C163-537E-DC30-7820-D0B8BC65594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68858" y="4365922"/>
            <a:ext cx="813794" cy="431071"/>
          </a:xfrm>
        </p:spPr>
        <p:txBody>
          <a:bodyPr/>
          <a:lstStyle/>
          <a:p>
            <a:r>
              <a:rPr lang="nb-NO" sz="1200" err="1">
                <a:latin typeface="Calibri"/>
                <a:cs typeface="Calibri"/>
              </a:rPr>
              <a:t>Hochschule</a:t>
            </a:r>
            <a:r>
              <a:rPr lang="nb-NO" sz="1200">
                <a:latin typeface="Calibri"/>
                <a:cs typeface="Calibri"/>
              </a:rPr>
              <a:t> Ruhr West </a:t>
            </a:r>
            <a:br>
              <a:rPr lang="nb-NO" sz="1200">
                <a:latin typeface="Calibri"/>
                <a:cs typeface="Calibri"/>
              </a:rPr>
            </a:br>
            <a:r>
              <a:rPr lang="nb-NO" sz="1200">
                <a:latin typeface="Calibri"/>
                <a:cs typeface="Calibri"/>
              </a:rPr>
              <a:t>(Tyskland) </a:t>
            </a:r>
            <a:endParaRPr lang="nb-NO" sz="1200"/>
          </a:p>
        </p:txBody>
      </p:sp>
      <p:pic>
        <p:nvPicPr>
          <p:cNvPr id="25" name="Graphic 27" descr="Charm-EU logo">
            <a:extLst>
              <a:ext uri="{FF2B5EF4-FFF2-40B4-BE49-F238E27FC236}">
                <a16:creationId xmlns:a16="http://schemas.microsoft.com/office/drawing/2014/main" id="{62F84795-196F-53CA-9212-1F27F833D3B0}"/>
              </a:ext>
            </a:extLst>
          </p:cNvPr>
          <p:cNvPicPr>
            <a:picLocks noGrp="1" noChangeAspect="1"/>
          </p:cNvPicPr>
          <p:nvPr>
            <p:ph sz="quarter" idx="23"/>
          </p:nvPr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34985" y="2513240"/>
            <a:ext cx="1225550" cy="78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6807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FA8DC-BADD-9EAF-C66E-C29F9745D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9FEB0D9-C236-B041-987F-99B056F47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Coimbra Group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43F29D4-B851-C12E-2D8C-9D34BB91C7D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6320" y="3381153"/>
            <a:ext cx="3412130" cy="1084483"/>
          </a:xfrm>
        </p:spPr>
        <p:txBody>
          <a:bodyPr/>
          <a:lstStyle/>
          <a:p>
            <a:r>
              <a:rPr lang="nb-NO" noProof="1"/>
              <a:t>Sterkt engasjement frå UiB i leiinga.</a:t>
            </a:r>
          </a:p>
        </p:txBody>
      </p:sp>
      <p:pic>
        <p:nvPicPr>
          <p:cNvPr id="13" name="Plassholder for bilde 12" descr="Utsnitt av kart som visar plasseringa til dei ulike universiteta. ">
            <a:extLst>
              <a:ext uri="{FF2B5EF4-FFF2-40B4-BE49-F238E27FC236}">
                <a16:creationId xmlns:a16="http://schemas.microsoft.com/office/drawing/2014/main" id="{79B24DD8-3424-15D4-07C8-464D9939F2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2AEE2006-1867-987A-570F-242D938E28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42 universitet i 22 europeiske land</a:t>
            </a:r>
          </a:p>
        </p:txBody>
      </p:sp>
      <p:pic>
        <p:nvPicPr>
          <p:cNvPr id="15" name="Plassholder for bilde 14">
            <a:extLst>
              <a:ext uri="{FF2B5EF4-FFF2-40B4-BE49-F238E27FC236}">
                <a16:creationId xmlns:a16="http://schemas.microsoft.com/office/drawing/2014/main" id="{470746FD-8707-B46B-7E75-508CB1B8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2" b="12002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A74DCA63-AED9-88B6-DC96-8E0A9C4F9D3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Innflytelsesrikt nettverk som formar europeisk politikk</a:t>
            </a:r>
          </a:p>
        </p:txBody>
      </p:sp>
      <p:pic>
        <p:nvPicPr>
          <p:cNvPr id="17" name="Plassholder for bilde 16">
            <a:extLst>
              <a:ext uri="{FF2B5EF4-FFF2-40B4-BE49-F238E27FC236}">
                <a16:creationId xmlns:a16="http://schemas.microsoft.com/office/drawing/2014/main" id="{17DA4F12-A0C6-814D-B0F0-51FEC5C32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7" b="14067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6964902E-42D3-CD85-D105-3C78849B79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12 arbeidsgrupper delt etter tema og sektor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6047F15F-7D39-F2B5-5008-36A92CE4AB47}"/>
              </a:ext>
            </a:extLst>
          </p:cNvPr>
          <p:cNvSpPr/>
          <p:nvPr/>
        </p:nvSpPr>
        <p:spPr>
          <a:xfrm>
            <a:off x="6134248" y="3031893"/>
            <a:ext cx="1667969" cy="2125528"/>
          </a:xfrm>
          <a:custGeom>
            <a:avLst/>
            <a:gdLst/>
            <a:ahLst/>
            <a:cxnLst/>
            <a:rect l="l" t="t" r="r" b="b"/>
            <a:pathLst>
              <a:path w="2658679" h="3328887">
                <a:moveTo>
                  <a:pt x="0" y="0"/>
                </a:moveTo>
                <a:lnTo>
                  <a:pt x="2658679" y="0"/>
                </a:lnTo>
                <a:lnTo>
                  <a:pt x="2658679" y="3328887"/>
                </a:lnTo>
                <a:lnTo>
                  <a:pt x="0" y="33288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70315964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tel 14">
            <a:extLst>
              <a:ext uri="{FF2B5EF4-FFF2-40B4-BE49-F238E27FC236}">
                <a16:creationId xmlns:a16="http://schemas.microsoft.com/office/drawing/2014/main" id="{F213D7AB-17A1-5183-D385-54CF84F1C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err="1"/>
              <a:t>Partnarar</a:t>
            </a:r>
            <a:r>
              <a:rPr lang="nb-NO"/>
              <a:t> 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C08665DC-5FC5-1A09-EDDD-55240AADB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pic>
        <p:nvPicPr>
          <p:cNvPr id="20" name="Picture 14" descr="Logo til Makerere University">
            <a:extLst>
              <a:ext uri="{FF2B5EF4-FFF2-40B4-BE49-F238E27FC236}">
                <a16:creationId xmlns:a16="http://schemas.microsoft.com/office/drawing/2014/main" id="{372D949A-2E51-1E8A-D835-EC0DB7B5441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91828" y="1403350"/>
            <a:ext cx="1496144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lassholder for innhold 20" descr="Logo til University of Washington">
            <a:extLst>
              <a:ext uri="{FF2B5EF4-FFF2-40B4-BE49-F238E27FC236}">
                <a16:creationId xmlns:a16="http://schemas.microsoft.com/office/drawing/2014/main" id="{FBB7BB17-2648-6A2F-9763-1C6FC89D2CC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9025" y="1577622"/>
            <a:ext cx="1885950" cy="927806"/>
          </a:xfrm>
          <a:prstGeom prst="rect">
            <a:avLst/>
          </a:prstGeom>
        </p:spPr>
      </p:pic>
      <p:pic>
        <p:nvPicPr>
          <p:cNvPr id="22" name="Plassholder for innhold 21" descr="Logo til Berkeley">
            <a:extLst>
              <a:ext uri="{FF2B5EF4-FFF2-40B4-BE49-F238E27FC236}">
                <a16:creationId xmlns:a16="http://schemas.microsoft.com/office/drawing/2014/main" id="{170BDFDB-BBAE-F740-3038-4F6E1C9A4E4A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1125" y="1511102"/>
            <a:ext cx="1885950" cy="106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14561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de 2" descr="UiBs emblem">
            <a:extLst>
              <a:ext uri="{FF2B5EF4-FFF2-40B4-BE49-F238E27FC236}">
                <a16:creationId xmlns:a16="http://schemas.microsoft.com/office/drawing/2014/main" id="{C17E2B45-FF0C-4C51-7DFE-86EB9CD7E58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pic>
        <p:nvPicPr>
          <p:cNvPr id="2" name="Plassholder for bilde 9" descr="Studenter på Fløyen med bergensdalen i bakgrunnen.&#10;Fotograf: Eivind Senneset">
            <a:extLst>
              <a:ext uri="{FF2B5EF4-FFF2-40B4-BE49-F238E27FC236}">
                <a16:creationId xmlns:a16="http://schemas.microsoft.com/office/drawing/2014/main" id="{1ADB1D5C-DCF7-27C6-BCB0-A9CB540DB6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10340"/>
            <a:ext cx="9143999" cy="609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12717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ED818-A0D8-969D-2358-B8DF1AD0F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lassholder for bilde 9" descr="Studentar ved ein dam i Nygårdsparken. &#10;Fotograf: Eivind Senneset">
            <a:extLst>
              <a:ext uri="{FF2B5EF4-FFF2-40B4-BE49-F238E27FC236}">
                <a16:creationId xmlns:a16="http://schemas.microsoft.com/office/drawing/2014/main" id="{934DD14B-99CF-288D-D22F-A5A6563E73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10340"/>
            <a:ext cx="9143999" cy="6095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790476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lassholder for bilde 12">
            <a:extLst>
              <a:ext uri="{FF2B5EF4-FFF2-40B4-BE49-F238E27FC236}">
                <a16:creationId xmlns:a16="http://schemas.microsoft.com/office/drawing/2014/main" id="{E8E81734-C99B-98DF-4166-D7CBB2AE9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" b="7"/>
          <a:stretch/>
        </p:blipFill>
        <p:spPr/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9B52559A-85BD-89DB-5FE4-137252E66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18965"/>
            <a:ext cx="9144000" cy="5142291"/>
          </a:xfrm>
        </p:spPr>
        <p:txBody>
          <a:bodyPr/>
          <a:lstStyle/>
          <a:p>
            <a:endParaRPr lang="nn-NO"/>
          </a:p>
        </p:txBody>
      </p:sp>
      <p:sp>
        <p:nvSpPr>
          <p:cNvPr id="7" name="Tittel 6">
            <a:extLst>
              <a:ext uri="{FF2B5EF4-FFF2-40B4-BE49-F238E27FC236}">
                <a16:creationId xmlns:a16="http://schemas.microsoft.com/office/drawing/2014/main" id="{C8720715-EA81-C3B7-4035-1D7A274BA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Kunnskap som </a:t>
            </a:r>
            <a:br>
              <a:rPr lang="nn-NO"/>
            </a:br>
            <a:r>
              <a:rPr lang="nn-NO"/>
              <a:t>formar samfunnet</a:t>
            </a:r>
            <a:endParaRPr lang="nb-NO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0A0E7C8-DF04-0EB0-9EA7-67E53955E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n-NO"/>
          </a:p>
        </p:txBody>
      </p:sp>
      <p:pic>
        <p:nvPicPr>
          <p:cNvPr id="3" name="Bilde 2" descr="Logoen til Universitetet i Bergen">
            <a:extLst>
              <a:ext uri="{FF2B5EF4-FFF2-40B4-BE49-F238E27FC236}">
                <a16:creationId xmlns:a16="http://schemas.microsoft.com/office/drawing/2014/main" id="{5BCC537A-EFAE-D080-F34A-0F9722F8E4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3178" y="3155418"/>
            <a:ext cx="1977644" cy="139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312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ma">
  <a:themeElements>
    <a:clrScheme name="UiB">
      <a:dk1>
        <a:sysClr val="windowText" lastClr="000000"/>
      </a:dk1>
      <a:lt1>
        <a:sysClr val="window" lastClr="FFFFFF"/>
      </a:lt1>
      <a:dk2>
        <a:srgbClr val="18234E"/>
      </a:dk2>
      <a:lt2>
        <a:srgbClr val="FFF0A4"/>
      </a:lt2>
      <a:accent1>
        <a:srgbClr val="F37063"/>
      </a:accent1>
      <a:accent2>
        <a:srgbClr val="FDDACC"/>
      </a:accent2>
      <a:accent3>
        <a:srgbClr val="1B284A"/>
      </a:accent3>
      <a:accent4>
        <a:srgbClr val="ACABD5"/>
      </a:accent4>
      <a:accent5>
        <a:srgbClr val="9BD3AB"/>
      </a:accent5>
      <a:accent6>
        <a:srgbClr val="4FBC8A"/>
      </a:accent6>
      <a:hlink>
        <a:srgbClr val="0563C1"/>
      </a:hlink>
      <a:folHlink>
        <a:srgbClr val="954F72"/>
      </a:folHlink>
    </a:clrScheme>
    <a:fontScheme name="UiB">
      <a:majorFont>
        <a:latin typeface="Times New Roman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iB_PPT" id="{3B09415D-50B6-4816-9C92-59F807C90BED}" vid="{BFAE96DC-AB39-43C0-B180-D0D8EB536096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a4f0818-4d36-42d6-a74e-cd4750589ea1">
      <UserInfo>
        <DisplayName>Ida Bergstrøm</DisplayName>
        <AccountId>20</AccountId>
        <AccountType/>
      </UserInfo>
    </SharedWithUsers>
    <lcf76f155ced4ddcb4097134ff3c332f xmlns="03550bf8-6daa-45f0-b98a-6fb66f6254f3">
      <Terms xmlns="http://schemas.microsoft.com/office/infopath/2007/PartnerControls"/>
    </lcf76f155ced4ddcb4097134ff3c332f>
    <https_x003a__x002f__x002f_uustatus_x002e_no_x002f_nb_x002f_erklaringer_x002f_publisert_x002f_5b80116c_x002d_c591_x002d_415a_x002d_8c02_x002d_6f98fc1bee7b xmlns="03550bf8-6daa-45f0-b98a-6fb66f6254f3">
      <Url xsi:nil="true"/>
      <Description xsi:nil="true"/>
    </https_x003a__x002f__x002f_uustatus_x002e_no_x002f_nb_x002f_erklaringer_x002f_publisert_x002f_5b80116c_x002d_c591_x002d_415a_x002d_8c02_x002d_6f98fc1bee7b>
    <TaxCatchAll xmlns="3a4f0818-4d36-42d6-a74e-cd4750589ea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228AC4194D6F543863591A3EAB3294D" ma:contentTypeVersion="20" ma:contentTypeDescription="Opprett et nytt dokument." ma:contentTypeScope="" ma:versionID="a70fbdde435c03ba21efbcfd83acc2b8">
  <xsd:schema xmlns:xsd="http://www.w3.org/2001/XMLSchema" xmlns:xs="http://www.w3.org/2001/XMLSchema" xmlns:p="http://schemas.microsoft.com/office/2006/metadata/properties" xmlns:ns2="03550bf8-6daa-45f0-b98a-6fb66f6254f3" xmlns:ns3="3a4f0818-4d36-42d6-a74e-cd4750589ea1" targetNamespace="http://schemas.microsoft.com/office/2006/metadata/properties" ma:root="true" ma:fieldsID="8a80eb1c98468c3affec16c7ab2d5a71" ns2:_="" ns3:_="">
    <xsd:import namespace="03550bf8-6daa-45f0-b98a-6fb66f6254f3"/>
    <xsd:import namespace="3a4f0818-4d36-42d6-a74e-cd4750589e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https_x003a__x002f__x002f_uustatus_x002e_no_x002f_nb_x002f_erklaringer_x002f_publisert_x002f_5b80116c_x002d_c591_x002d_415a_x002d_8c02_x002d_6f98fc1bee7b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550bf8-6daa-45f0-b98a-6fb66f6254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Bildemerkelapper" ma:readOnly="false" ma:fieldId="{5cf76f15-5ced-4ddc-b409-7134ff3c332f}" ma:taxonomyMulti="true" ma:sspId="ff15d7e9-da90-449b-8052-bacb1922583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https_x003a__x002f__x002f_uustatus_x002e_no_x002f_nb_x002f_erklaringer_x002f_publisert_x002f_5b80116c_x002d_c591_x002d_415a_x002d_8c02_x002d_6f98fc1bee7b" ma:index="24" nillable="true" ma:displayName="https://uustatus.no/nb/erklaringer/publisert/5b80116c-c591-415a-8c02-6f98fc1bee7b" ma:format="Hyperlink" ma:internalName="https_x003a__x002f__x002f_uustatus_x002e_no_x002f_nb_x002f_erklaringer_x002f_publisert_x002f_5b80116c_x002d_c591_x002d_415a_x002d_8c02_x002d_6f98fc1bee7b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f0818-4d36-42d6-a74e-cd4750589ea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a907560d-19a6-4dd3-9e12-f93beb399def}" ma:internalName="TaxCatchAll" ma:showField="CatchAllData" ma:web="3a4f0818-4d36-42d6-a74e-cd4750589ea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4F586F-59DC-4EEB-9F7C-255EF64FDDA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4A5A0C6-787F-4A0B-AE70-0BF944D03558}">
  <ds:schemaRefs>
    <ds:schemaRef ds:uri="03550bf8-6daa-45f0-b98a-6fb66f6254f3"/>
    <ds:schemaRef ds:uri="http://www.w3.org/XML/1998/namespace"/>
    <ds:schemaRef ds:uri="3a4f0818-4d36-42d6-a74e-cd4750589ea1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FF61C96-A8CA-426E-A426-DE4B8329C5AA}">
  <ds:schemaRefs>
    <ds:schemaRef ds:uri="03550bf8-6daa-45f0-b98a-6fb66f6254f3"/>
    <ds:schemaRef ds:uri="3a4f0818-4d36-42d6-a74e-cd4750589ea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648a24bc-a98d-4025-9c60-48c19a142069}" enabled="0" method="" siteId="{648a24bc-a98d-4025-9c60-48c19a142069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UiB_PPT</Template>
  <TotalTime>0</TotalTime>
  <Words>2111</Words>
  <Application>Microsoft Macintosh PowerPoint</Application>
  <PresentationFormat>Skjermfremvisning (16:9)</PresentationFormat>
  <Paragraphs>490</Paragraphs>
  <Slides>81</Slides>
  <Notes>53</Notes>
  <HiddenSlides>0</HiddenSlides>
  <MMClips>0</MMClips>
  <ScaleCrop>false</ScaleCrop>
  <HeadingPairs>
    <vt:vector size="6" baseType="variant">
      <vt:variant>
        <vt:lpstr>Brukte skrifter</vt:lpstr>
      </vt:variant>
      <vt:variant>
        <vt:i4>5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81</vt:i4>
      </vt:variant>
    </vt:vector>
  </HeadingPairs>
  <TitlesOfParts>
    <vt:vector size="87" baseType="lpstr">
      <vt:lpstr>DengXian</vt:lpstr>
      <vt:lpstr>Arial</vt:lpstr>
      <vt:lpstr>Arial,Sans-Serif</vt:lpstr>
      <vt:lpstr>Calibri</vt:lpstr>
      <vt:lpstr>Times New Roman</vt:lpstr>
      <vt:lpstr>Office-tema</vt:lpstr>
      <vt:lpstr>Universitetet i Bergen</vt:lpstr>
      <vt:lpstr>Visjon</vt:lpstr>
      <vt:lpstr>Universitetet i Bergen</vt:lpstr>
      <vt:lpstr>Illustrasjonsbilete. Bergen sett fra luften.</vt:lpstr>
      <vt:lpstr>Byuniversitetet</vt:lpstr>
      <vt:lpstr>Nøkkeltal</vt:lpstr>
      <vt:lpstr>Organisasjonskart</vt:lpstr>
      <vt:lpstr>Organisasjonskart</vt:lpstr>
      <vt:lpstr>Organisasjonskart - Administrasjonen</vt:lpstr>
      <vt:lpstr>PowerPoint-presentasjon</vt:lpstr>
      <vt:lpstr>Sju fakultet og universitetsmuseet</vt:lpstr>
      <vt:lpstr>PowerPoint-presentasjon</vt:lpstr>
      <vt:lpstr>Fakultet for kunst, musikk og design</vt:lpstr>
      <vt:lpstr>PowerPoint-presentasjon</vt:lpstr>
      <vt:lpstr>Det humanistiske fakultet</vt:lpstr>
      <vt:lpstr>PowerPoint-presentasjon</vt:lpstr>
      <vt:lpstr>Det juridiske fakultet</vt:lpstr>
      <vt:lpstr>PowerPoint-presentasjon</vt:lpstr>
      <vt:lpstr>Det medisinske fakultet</vt:lpstr>
      <vt:lpstr>PowerPoint-presentasjon</vt:lpstr>
      <vt:lpstr>Fakultet for naturvitskap og teknologi</vt:lpstr>
      <vt:lpstr>PowerPoint-presentasjon</vt:lpstr>
      <vt:lpstr>Det psykologiske fakultet</vt:lpstr>
      <vt:lpstr>PowerPoint-presentasjon</vt:lpstr>
      <vt:lpstr>Det samfunnsvitskaplege fakultet</vt:lpstr>
      <vt:lpstr>PowerPoint-presentasjon</vt:lpstr>
      <vt:lpstr>Universitetsmuseet</vt:lpstr>
      <vt:lpstr>Fremragende forskingsmiljø</vt:lpstr>
      <vt:lpstr>Seks kunnskapsklynger</vt:lpstr>
      <vt:lpstr>Forsking på høgt internasjonalt nivå</vt:lpstr>
      <vt:lpstr>Forsking på høgt internasjonalt nivå</vt:lpstr>
      <vt:lpstr>UiB skal flytte kunnskapsgrensene og bidra til  ei berekraftig og demokratisk framtid gjennom  sterk forsking i og på tvers av disiplinane over ei  stor fagleg breidd.</vt:lpstr>
      <vt:lpstr>Bidrags- og oppdragsinntekter</vt:lpstr>
      <vt:lpstr>Tal på stipend frå det europeiske forskingsrådet (ERC)</vt:lpstr>
      <vt:lpstr>Tal på stipend frå det europeiske forskingsrådet (ERC)</vt:lpstr>
      <vt:lpstr>Senter for framifrå forsking</vt:lpstr>
      <vt:lpstr>Publisering</vt:lpstr>
      <vt:lpstr>Doktorgradskandidatar</vt:lpstr>
      <vt:lpstr>PowerPoint-presentasjon</vt:lpstr>
      <vt:lpstr>Utdanning av  høg kvalitet</vt:lpstr>
      <vt:lpstr>Utdanning av høg kvalitet</vt:lpstr>
      <vt:lpstr>UiB skal utdanne kandidatar som kan forme morgondagens samfunn, arbeids- og næringsliv  med perspektiv frå ulike fagområde.  Vi skal gi studentar eit fagleg fundament som varer  heile livet og som bidrar til å skape kompetente og reflekterte samfunnsborgarar.</vt:lpstr>
      <vt:lpstr>PowerPoint-presentasjon</vt:lpstr>
      <vt:lpstr>Studentar</vt:lpstr>
      <vt:lpstr>Utdanning</vt:lpstr>
      <vt:lpstr>Avlagde grader</vt:lpstr>
      <vt:lpstr>Innovasjon i utdanning</vt:lpstr>
      <vt:lpstr>Kunnskapsformidling, samfunnsdialog og innovasjon</vt:lpstr>
      <vt:lpstr>UiB skal vere ei open kunnskapskjelde og ein  framifrå arena for forskingsbasert kunnskapsoverføring  og samfunnsdialog.</vt:lpstr>
      <vt:lpstr>Formidling, dialog og innovasjon</vt:lpstr>
      <vt:lpstr>Formidling, dialog og innovasjon</vt:lpstr>
      <vt:lpstr>Universitetsbiblioteket</vt:lpstr>
      <vt:lpstr>Universitetsmuseet i Bergen</vt:lpstr>
      <vt:lpstr>Universitets-samfunnet og organisasjonen</vt:lpstr>
      <vt:lpstr>Universitetssamfunnet og organisasjonen</vt:lpstr>
      <vt:lpstr>UiB skal være ein attraktiv arbeids- og studiestad som rekrutterer og utviklar sterk kompetanse og fremmer ein samarbeidskultur om felles høge ambisjonar.</vt:lpstr>
      <vt:lpstr>UiB-tilsette</vt:lpstr>
      <vt:lpstr>Fellesadministrasjon og tenesteutvikling</vt:lpstr>
      <vt:lpstr>Program for kompetanseutvikling</vt:lpstr>
      <vt:lpstr>Klimatiltak og berekraft</vt:lpstr>
      <vt:lpstr>Klimatiltak og berekraft</vt:lpstr>
      <vt:lpstr>Vidareutdanning</vt:lpstr>
      <vt:lpstr>Vidareutdanning</vt:lpstr>
      <vt:lpstr>Vidareutdanning</vt:lpstr>
      <vt:lpstr>Vidareutdanning</vt:lpstr>
      <vt:lpstr>Vidareutdanning</vt:lpstr>
      <vt:lpstr>– Det var jo superrelevant! Samordning i det offentlege, wicked problems, underliggjande strukturar – alt saman trefte blink.  Merethe Anker-Nilssen Seniorrådgjevar i HK-dir   </vt:lpstr>
      <vt:lpstr>– For meg har emnet vore ei augeopnar. Eg har fått ei grunnleggjande forståing av eit fagfelt eg tidlegare hadde lite erfaring med, og større innsikt i korleis forskingsbaserte idear kan utviklast til løysingar som skaper verdi for menneske og samfunn.  Eline Skirnisdottir Vik professor i jordmorfag ved HVL </vt:lpstr>
      <vt:lpstr>Eit internasjonalt universitet</vt:lpstr>
      <vt:lpstr>Internasjonalisering</vt:lpstr>
      <vt:lpstr>Utvekslingsavtalar</vt:lpstr>
      <vt:lpstr>Nettverk</vt:lpstr>
      <vt:lpstr>The North Sea University Partnership</vt:lpstr>
      <vt:lpstr>UiB og Arktis</vt:lpstr>
      <vt:lpstr>CHARM-EU</vt:lpstr>
      <vt:lpstr>Universitetsalliansen CHARM-EU</vt:lpstr>
      <vt:lpstr>Coimbra Group</vt:lpstr>
      <vt:lpstr>Partnarar </vt:lpstr>
      <vt:lpstr>PowerPoint-presentasjon</vt:lpstr>
      <vt:lpstr>PowerPoint-presentasjon</vt:lpstr>
      <vt:lpstr>Kunnskap som  formar samfunnet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creator>Ida Bergstrøm</dc:creator>
  <cp:lastModifiedBy>Regine Rosland Lunde</cp:lastModifiedBy>
  <cp:revision>1</cp:revision>
  <dcterms:created xsi:type="dcterms:W3CDTF">2023-08-15T07:54:27Z</dcterms:created>
  <dcterms:modified xsi:type="dcterms:W3CDTF">2026-07-03T07:59:31Z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0x0101009228AC4194D6F543863591A3EAB3294D</vt:lpwstr>
  </property>
  <property fmtid="{D5CDD505-2E9C-101B-9397-08002B2CF9AE}" pid="3" name="MediaServiceImageTags">
    <vt:lpwstr/>
  </property>
</Properties>
</file>