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1.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5"/>
  </p:notesMasterIdLst>
  <p:sldIdLst>
    <p:sldId id="258" r:id="rId5"/>
    <p:sldId id="603" r:id="rId6"/>
    <p:sldId id="419" r:id="rId7"/>
    <p:sldId id="341" r:id="rId8"/>
    <p:sldId id="570" r:id="rId9"/>
    <p:sldId id="610" r:id="rId10"/>
    <p:sldId id="271" r:id="rId11"/>
    <p:sldId id="637" r:id="rId12"/>
    <p:sldId id="647" r:id="rId13"/>
    <p:sldId id="272" r:id="rId14"/>
    <p:sldId id="584" r:id="rId15"/>
    <p:sldId id="593" r:id="rId16"/>
    <p:sldId id="589" r:id="rId17"/>
    <p:sldId id="594" r:id="rId18"/>
    <p:sldId id="595" r:id="rId19"/>
    <p:sldId id="596" r:id="rId20"/>
    <p:sldId id="590" r:id="rId21"/>
    <p:sldId id="597" r:id="rId22"/>
    <p:sldId id="586" r:id="rId23"/>
    <p:sldId id="598" r:id="rId24"/>
    <p:sldId id="599" r:id="rId25"/>
    <p:sldId id="600" r:id="rId26"/>
    <p:sldId id="587" r:id="rId27"/>
    <p:sldId id="601" r:id="rId28"/>
    <p:sldId id="592" r:id="rId29"/>
    <p:sldId id="611" r:id="rId30"/>
    <p:sldId id="648" r:id="rId31"/>
    <p:sldId id="270" r:id="rId32"/>
    <p:sldId id="612" r:id="rId33"/>
    <p:sldId id="276" r:id="rId34"/>
    <p:sldId id="613" r:id="rId35"/>
    <p:sldId id="614" r:id="rId36"/>
    <p:sldId id="623" r:id="rId37"/>
    <p:sldId id="625" r:id="rId38"/>
    <p:sldId id="506" r:id="rId39"/>
    <p:sldId id="628" r:id="rId40"/>
    <p:sldId id="617" r:id="rId41"/>
    <p:sldId id="324" r:id="rId42"/>
    <p:sldId id="262" r:id="rId43"/>
    <p:sldId id="558" r:id="rId44"/>
    <p:sldId id="554" r:id="rId45"/>
    <p:sldId id="566" r:id="rId46"/>
    <p:sldId id="626" r:id="rId47"/>
    <p:sldId id="619" r:id="rId48"/>
    <p:sldId id="514" r:id="rId49"/>
    <p:sldId id="642" r:id="rId50"/>
    <p:sldId id="517" r:id="rId51"/>
    <p:sldId id="559" r:id="rId52"/>
    <p:sldId id="561" r:id="rId53"/>
    <p:sldId id="562" r:id="rId54"/>
    <p:sldId id="578" r:id="rId55"/>
    <p:sldId id="572" r:id="rId56"/>
    <p:sldId id="606" r:id="rId57"/>
    <p:sldId id="580" r:id="rId58"/>
    <p:sldId id="621" r:id="rId59"/>
    <p:sldId id="529" r:id="rId60"/>
    <p:sldId id="574" r:id="rId61"/>
    <p:sldId id="581" r:id="rId62"/>
    <p:sldId id="582" r:id="rId63"/>
    <p:sldId id="583" r:id="rId64"/>
    <p:sldId id="2147309459" r:id="rId65"/>
    <p:sldId id="2147309460" r:id="rId66"/>
    <p:sldId id="2147309462" r:id="rId67"/>
    <p:sldId id="2147309463" r:id="rId68"/>
    <p:sldId id="2147309464" r:id="rId69"/>
    <p:sldId id="2147309465" r:id="rId70"/>
    <p:sldId id="2147309466" r:id="rId71"/>
    <p:sldId id="641" r:id="rId72"/>
    <p:sldId id="537" r:id="rId73"/>
    <p:sldId id="536" r:id="rId74"/>
    <p:sldId id="538" r:id="rId75"/>
    <p:sldId id="643" r:id="rId76"/>
    <p:sldId id="644" r:id="rId77"/>
    <p:sldId id="645" r:id="rId78"/>
    <p:sldId id="539" r:id="rId79"/>
    <p:sldId id="646" r:id="rId80"/>
    <p:sldId id="540" r:id="rId81"/>
    <p:sldId id="516" r:id="rId82"/>
    <p:sldId id="633" r:id="rId83"/>
    <p:sldId id="541" r:id="rId84"/>
  </p:sldIdLst>
  <p:sldSz cx="9144000" cy="5143500" type="screen16x9"/>
  <p:notesSz cx="6858000" cy="9144000"/>
  <p:defaultTextStyle>
    <a:defPPr>
      <a:defRPr lang="nb-NO"/>
    </a:defPPr>
    <a:lvl1pPr marL="0" algn="l" defTabSz="685743" rtl="0" eaLnBrk="1" latinLnBrk="0" hangingPunct="1">
      <a:defRPr sz="1350" kern="1200">
        <a:solidFill>
          <a:schemeClr val="tx1"/>
        </a:solidFill>
        <a:latin typeface="+mn-lt"/>
        <a:ea typeface="+mn-ea"/>
        <a:cs typeface="+mn-cs"/>
      </a:defRPr>
    </a:lvl1pPr>
    <a:lvl2pPr marL="342872" algn="l" defTabSz="685743" rtl="0" eaLnBrk="1" latinLnBrk="0" hangingPunct="1">
      <a:defRPr sz="1350" kern="1200">
        <a:solidFill>
          <a:schemeClr val="tx1"/>
        </a:solidFill>
        <a:latin typeface="+mn-lt"/>
        <a:ea typeface="+mn-ea"/>
        <a:cs typeface="+mn-cs"/>
      </a:defRPr>
    </a:lvl2pPr>
    <a:lvl3pPr marL="685743" algn="l" defTabSz="685743" rtl="0" eaLnBrk="1" latinLnBrk="0" hangingPunct="1">
      <a:defRPr sz="1350" kern="1200">
        <a:solidFill>
          <a:schemeClr val="tx1"/>
        </a:solidFill>
        <a:latin typeface="+mn-lt"/>
        <a:ea typeface="+mn-ea"/>
        <a:cs typeface="+mn-cs"/>
      </a:defRPr>
    </a:lvl3pPr>
    <a:lvl4pPr marL="1028615" algn="l" defTabSz="685743" rtl="0" eaLnBrk="1" latinLnBrk="0" hangingPunct="1">
      <a:defRPr sz="1350" kern="1200">
        <a:solidFill>
          <a:schemeClr val="tx1"/>
        </a:solidFill>
        <a:latin typeface="+mn-lt"/>
        <a:ea typeface="+mn-ea"/>
        <a:cs typeface="+mn-cs"/>
      </a:defRPr>
    </a:lvl4pPr>
    <a:lvl5pPr marL="1371485" algn="l" defTabSz="685743" rtl="0" eaLnBrk="1" latinLnBrk="0" hangingPunct="1">
      <a:defRPr sz="1350" kern="1200">
        <a:solidFill>
          <a:schemeClr val="tx1"/>
        </a:solidFill>
        <a:latin typeface="+mn-lt"/>
        <a:ea typeface="+mn-ea"/>
        <a:cs typeface="+mn-cs"/>
      </a:defRPr>
    </a:lvl5pPr>
    <a:lvl6pPr marL="1714357" algn="l" defTabSz="685743" rtl="0" eaLnBrk="1" latinLnBrk="0" hangingPunct="1">
      <a:defRPr sz="1350" kern="1200">
        <a:solidFill>
          <a:schemeClr val="tx1"/>
        </a:solidFill>
        <a:latin typeface="+mn-lt"/>
        <a:ea typeface="+mn-ea"/>
        <a:cs typeface="+mn-cs"/>
      </a:defRPr>
    </a:lvl6pPr>
    <a:lvl7pPr marL="2057229" algn="l" defTabSz="685743" rtl="0" eaLnBrk="1" latinLnBrk="0" hangingPunct="1">
      <a:defRPr sz="1350" kern="1200">
        <a:solidFill>
          <a:schemeClr val="tx1"/>
        </a:solidFill>
        <a:latin typeface="+mn-lt"/>
        <a:ea typeface="+mn-ea"/>
        <a:cs typeface="+mn-cs"/>
      </a:defRPr>
    </a:lvl7pPr>
    <a:lvl8pPr marL="2400100" algn="l" defTabSz="685743" rtl="0" eaLnBrk="1" latinLnBrk="0" hangingPunct="1">
      <a:defRPr sz="1350" kern="1200">
        <a:solidFill>
          <a:schemeClr val="tx1"/>
        </a:solidFill>
        <a:latin typeface="+mn-lt"/>
        <a:ea typeface="+mn-ea"/>
        <a:cs typeface="+mn-cs"/>
      </a:defRPr>
    </a:lvl8pPr>
    <a:lvl9pPr marL="2742971" algn="l" defTabSz="685743" rtl="0" eaLnBrk="1" latinLnBrk="0" hangingPunct="1">
      <a:defRPr sz="135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D3AB"/>
    <a:srgbClr val="FDDACC"/>
    <a:srgbClr val="012050"/>
    <a:srgbClr val="FEF9F1"/>
    <a:srgbClr val="FF7061"/>
    <a:srgbClr val="FFF7EC"/>
    <a:srgbClr val="F58B7A"/>
    <a:srgbClr val="F8AFA4"/>
    <a:srgbClr val="4897D2"/>
    <a:srgbClr val="18234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B251EB-EA32-D844-8A71-D45B873EE505}" v="1610" dt="2026-07-03T07:37:18.343"/>
  </p1510:revLst>
</p1510:revInfo>
</file>

<file path=ppt/tableStyles.xml><?xml version="1.0" encoding="utf-8"?>
<a:tblStyleLst xmlns:a="http://schemas.openxmlformats.org/drawingml/2006/main" def="{5C22544A-7EE6-4342-B048-85BDC9FD1C3A}">
  <a:tblStyle styleId="{5C22544A-7EE6-4342-B048-85BDC9FD1C3A}" styleName="Middels stil 2 – utheving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714"/>
  </p:normalViewPr>
  <p:slideViewPr>
    <p:cSldViewPr snapToGrid="0">
      <p:cViewPr varScale="1">
        <p:scale>
          <a:sx n="117" d="100"/>
          <a:sy n="117" d="100"/>
        </p:scale>
        <p:origin x="176" y="7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tableStyles" Target="tableStyle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microsoft.com/office/2016/11/relationships/changesInfo" Target="changesInfos/changesInfo1.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theme" Target="theme/theme1.xml"/><Relationship Id="rId9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gine Rosland Lunde" userId="9dc50427-df5c-4336-b2b3-970e1cfe8b96" providerId="ADAL" clId="{D961E3B3-AC28-544D-8F8D-E18F733EE8BA}"/>
    <pc:docChg chg="undo custSel addSld delSld modSld sldOrd">
      <pc:chgData name="Regine Rosland Lunde" userId="9dc50427-df5c-4336-b2b3-970e1cfe8b96" providerId="ADAL" clId="{D961E3B3-AC28-544D-8F8D-E18F733EE8BA}" dt="2026-07-03T07:59:44.973" v="4345" actId="962"/>
      <pc:docMkLst>
        <pc:docMk/>
      </pc:docMkLst>
      <pc:sldChg chg="modSp mod">
        <pc:chgData name="Regine Rosland Lunde" userId="9dc50427-df5c-4336-b2b3-970e1cfe8b96" providerId="ADAL" clId="{D961E3B3-AC28-544D-8F8D-E18F733EE8BA}" dt="2026-06-19T08:31:20.098" v="588" actId="790"/>
        <pc:sldMkLst>
          <pc:docMk/>
          <pc:sldMk cId="1959824850" sldId="258"/>
        </pc:sldMkLst>
        <pc:spChg chg="mod">
          <ac:chgData name="Regine Rosland Lunde" userId="9dc50427-df5c-4336-b2b3-970e1cfe8b96" providerId="ADAL" clId="{D961E3B3-AC28-544D-8F8D-E18F733EE8BA}" dt="2026-06-19T08:31:20.098" v="588" actId="790"/>
          <ac:spMkLst>
            <pc:docMk/>
            <pc:sldMk cId="1959824850" sldId="258"/>
            <ac:spMk id="9" creationId="{E6EF6F19-3D9E-1E97-8557-1FEE3281822A}"/>
          </ac:spMkLst>
        </pc:spChg>
        <pc:spChg chg="mod">
          <ac:chgData name="Regine Rosland Lunde" userId="9dc50427-df5c-4336-b2b3-970e1cfe8b96" providerId="ADAL" clId="{D961E3B3-AC28-544D-8F8D-E18F733EE8BA}" dt="2026-06-19T08:31:20.098" v="588" actId="790"/>
          <ac:spMkLst>
            <pc:docMk/>
            <pc:sldMk cId="1959824850" sldId="258"/>
            <ac:spMk id="10" creationId="{0DE22663-5BC2-D6A8-63A9-21DB5AB697F2}"/>
          </ac:spMkLst>
        </pc:spChg>
        <pc:spChg chg="mod">
          <ac:chgData name="Regine Rosland Lunde" userId="9dc50427-df5c-4336-b2b3-970e1cfe8b96" providerId="ADAL" clId="{D961E3B3-AC28-544D-8F8D-E18F733EE8BA}" dt="2026-06-19T08:31:20.098" v="588" actId="790"/>
          <ac:spMkLst>
            <pc:docMk/>
            <pc:sldMk cId="1959824850" sldId="258"/>
            <ac:spMk id="11" creationId="{C3508614-F695-EA21-4DA9-E0ABB80DF2CA}"/>
          </ac:spMkLst>
        </pc:spChg>
        <pc:spChg chg="mod">
          <ac:chgData name="Regine Rosland Lunde" userId="9dc50427-df5c-4336-b2b3-970e1cfe8b96" providerId="ADAL" clId="{D961E3B3-AC28-544D-8F8D-E18F733EE8BA}" dt="2026-06-19T08:31:20.098" v="588" actId="790"/>
          <ac:spMkLst>
            <pc:docMk/>
            <pc:sldMk cId="1959824850" sldId="258"/>
            <ac:spMk id="12" creationId="{D8A2A856-D45E-C4EF-CD26-7DA9245B3D2B}"/>
          </ac:spMkLst>
        </pc:spChg>
        <pc:spChg chg="mod">
          <ac:chgData name="Regine Rosland Lunde" userId="9dc50427-df5c-4336-b2b3-970e1cfe8b96" providerId="ADAL" clId="{D961E3B3-AC28-544D-8F8D-E18F733EE8BA}" dt="2026-06-19T08:31:20.098" v="588" actId="790"/>
          <ac:spMkLst>
            <pc:docMk/>
            <pc:sldMk cId="1959824850" sldId="258"/>
            <ac:spMk id="13" creationId="{3A65FDA2-EC04-DE4E-001F-1B7DD5DA533A}"/>
          </ac:spMkLst>
        </pc:spChg>
        <pc:spChg chg="mod">
          <ac:chgData name="Regine Rosland Lunde" userId="9dc50427-df5c-4336-b2b3-970e1cfe8b96" providerId="ADAL" clId="{D961E3B3-AC28-544D-8F8D-E18F733EE8BA}" dt="2026-06-19T08:31:20.098" v="588" actId="790"/>
          <ac:spMkLst>
            <pc:docMk/>
            <pc:sldMk cId="1959824850" sldId="258"/>
            <ac:spMk id="14" creationId="{6765EF54-C88A-6A01-2A46-31D0A5DD2E99}"/>
          </ac:spMkLst>
        </pc:spChg>
        <pc:spChg chg="mod">
          <ac:chgData name="Regine Rosland Lunde" userId="9dc50427-df5c-4336-b2b3-970e1cfe8b96" providerId="ADAL" clId="{D961E3B3-AC28-544D-8F8D-E18F733EE8BA}" dt="2026-06-19T08:31:20.098" v="588" actId="790"/>
          <ac:spMkLst>
            <pc:docMk/>
            <pc:sldMk cId="1959824850" sldId="258"/>
            <ac:spMk id="15" creationId="{3F92B97A-482D-32E0-A6DC-10761E2639A9}"/>
          </ac:spMkLst>
        </pc:spChg>
        <pc:spChg chg="mod">
          <ac:chgData name="Regine Rosland Lunde" userId="9dc50427-df5c-4336-b2b3-970e1cfe8b96" providerId="ADAL" clId="{D961E3B3-AC28-544D-8F8D-E18F733EE8BA}" dt="2026-06-19T08:31:20.098" v="588" actId="790"/>
          <ac:spMkLst>
            <pc:docMk/>
            <pc:sldMk cId="1959824850" sldId="258"/>
            <ac:spMk id="37" creationId="{0002E739-7719-E395-E8AC-1B8C9C8B32DF}"/>
          </ac:spMkLst>
        </pc:spChg>
      </pc:sldChg>
      <pc:sldChg chg="addSp delSp modSp mod">
        <pc:chgData name="Regine Rosland Lunde" userId="9dc50427-df5c-4336-b2b3-970e1cfe8b96" providerId="ADAL" clId="{D961E3B3-AC28-544D-8F8D-E18F733EE8BA}" dt="2026-06-19T09:10:30.652" v="1557" actId="14826"/>
        <pc:sldMkLst>
          <pc:docMk/>
          <pc:sldMk cId="2893879971" sldId="262"/>
        </pc:sldMkLst>
        <pc:spChg chg="mod">
          <ac:chgData name="Regine Rosland Lunde" userId="9dc50427-df5c-4336-b2b3-970e1cfe8b96" providerId="ADAL" clId="{D961E3B3-AC28-544D-8F8D-E18F733EE8BA}" dt="2026-06-19T08:31:20.098" v="588" actId="790"/>
          <ac:spMkLst>
            <pc:docMk/>
            <pc:sldMk cId="2893879971" sldId="262"/>
            <ac:spMk id="3" creationId="{10F15359-2B2E-A51A-C61C-F425B3205C39}"/>
          </ac:spMkLst>
        </pc:spChg>
        <pc:spChg chg="mod">
          <ac:chgData name="Regine Rosland Lunde" userId="9dc50427-df5c-4336-b2b3-970e1cfe8b96" providerId="ADAL" clId="{D961E3B3-AC28-544D-8F8D-E18F733EE8BA}" dt="2026-06-19T08:31:20.098" v="588" actId="790"/>
          <ac:spMkLst>
            <pc:docMk/>
            <pc:sldMk cId="2893879971" sldId="262"/>
            <ac:spMk id="5" creationId="{039EFB57-675B-6040-54DC-DD5A3277992A}"/>
          </ac:spMkLst>
        </pc:spChg>
        <pc:spChg chg="mod">
          <ac:chgData name="Regine Rosland Lunde" userId="9dc50427-df5c-4336-b2b3-970e1cfe8b96" providerId="ADAL" clId="{D961E3B3-AC28-544D-8F8D-E18F733EE8BA}" dt="2026-06-19T08:31:20.098" v="588" actId="790"/>
          <ac:spMkLst>
            <pc:docMk/>
            <pc:sldMk cId="2893879971" sldId="262"/>
            <ac:spMk id="7" creationId="{9D0B3633-A258-DA63-1480-DF672D361531}"/>
          </ac:spMkLst>
        </pc:spChg>
        <pc:picChg chg="add mod ord">
          <ac:chgData name="Regine Rosland Lunde" userId="9dc50427-df5c-4336-b2b3-970e1cfe8b96" providerId="ADAL" clId="{D961E3B3-AC28-544D-8F8D-E18F733EE8BA}" dt="2026-06-19T09:10:30.652" v="1557" actId="14826"/>
          <ac:picMkLst>
            <pc:docMk/>
            <pc:sldMk cId="2893879971" sldId="262"/>
            <ac:picMk id="9" creationId="{1B082ED0-CED3-1720-9C3B-D439E3CBC27C}"/>
          </ac:picMkLst>
        </pc:picChg>
      </pc:sldChg>
      <pc:sldChg chg="modSp mod">
        <pc:chgData name="Regine Rosland Lunde" userId="9dc50427-df5c-4336-b2b3-970e1cfe8b96" providerId="ADAL" clId="{D961E3B3-AC28-544D-8F8D-E18F733EE8BA}" dt="2026-06-19T08:31:20.098" v="588" actId="790"/>
        <pc:sldMkLst>
          <pc:docMk/>
          <pc:sldMk cId="1434094094" sldId="270"/>
        </pc:sldMkLst>
        <pc:spChg chg="mod">
          <ac:chgData name="Regine Rosland Lunde" userId="9dc50427-df5c-4336-b2b3-970e1cfe8b96" providerId="ADAL" clId="{D961E3B3-AC28-544D-8F8D-E18F733EE8BA}" dt="2026-06-19T08:31:20.098" v="588" actId="790"/>
          <ac:spMkLst>
            <pc:docMk/>
            <pc:sldMk cId="1434094094" sldId="270"/>
            <ac:spMk id="11" creationId="{2B7071D0-F14A-8BE3-4344-1EB3C96C5E80}"/>
          </ac:spMkLst>
        </pc:spChg>
        <pc:spChg chg="mod">
          <ac:chgData name="Regine Rosland Lunde" userId="9dc50427-df5c-4336-b2b3-970e1cfe8b96" providerId="ADAL" clId="{D961E3B3-AC28-544D-8F8D-E18F733EE8BA}" dt="2026-06-19T08:31:20.098" v="588" actId="790"/>
          <ac:spMkLst>
            <pc:docMk/>
            <pc:sldMk cId="1434094094" sldId="270"/>
            <ac:spMk id="12" creationId="{6D2383BB-56B9-812D-E67C-A92802E0E133}"/>
          </ac:spMkLst>
        </pc:spChg>
        <pc:spChg chg="mod">
          <ac:chgData name="Regine Rosland Lunde" userId="9dc50427-df5c-4336-b2b3-970e1cfe8b96" providerId="ADAL" clId="{D961E3B3-AC28-544D-8F8D-E18F733EE8BA}" dt="2026-06-19T08:31:20.098" v="588" actId="790"/>
          <ac:spMkLst>
            <pc:docMk/>
            <pc:sldMk cId="1434094094" sldId="270"/>
            <ac:spMk id="15" creationId="{9FEEE12B-8217-269D-7106-BE378ACC1953}"/>
          </ac:spMkLst>
        </pc:spChg>
        <pc:spChg chg="mod">
          <ac:chgData name="Regine Rosland Lunde" userId="9dc50427-df5c-4336-b2b3-970e1cfe8b96" providerId="ADAL" clId="{D961E3B3-AC28-544D-8F8D-E18F733EE8BA}" dt="2026-06-19T08:31:20.098" v="588" actId="790"/>
          <ac:spMkLst>
            <pc:docMk/>
            <pc:sldMk cId="1434094094" sldId="270"/>
            <ac:spMk id="17" creationId="{033B961D-DA1B-1259-B7AA-0C77F9F701C4}"/>
          </ac:spMkLst>
        </pc:spChg>
        <pc:spChg chg="mod">
          <ac:chgData name="Regine Rosland Lunde" userId="9dc50427-df5c-4336-b2b3-970e1cfe8b96" providerId="ADAL" clId="{D961E3B3-AC28-544D-8F8D-E18F733EE8BA}" dt="2026-06-19T08:31:20.098" v="588" actId="790"/>
          <ac:spMkLst>
            <pc:docMk/>
            <pc:sldMk cId="1434094094" sldId="270"/>
            <ac:spMk id="19" creationId="{18B939D1-A027-92FA-F768-FFE944547213}"/>
          </ac:spMkLst>
        </pc:spChg>
        <pc:spChg chg="mod">
          <ac:chgData name="Regine Rosland Lunde" userId="9dc50427-df5c-4336-b2b3-970e1cfe8b96" providerId="ADAL" clId="{D961E3B3-AC28-544D-8F8D-E18F733EE8BA}" dt="2026-06-19T08:31:20.098" v="588" actId="790"/>
          <ac:spMkLst>
            <pc:docMk/>
            <pc:sldMk cId="1434094094" sldId="270"/>
            <ac:spMk id="21" creationId="{E75EBFB5-16B6-026F-7E15-CE0BC4DEBA41}"/>
          </ac:spMkLst>
        </pc:spChg>
        <pc:spChg chg="mod">
          <ac:chgData name="Regine Rosland Lunde" userId="9dc50427-df5c-4336-b2b3-970e1cfe8b96" providerId="ADAL" clId="{D961E3B3-AC28-544D-8F8D-E18F733EE8BA}" dt="2026-06-19T08:31:20.098" v="588" actId="790"/>
          <ac:spMkLst>
            <pc:docMk/>
            <pc:sldMk cId="1434094094" sldId="270"/>
            <ac:spMk id="23" creationId="{C0FB043A-B1AD-6A2C-29FC-7D5D60CF5F0E}"/>
          </ac:spMkLst>
        </pc:spChg>
      </pc:sldChg>
      <pc:sldChg chg="modSp mod">
        <pc:chgData name="Regine Rosland Lunde" userId="9dc50427-df5c-4336-b2b3-970e1cfe8b96" providerId="ADAL" clId="{D961E3B3-AC28-544D-8F8D-E18F733EE8BA}" dt="2026-06-19T08:31:20.098" v="588" actId="790"/>
        <pc:sldMkLst>
          <pc:docMk/>
          <pc:sldMk cId="263846085" sldId="271"/>
        </pc:sldMkLst>
        <pc:spChg chg="mod">
          <ac:chgData name="Regine Rosland Lunde" userId="9dc50427-df5c-4336-b2b3-970e1cfe8b96" providerId="ADAL" clId="{D961E3B3-AC28-544D-8F8D-E18F733EE8BA}" dt="2026-06-19T08:31:20.098" v="588" actId="790"/>
          <ac:spMkLst>
            <pc:docMk/>
            <pc:sldMk cId="263846085" sldId="271"/>
            <ac:spMk id="6" creationId="{1FE30F74-0B2A-36F6-CD45-BCA0B311E0A3}"/>
          </ac:spMkLst>
        </pc:spChg>
        <pc:spChg chg="mod">
          <ac:chgData name="Regine Rosland Lunde" userId="9dc50427-df5c-4336-b2b3-970e1cfe8b96" providerId="ADAL" clId="{D961E3B3-AC28-544D-8F8D-E18F733EE8BA}" dt="2026-06-19T08:31:20.098" v="588" actId="790"/>
          <ac:spMkLst>
            <pc:docMk/>
            <pc:sldMk cId="263846085" sldId="271"/>
            <ac:spMk id="15" creationId="{A5824520-D3BF-CA63-4638-DB469E0CAC3E}"/>
          </ac:spMkLst>
        </pc:spChg>
        <pc:spChg chg="mod">
          <ac:chgData name="Regine Rosland Lunde" userId="9dc50427-df5c-4336-b2b3-970e1cfe8b96" providerId="ADAL" clId="{D961E3B3-AC28-544D-8F8D-E18F733EE8BA}" dt="2026-06-19T08:31:20.098" v="588" actId="790"/>
          <ac:spMkLst>
            <pc:docMk/>
            <pc:sldMk cId="263846085" sldId="271"/>
            <ac:spMk id="19" creationId="{81F2B9A5-AD20-C34F-5BDD-6567D9538E7A}"/>
          </ac:spMkLst>
        </pc:spChg>
        <pc:spChg chg="mod">
          <ac:chgData name="Regine Rosland Lunde" userId="9dc50427-df5c-4336-b2b3-970e1cfe8b96" providerId="ADAL" clId="{D961E3B3-AC28-544D-8F8D-E18F733EE8BA}" dt="2026-06-19T08:31:20.098" v="588" actId="790"/>
          <ac:spMkLst>
            <pc:docMk/>
            <pc:sldMk cId="263846085" sldId="271"/>
            <ac:spMk id="22" creationId="{288496B8-F689-03EB-F75B-254AF127C544}"/>
          </ac:spMkLst>
        </pc:spChg>
        <pc:spChg chg="mod">
          <ac:chgData name="Regine Rosland Lunde" userId="9dc50427-df5c-4336-b2b3-970e1cfe8b96" providerId="ADAL" clId="{D961E3B3-AC28-544D-8F8D-E18F733EE8BA}" dt="2026-06-19T08:31:20.098" v="588" actId="790"/>
          <ac:spMkLst>
            <pc:docMk/>
            <pc:sldMk cId="263846085" sldId="271"/>
            <ac:spMk id="23" creationId="{E0A3B968-C257-8D33-61FE-FC2E11913566}"/>
          </ac:spMkLst>
        </pc:spChg>
        <pc:spChg chg="mod">
          <ac:chgData name="Regine Rosland Lunde" userId="9dc50427-df5c-4336-b2b3-970e1cfe8b96" providerId="ADAL" clId="{D961E3B3-AC28-544D-8F8D-E18F733EE8BA}" dt="2026-06-19T08:31:20.098" v="588" actId="790"/>
          <ac:spMkLst>
            <pc:docMk/>
            <pc:sldMk cId="263846085" sldId="271"/>
            <ac:spMk id="25" creationId="{03B5246C-6EFA-1520-81DF-CB4E3EAAC584}"/>
          </ac:spMkLst>
        </pc:spChg>
        <pc:spChg chg="mod">
          <ac:chgData name="Regine Rosland Lunde" userId="9dc50427-df5c-4336-b2b3-970e1cfe8b96" providerId="ADAL" clId="{D961E3B3-AC28-544D-8F8D-E18F733EE8BA}" dt="2026-06-19T08:31:20.098" v="588" actId="790"/>
          <ac:spMkLst>
            <pc:docMk/>
            <pc:sldMk cId="263846085" sldId="271"/>
            <ac:spMk id="26" creationId="{954DA7D7-B253-03C8-B5C7-5D5392860FB9}"/>
          </ac:spMkLst>
        </pc:spChg>
        <pc:spChg chg="mod">
          <ac:chgData name="Regine Rosland Lunde" userId="9dc50427-df5c-4336-b2b3-970e1cfe8b96" providerId="ADAL" clId="{D961E3B3-AC28-544D-8F8D-E18F733EE8BA}" dt="2026-06-19T08:31:20.098" v="588" actId="790"/>
          <ac:spMkLst>
            <pc:docMk/>
            <pc:sldMk cId="263846085" sldId="271"/>
            <ac:spMk id="27" creationId="{14D735DD-7C74-E160-067F-89B018473EB1}"/>
          </ac:spMkLst>
        </pc:spChg>
        <pc:spChg chg="mod">
          <ac:chgData name="Regine Rosland Lunde" userId="9dc50427-df5c-4336-b2b3-970e1cfe8b96" providerId="ADAL" clId="{D961E3B3-AC28-544D-8F8D-E18F733EE8BA}" dt="2026-06-19T08:31:20.098" v="588" actId="790"/>
          <ac:spMkLst>
            <pc:docMk/>
            <pc:sldMk cId="263846085" sldId="271"/>
            <ac:spMk id="31" creationId="{7EC3104F-4FAD-13C9-2E75-462D25D69887}"/>
          </ac:spMkLst>
        </pc:spChg>
        <pc:spChg chg="mod">
          <ac:chgData name="Regine Rosland Lunde" userId="9dc50427-df5c-4336-b2b3-970e1cfe8b96" providerId="ADAL" clId="{D961E3B3-AC28-544D-8F8D-E18F733EE8BA}" dt="2026-06-19T08:31:20.098" v="588" actId="790"/>
          <ac:spMkLst>
            <pc:docMk/>
            <pc:sldMk cId="263846085" sldId="271"/>
            <ac:spMk id="34" creationId="{B18A1138-06C5-25EA-5C28-A9C4ECB864DC}"/>
          </ac:spMkLst>
        </pc:spChg>
      </pc:sldChg>
      <pc:sldChg chg="modSp mod">
        <pc:chgData name="Regine Rosland Lunde" userId="9dc50427-df5c-4336-b2b3-970e1cfe8b96" providerId="ADAL" clId="{D961E3B3-AC28-544D-8F8D-E18F733EE8BA}" dt="2026-06-19T08:31:20.098" v="588" actId="790"/>
        <pc:sldMkLst>
          <pc:docMk/>
          <pc:sldMk cId="2716135118" sldId="272"/>
        </pc:sldMkLst>
        <pc:spChg chg="mod">
          <ac:chgData name="Regine Rosland Lunde" userId="9dc50427-df5c-4336-b2b3-970e1cfe8b96" providerId="ADAL" clId="{D961E3B3-AC28-544D-8F8D-E18F733EE8BA}" dt="2026-06-19T08:31:20.098" v="588" actId="790"/>
          <ac:spMkLst>
            <pc:docMk/>
            <pc:sldMk cId="2716135118" sldId="272"/>
            <ac:spMk id="4" creationId="{0FFC30D6-E39F-79D2-5398-8EDE41250C93}"/>
          </ac:spMkLst>
        </pc:spChg>
        <pc:spChg chg="mod">
          <ac:chgData name="Regine Rosland Lunde" userId="9dc50427-df5c-4336-b2b3-970e1cfe8b96" providerId="ADAL" clId="{D961E3B3-AC28-544D-8F8D-E18F733EE8BA}" dt="2026-06-19T08:31:20.098" v="588" actId="790"/>
          <ac:spMkLst>
            <pc:docMk/>
            <pc:sldMk cId="2716135118" sldId="272"/>
            <ac:spMk id="26" creationId="{AE3AD248-EDB5-F610-4D3F-4F2A0ABDF54F}"/>
          </ac:spMkLst>
        </pc:spChg>
        <pc:spChg chg="mod">
          <ac:chgData name="Regine Rosland Lunde" userId="9dc50427-df5c-4336-b2b3-970e1cfe8b96" providerId="ADAL" clId="{D961E3B3-AC28-544D-8F8D-E18F733EE8BA}" dt="2026-06-19T08:31:20.098" v="588" actId="790"/>
          <ac:spMkLst>
            <pc:docMk/>
            <pc:sldMk cId="2716135118" sldId="272"/>
            <ac:spMk id="29" creationId="{1EF48875-EC7C-392C-28C8-B3F2FAED84BD}"/>
          </ac:spMkLst>
        </pc:spChg>
      </pc:sldChg>
      <pc:sldChg chg="modSp mod">
        <pc:chgData name="Regine Rosland Lunde" userId="9dc50427-df5c-4336-b2b3-970e1cfe8b96" providerId="ADAL" clId="{D961E3B3-AC28-544D-8F8D-E18F733EE8BA}" dt="2026-06-19T08:31:20.098" v="588" actId="790"/>
        <pc:sldMkLst>
          <pc:docMk/>
          <pc:sldMk cId="1578231570" sldId="276"/>
        </pc:sldMkLst>
        <pc:spChg chg="mod">
          <ac:chgData name="Regine Rosland Lunde" userId="9dc50427-df5c-4336-b2b3-970e1cfe8b96" providerId="ADAL" clId="{D961E3B3-AC28-544D-8F8D-E18F733EE8BA}" dt="2026-06-19T08:31:20.098" v="588" actId="790"/>
          <ac:spMkLst>
            <pc:docMk/>
            <pc:sldMk cId="1578231570" sldId="276"/>
            <ac:spMk id="3" creationId="{8C8CE0D8-6E77-01D0-E1F4-54D1E8FC1107}"/>
          </ac:spMkLst>
        </pc:spChg>
        <pc:spChg chg="mod">
          <ac:chgData name="Regine Rosland Lunde" userId="9dc50427-df5c-4336-b2b3-970e1cfe8b96" providerId="ADAL" clId="{D961E3B3-AC28-544D-8F8D-E18F733EE8BA}" dt="2026-06-19T08:31:20.098" v="588" actId="790"/>
          <ac:spMkLst>
            <pc:docMk/>
            <pc:sldMk cId="1578231570" sldId="276"/>
            <ac:spMk id="6" creationId="{4FBE9B81-52D5-DFAC-3928-391D4B75737F}"/>
          </ac:spMkLst>
        </pc:spChg>
        <pc:spChg chg="mod">
          <ac:chgData name="Regine Rosland Lunde" userId="9dc50427-df5c-4336-b2b3-970e1cfe8b96" providerId="ADAL" clId="{D961E3B3-AC28-544D-8F8D-E18F733EE8BA}" dt="2026-06-19T08:31:20.098" v="588" actId="790"/>
          <ac:spMkLst>
            <pc:docMk/>
            <pc:sldMk cId="1578231570" sldId="276"/>
            <ac:spMk id="8" creationId="{9252BEFD-6D1A-FA54-7409-0F545C8054BA}"/>
          </ac:spMkLst>
        </pc:spChg>
      </pc:sldChg>
      <pc:sldChg chg="modSp mod">
        <pc:chgData name="Regine Rosland Lunde" userId="9dc50427-df5c-4336-b2b3-970e1cfe8b96" providerId="ADAL" clId="{D961E3B3-AC28-544D-8F8D-E18F733EE8BA}" dt="2026-06-19T08:31:20.098" v="588" actId="790"/>
        <pc:sldMkLst>
          <pc:docMk/>
          <pc:sldMk cId="1890380959" sldId="324"/>
        </pc:sldMkLst>
        <pc:spChg chg="mod">
          <ac:chgData name="Regine Rosland Lunde" userId="9dc50427-df5c-4336-b2b3-970e1cfe8b96" providerId="ADAL" clId="{D961E3B3-AC28-544D-8F8D-E18F733EE8BA}" dt="2026-06-19T08:31:20.098" v="588" actId="790"/>
          <ac:spMkLst>
            <pc:docMk/>
            <pc:sldMk cId="1890380959" sldId="324"/>
            <ac:spMk id="2" creationId="{D6D26C13-FC43-36D7-ADC8-922E5CD1DA43}"/>
          </ac:spMkLst>
        </pc:spChg>
      </pc:sldChg>
      <pc:sldChg chg="modSp mod">
        <pc:chgData name="Regine Rosland Lunde" userId="9dc50427-df5c-4336-b2b3-970e1cfe8b96" providerId="ADAL" clId="{D961E3B3-AC28-544D-8F8D-E18F733EE8BA}" dt="2026-06-19T08:31:20.098" v="588" actId="790"/>
        <pc:sldMkLst>
          <pc:docMk/>
          <pc:sldMk cId="234879512" sldId="341"/>
        </pc:sldMkLst>
        <pc:spChg chg="mod">
          <ac:chgData name="Regine Rosland Lunde" userId="9dc50427-df5c-4336-b2b3-970e1cfe8b96" providerId="ADAL" clId="{D961E3B3-AC28-544D-8F8D-E18F733EE8BA}" dt="2026-06-19T08:31:20.098" v="588" actId="790"/>
          <ac:spMkLst>
            <pc:docMk/>
            <pc:sldMk cId="234879512" sldId="341"/>
            <ac:spMk id="3" creationId="{EA3BF330-B6A4-3B4F-7EEC-5137406BD387}"/>
          </ac:spMkLst>
        </pc:spChg>
      </pc:sldChg>
      <pc:sldChg chg="modSp mod">
        <pc:chgData name="Regine Rosland Lunde" userId="9dc50427-df5c-4336-b2b3-970e1cfe8b96" providerId="ADAL" clId="{D961E3B3-AC28-544D-8F8D-E18F733EE8BA}" dt="2026-06-19T08:31:20.098" v="588" actId="790"/>
        <pc:sldMkLst>
          <pc:docMk/>
          <pc:sldMk cId="3343327889" sldId="419"/>
        </pc:sldMkLst>
        <pc:spChg chg="mod">
          <ac:chgData name="Regine Rosland Lunde" userId="9dc50427-df5c-4336-b2b3-970e1cfe8b96" providerId="ADAL" clId="{D961E3B3-AC28-544D-8F8D-E18F733EE8BA}" dt="2026-06-19T08:31:20.098" v="588" actId="790"/>
          <ac:spMkLst>
            <pc:docMk/>
            <pc:sldMk cId="3343327889" sldId="419"/>
            <ac:spMk id="3" creationId="{0CDB0C94-598F-A519-9C4A-EC241DCC4B8E}"/>
          </ac:spMkLst>
        </pc:spChg>
        <pc:spChg chg="mod">
          <ac:chgData name="Regine Rosland Lunde" userId="9dc50427-df5c-4336-b2b3-970e1cfe8b96" providerId="ADAL" clId="{D961E3B3-AC28-544D-8F8D-E18F733EE8BA}" dt="2026-06-19T08:31:20.098" v="588" actId="790"/>
          <ac:spMkLst>
            <pc:docMk/>
            <pc:sldMk cId="3343327889" sldId="419"/>
            <ac:spMk id="5" creationId="{6757CDE1-83EF-A9B4-01B9-D878C2A5B3A4}"/>
          </ac:spMkLst>
        </pc:spChg>
      </pc:sldChg>
      <pc:sldChg chg="addSp modSp mod">
        <pc:chgData name="Regine Rosland Lunde" userId="9dc50427-df5c-4336-b2b3-970e1cfe8b96" providerId="ADAL" clId="{D961E3B3-AC28-544D-8F8D-E18F733EE8BA}" dt="2026-06-19T08:31:20.098" v="588" actId="790"/>
        <pc:sldMkLst>
          <pc:docMk/>
          <pc:sldMk cId="1800053316" sldId="506"/>
        </pc:sldMkLst>
        <pc:spChg chg="mod">
          <ac:chgData name="Regine Rosland Lunde" userId="9dc50427-df5c-4336-b2b3-970e1cfe8b96" providerId="ADAL" clId="{D961E3B3-AC28-544D-8F8D-E18F733EE8BA}" dt="2026-06-19T08:31:20.098" v="588" actId="790"/>
          <ac:spMkLst>
            <pc:docMk/>
            <pc:sldMk cId="1800053316" sldId="506"/>
            <ac:spMk id="3" creationId="{6EDA5460-8D52-F164-1B9D-98F984091B83}"/>
          </ac:spMkLst>
        </pc:spChg>
        <pc:spChg chg="add mod">
          <ac:chgData name="Regine Rosland Lunde" userId="9dc50427-df5c-4336-b2b3-970e1cfe8b96" providerId="ADAL" clId="{D961E3B3-AC28-544D-8F8D-E18F733EE8BA}" dt="2026-06-19T08:31:20.098" v="588" actId="790"/>
          <ac:spMkLst>
            <pc:docMk/>
            <pc:sldMk cId="1800053316" sldId="506"/>
            <ac:spMk id="4" creationId="{1020ABF9-1428-3262-9FF6-6FBB7DE366B9}"/>
          </ac:spMkLst>
        </pc:spChg>
        <pc:spChg chg="mod">
          <ac:chgData name="Regine Rosland Lunde" userId="9dc50427-df5c-4336-b2b3-970e1cfe8b96" providerId="ADAL" clId="{D961E3B3-AC28-544D-8F8D-E18F733EE8BA}" dt="2026-06-19T08:31:20.098" v="588" actId="790"/>
          <ac:spMkLst>
            <pc:docMk/>
            <pc:sldMk cId="1800053316" sldId="506"/>
            <ac:spMk id="5" creationId="{2FD00C8A-E6D1-A73D-3CE4-F2580375A054}"/>
          </ac:spMkLst>
        </pc:spChg>
        <pc:spChg chg="mod">
          <ac:chgData name="Regine Rosland Lunde" userId="9dc50427-df5c-4336-b2b3-970e1cfe8b96" providerId="ADAL" clId="{D961E3B3-AC28-544D-8F8D-E18F733EE8BA}" dt="2026-06-19T08:31:20.098" v="588" actId="790"/>
          <ac:spMkLst>
            <pc:docMk/>
            <pc:sldMk cId="1800053316" sldId="506"/>
            <ac:spMk id="6" creationId="{6C7230C7-9CB1-264C-C2AB-87E7AF5B8E42}"/>
          </ac:spMkLst>
        </pc:spChg>
        <pc:spChg chg="mod">
          <ac:chgData name="Regine Rosland Lunde" userId="9dc50427-df5c-4336-b2b3-970e1cfe8b96" providerId="ADAL" clId="{D961E3B3-AC28-544D-8F8D-E18F733EE8BA}" dt="2026-06-19T08:31:20.098" v="588" actId="790"/>
          <ac:spMkLst>
            <pc:docMk/>
            <pc:sldMk cId="1800053316" sldId="506"/>
            <ac:spMk id="9" creationId="{711549BD-93F1-2E52-F7C6-09235627A882}"/>
          </ac:spMkLst>
        </pc:spChg>
      </pc:sldChg>
      <pc:sldChg chg="modSp mod">
        <pc:chgData name="Regine Rosland Lunde" userId="9dc50427-df5c-4336-b2b3-970e1cfe8b96" providerId="ADAL" clId="{D961E3B3-AC28-544D-8F8D-E18F733EE8BA}" dt="2026-06-19T08:31:20.098" v="588" actId="790"/>
        <pc:sldMkLst>
          <pc:docMk/>
          <pc:sldMk cId="2615070456" sldId="514"/>
        </pc:sldMkLst>
        <pc:spChg chg="mod">
          <ac:chgData name="Regine Rosland Lunde" userId="9dc50427-df5c-4336-b2b3-970e1cfe8b96" providerId="ADAL" clId="{D961E3B3-AC28-544D-8F8D-E18F733EE8BA}" dt="2026-06-19T08:31:20.098" v="588" actId="790"/>
          <ac:spMkLst>
            <pc:docMk/>
            <pc:sldMk cId="2615070456" sldId="514"/>
            <ac:spMk id="3" creationId="{20DC3BF7-22E1-AA37-909A-987FA76455FD}"/>
          </ac:spMkLst>
        </pc:spChg>
        <pc:spChg chg="mod">
          <ac:chgData name="Regine Rosland Lunde" userId="9dc50427-df5c-4336-b2b3-970e1cfe8b96" providerId="ADAL" clId="{D961E3B3-AC28-544D-8F8D-E18F733EE8BA}" dt="2026-06-19T08:31:20.098" v="588" actId="790"/>
          <ac:spMkLst>
            <pc:docMk/>
            <pc:sldMk cId="2615070456" sldId="514"/>
            <ac:spMk id="4" creationId="{E0EC17CF-D851-069B-CAE3-3C46EC7330A7}"/>
          </ac:spMkLst>
        </pc:spChg>
        <pc:spChg chg="mod">
          <ac:chgData name="Regine Rosland Lunde" userId="9dc50427-df5c-4336-b2b3-970e1cfe8b96" providerId="ADAL" clId="{D961E3B3-AC28-544D-8F8D-E18F733EE8BA}" dt="2026-06-19T08:31:20.098" v="588" actId="790"/>
          <ac:spMkLst>
            <pc:docMk/>
            <pc:sldMk cId="2615070456" sldId="514"/>
            <ac:spMk id="5" creationId="{27ADC67D-283A-BC95-6179-5EF83146DBAA}"/>
          </ac:spMkLst>
        </pc:spChg>
        <pc:spChg chg="mod">
          <ac:chgData name="Regine Rosland Lunde" userId="9dc50427-df5c-4336-b2b3-970e1cfe8b96" providerId="ADAL" clId="{D961E3B3-AC28-544D-8F8D-E18F733EE8BA}" dt="2026-06-19T08:31:20.098" v="588" actId="790"/>
          <ac:spMkLst>
            <pc:docMk/>
            <pc:sldMk cId="2615070456" sldId="514"/>
            <ac:spMk id="6" creationId="{6BAA4719-2873-98D5-3527-FE85BBD45739}"/>
          </ac:spMkLst>
        </pc:spChg>
        <pc:spChg chg="mod">
          <ac:chgData name="Regine Rosland Lunde" userId="9dc50427-df5c-4336-b2b3-970e1cfe8b96" providerId="ADAL" clId="{D961E3B3-AC28-544D-8F8D-E18F733EE8BA}" dt="2026-06-19T08:31:20.098" v="588" actId="790"/>
          <ac:spMkLst>
            <pc:docMk/>
            <pc:sldMk cId="2615070456" sldId="514"/>
            <ac:spMk id="7" creationId="{5433303D-05A3-00A1-B264-575FA398DE66}"/>
          </ac:spMkLst>
        </pc:spChg>
        <pc:spChg chg="mod">
          <ac:chgData name="Regine Rosland Lunde" userId="9dc50427-df5c-4336-b2b3-970e1cfe8b96" providerId="ADAL" clId="{D961E3B3-AC28-544D-8F8D-E18F733EE8BA}" dt="2026-06-19T08:31:20.098" v="588" actId="790"/>
          <ac:spMkLst>
            <pc:docMk/>
            <pc:sldMk cId="2615070456" sldId="514"/>
            <ac:spMk id="8" creationId="{D171619D-AE31-0674-9DBE-4BE1541A393F}"/>
          </ac:spMkLst>
        </pc:spChg>
        <pc:spChg chg="mod">
          <ac:chgData name="Regine Rosland Lunde" userId="9dc50427-df5c-4336-b2b3-970e1cfe8b96" providerId="ADAL" clId="{D961E3B3-AC28-544D-8F8D-E18F733EE8BA}" dt="2026-06-19T08:31:20.098" v="588" actId="790"/>
          <ac:spMkLst>
            <pc:docMk/>
            <pc:sldMk cId="2615070456" sldId="514"/>
            <ac:spMk id="9" creationId="{9A8E5D25-C326-A63F-5295-782FCD0480EC}"/>
          </ac:spMkLst>
        </pc:spChg>
        <pc:spChg chg="mod">
          <ac:chgData name="Regine Rosland Lunde" userId="9dc50427-df5c-4336-b2b3-970e1cfe8b96" providerId="ADAL" clId="{D961E3B3-AC28-544D-8F8D-E18F733EE8BA}" dt="2026-06-19T08:31:20.098" v="588" actId="790"/>
          <ac:spMkLst>
            <pc:docMk/>
            <pc:sldMk cId="2615070456" sldId="514"/>
            <ac:spMk id="10" creationId="{542A328A-CDD2-7CE8-18FF-EB6C9528C10B}"/>
          </ac:spMkLst>
        </pc:spChg>
        <pc:spChg chg="mod">
          <ac:chgData name="Regine Rosland Lunde" userId="9dc50427-df5c-4336-b2b3-970e1cfe8b96" providerId="ADAL" clId="{D961E3B3-AC28-544D-8F8D-E18F733EE8BA}" dt="2026-06-18T07:54:36.515" v="71" actId="20577"/>
          <ac:spMkLst>
            <pc:docMk/>
            <pc:sldMk cId="2615070456" sldId="514"/>
            <ac:spMk id="13" creationId="{204C4F03-91A4-BD89-09F0-487629A53B50}"/>
          </ac:spMkLst>
        </pc:spChg>
        <pc:spChg chg="mod">
          <ac:chgData name="Regine Rosland Lunde" userId="9dc50427-df5c-4336-b2b3-970e1cfe8b96" providerId="ADAL" clId="{D961E3B3-AC28-544D-8F8D-E18F733EE8BA}" dt="2026-06-19T08:31:20.098" v="588" actId="790"/>
          <ac:spMkLst>
            <pc:docMk/>
            <pc:sldMk cId="2615070456" sldId="514"/>
            <ac:spMk id="14" creationId="{13AD82CD-7F73-F7D0-F140-77B105AAAC0B}"/>
          </ac:spMkLst>
        </pc:spChg>
        <pc:spChg chg="mod">
          <ac:chgData name="Regine Rosland Lunde" userId="9dc50427-df5c-4336-b2b3-970e1cfe8b96" providerId="ADAL" clId="{D961E3B3-AC28-544D-8F8D-E18F733EE8BA}" dt="2026-06-19T08:31:20.098" v="588" actId="790"/>
          <ac:spMkLst>
            <pc:docMk/>
            <pc:sldMk cId="2615070456" sldId="514"/>
            <ac:spMk id="16" creationId="{9F819F3A-6F35-8D5D-F9F4-ACC61BC98BB4}"/>
          </ac:spMkLst>
        </pc:spChg>
      </pc:sldChg>
      <pc:sldChg chg="modSp mod">
        <pc:chgData name="Regine Rosland Lunde" userId="9dc50427-df5c-4336-b2b3-970e1cfe8b96" providerId="ADAL" clId="{D961E3B3-AC28-544D-8F8D-E18F733EE8BA}" dt="2026-07-03T07:59:01.750" v="4251" actId="962"/>
        <pc:sldMkLst>
          <pc:docMk/>
          <pc:sldMk cId="2231271790" sldId="516"/>
        </pc:sldMkLst>
        <pc:picChg chg="mod">
          <ac:chgData name="Regine Rosland Lunde" userId="9dc50427-df5c-4336-b2b3-970e1cfe8b96" providerId="ADAL" clId="{D961E3B3-AC28-544D-8F8D-E18F733EE8BA}" dt="2026-07-03T07:59:01.750" v="4251" actId="962"/>
          <ac:picMkLst>
            <pc:docMk/>
            <pc:sldMk cId="2231271790" sldId="516"/>
            <ac:picMk id="4" creationId="{DE09965C-0E77-D53B-A21E-8A983B0E7787}"/>
          </ac:picMkLst>
        </pc:picChg>
      </pc:sldChg>
      <pc:sldChg chg="modSp mod">
        <pc:chgData name="Regine Rosland Lunde" userId="9dc50427-df5c-4336-b2b3-970e1cfe8b96" providerId="ADAL" clId="{D961E3B3-AC28-544D-8F8D-E18F733EE8BA}" dt="2026-06-19T08:31:20.098" v="588" actId="790"/>
        <pc:sldMkLst>
          <pc:docMk/>
          <pc:sldMk cId="243648534" sldId="517"/>
        </pc:sldMkLst>
        <pc:spChg chg="mod">
          <ac:chgData name="Regine Rosland Lunde" userId="9dc50427-df5c-4336-b2b3-970e1cfe8b96" providerId="ADAL" clId="{D961E3B3-AC28-544D-8F8D-E18F733EE8BA}" dt="2026-06-19T08:31:20.098" v="588" actId="790"/>
          <ac:spMkLst>
            <pc:docMk/>
            <pc:sldMk cId="243648534" sldId="517"/>
            <ac:spMk id="3" creationId="{280CBF9D-EFB2-26EC-E321-8D12C89BE769}"/>
          </ac:spMkLst>
        </pc:spChg>
        <pc:spChg chg="mod">
          <ac:chgData name="Regine Rosland Lunde" userId="9dc50427-df5c-4336-b2b3-970e1cfe8b96" providerId="ADAL" clId="{D961E3B3-AC28-544D-8F8D-E18F733EE8BA}" dt="2026-06-19T08:31:20.098" v="588" actId="790"/>
          <ac:spMkLst>
            <pc:docMk/>
            <pc:sldMk cId="243648534" sldId="517"/>
            <ac:spMk id="6" creationId="{5D6E6064-95B9-06D1-B3EB-9C7019A06476}"/>
          </ac:spMkLst>
        </pc:spChg>
        <pc:spChg chg="mod">
          <ac:chgData name="Regine Rosland Lunde" userId="9dc50427-df5c-4336-b2b3-970e1cfe8b96" providerId="ADAL" clId="{D961E3B3-AC28-544D-8F8D-E18F733EE8BA}" dt="2026-06-19T08:31:20.098" v="588" actId="790"/>
          <ac:spMkLst>
            <pc:docMk/>
            <pc:sldMk cId="243648534" sldId="517"/>
            <ac:spMk id="19" creationId="{461CA14F-D9D1-92B8-86F9-CF9B982CEEDF}"/>
          </ac:spMkLst>
        </pc:spChg>
      </pc:sldChg>
      <pc:sldChg chg="modSp mod">
        <pc:chgData name="Regine Rosland Lunde" userId="9dc50427-df5c-4336-b2b3-970e1cfe8b96" providerId="ADAL" clId="{D961E3B3-AC28-544D-8F8D-E18F733EE8BA}" dt="2026-06-19T08:31:20.098" v="588" actId="790"/>
        <pc:sldMkLst>
          <pc:docMk/>
          <pc:sldMk cId="1762301725" sldId="529"/>
        </pc:sldMkLst>
        <pc:spChg chg="mod">
          <ac:chgData name="Regine Rosland Lunde" userId="9dc50427-df5c-4336-b2b3-970e1cfe8b96" providerId="ADAL" clId="{D961E3B3-AC28-544D-8F8D-E18F733EE8BA}" dt="2026-06-19T08:31:20.098" v="588" actId="790"/>
          <ac:spMkLst>
            <pc:docMk/>
            <pc:sldMk cId="1762301725" sldId="529"/>
            <ac:spMk id="16" creationId="{89B7B425-A6C3-9F92-A869-B7136192A8DF}"/>
          </ac:spMkLst>
        </pc:spChg>
        <pc:spChg chg="mod">
          <ac:chgData name="Regine Rosland Lunde" userId="9dc50427-df5c-4336-b2b3-970e1cfe8b96" providerId="ADAL" clId="{D961E3B3-AC28-544D-8F8D-E18F733EE8BA}" dt="2026-06-19T08:31:20.098" v="588" actId="790"/>
          <ac:spMkLst>
            <pc:docMk/>
            <pc:sldMk cId="1762301725" sldId="529"/>
            <ac:spMk id="18" creationId="{866DAF8C-D278-7157-A304-A655489FA0A2}"/>
          </ac:spMkLst>
        </pc:spChg>
        <pc:spChg chg="mod">
          <ac:chgData name="Regine Rosland Lunde" userId="9dc50427-df5c-4336-b2b3-970e1cfe8b96" providerId="ADAL" clId="{D961E3B3-AC28-544D-8F8D-E18F733EE8BA}" dt="2026-06-19T08:31:20.098" v="588" actId="790"/>
          <ac:spMkLst>
            <pc:docMk/>
            <pc:sldMk cId="1762301725" sldId="529"/>
            <ac:spMk id="19" creationId="{E8B3042A-248C-5073-60EC-BBF4E5B664DD}"/>
          </ac:spMkLst>
        </pc:spChg>
        <pc:spChg chg="mod">
          <ac:chgData name="Regine Rosland Lunde" userId="9dc50427-df5c-4336-b2b3-970e1cfe8b96" providerId="ADAL" clId="{D961E3B3-AC28-544D-8F8D-E18F733EE8BA}" dt="2026-06-19T08:31:20.098" v="588" actId="790"/>
          <ac:spMkLst>
            <pc:docMk/>
            <pc:sldMk cId="1762301725" sldId="529"/>
            <ac:spMk id="22" creationId="{0A414DCB-B958-EB3D-D7E9-ECCA37CD2665}"/>
          </ac:spMkLst>
        </pc:spChg>
        <pc:spChg chg="mod">
          <ac:chgData name="Regine Rosland Lunde" userId="9dc50427-df5c-4336-b2b3-970e1cfe8b96" providerId="ADAL" clId="{D961E3B3-AC28-544D-8F8D-E18F733EE8BA}" dt="2026-06-19T08:31:20.098" v="588" actId="790"/>
          <ac:spMkLst>
            <pc:docMk/>
            <pc:sldMk cId="1762301725" sldId="529"/>
            <ac:spMk id="23" creationId="{8C60FFE8-4AA1-62AD-9BA8-5BC2B963680F}"/>
          </ac:spMkLst>
        </pc:spChg>
        <pc:spChg chg="mod">
          <ac:chgData name="Regine Rosland Lunde" userId="9dc50427-df5c-4336-b2b3-970e1cfe8b96" providerId="ADAL" clId="{D961E3B3-AC28-544D-8F8D-E18F733EE8BA}" dt="2026-06-19T08:31:20.098" v="588" actId="790"/>
          <ac:spMkLst>
            <pc:docMk/>
            <pc:sldMk cId="1762301725" sldId="529"/>
            <ac:spMk id="26" creationId="{9520511A-65BD-9B6C-E027-7E273A880E2E}"/>
          </ac:spMkLst>
        </pc:spChg>
        <pc:spChg chg="mod">
          <ac:chgData name="Regine Rosland Lunde" userId="9dc50427-df5c-4336-b2b3-970e1cfe8b96" providerId="ADAL" clId="{D961E3B3-AC28-544D-8F8D-E18F733EE8BA}" dt="2026-06-19T08:31:20.098" v="588" actId="790"/>
          <ac:spMkLst>
            <pc:docMk/>
            <pc:sldMk cId="1762301725" sldId="529"/>
            <ac:spMk id="27" creationId="{4C995207-BF42-1736-B3F3-861B99F93D95}"/>
          </ac:spMkLst>
        </pc:spChg>
        <pc:spChg chg="mod">
          <ac:chgData name="Regine Rosland Lunde" userId="9dc50427-df5c-4336-b2b3-970e1cfe8b96" providerId="ADAL" clId="{D961E3B3-AC28-544D-8F8D-E18F733EE8BA}" dt="2026-06-19T08:31:20.098" v="588" actId="790"/>
          <ac:spMkLst>
            <pc:docMk/>
            <pc:sldMk cId="1762301725" sldId="529"/>
            <ac:spMk id="28" creationId="{D62E3A8F-DB5B-B23C-58CC-69E427859F8A}"/>
          </ac:spMkLst>
        </pc:spChg>
      </pc:sldChg>
      <pc:sldChg chg="modSp mod">
        <pc:chgData name="Regine Rosland Lunde" userId="9dc50427-df5c-4336-b2b3-970e1cfe8b96" providerId="ADAL" clId="{D961E3B3-AC28-544D-8F8D-E18F733EE8BA}" dt="2026-06-19T08:31:20.098" v="588" actId="790"/>
        <pc:sldMkLst>
          <pc:docMk/>
          <pc:sldMk cId="3009669195" sldId="536"/>
        </pc:sldMkLst>
        <pc:spChg chg="mod">
          <ac:chgData name="Regine Rosland Lunde" userId="9dc50427-df5c-4336-b2b3-970e1cfe8b96" providerId="ADAL" clId="{D961E3B3-AC28-544D-8F8D-E18F733EE8BA}" dt="2026-06-19T08:31:20.098" v="588" actId="790"/>
          <ac:spMkLst>
            <pc:docMk/>
            <pc:sldMk cId="3009669195" sldId="536"/>
            <ac:spMk id="3" creationId="{B170A19B-0CC2-C1BB-B268-95302BF9CD4D}"/>
          </ac:spMkLst>
        </pc:spChg>
        <pc:spChg chg="mod">
          <ac:chgData name="Regine Rosland Lunde" userId="9dc50427-df5c-4336-b2b3-970e1cfe8b96" providerId="ADAL" clId="{D961E3B3-AC28-544D-8F8D-E18F733EE8BA}" dt="2026-06-19T08:31:20.098" v="588" actId="790"/>
          <ac:spMkLst>
            <pc:docMk/>
            <pc:sldMk cId="3009669195" sldId="536"/>
            <ac:spMk id="6" creationId="{57C1D754-9541-4212-F52D-05A977EE52FB}"/>
          </ac:spMkLst>
        </pc:spChg>
        <pc:spChg chg="mod">
          <ac:chgData name="Regine Rosland Lunde" userId="9dc50427-df5c-4336-b2b3-970e1cfe8b96" providerId="ADAL" clId="{D961E3B3-AC28-544D-8F8D-E18F733EE8BA}" dt="2026-06-19T08:31:20.098" v="588" actId="790"/>
          <ac:spMkLst>
            <pc:docMk/>
            <pc:sldMk cId="3009669195" sldId="536"/>
            <ac:spMk id="8" creationId="{7D0DA235-6711-5888-D596-49F877331F55}"/>
          </ac:spMkLst>
        </pc:spChg>
      </pc:sldChg>
      <pc:sldChg chg="modSp mod">
        <pc:chgData name="Regine Rosland Lunde" userId="9dc50427-df5c-4336-b2b3-970e1cfe8b96" providerId="ADAL" clId="{D961E3B3-AC28-544D-8F8D-E18F733EE8BA}" dt="2026-06-19T08:31:20.098" v="588" actId="790"/>
        <pc:sldMkLst>
          <pc:docMk/>
          <pc:sldMk cId="556328266" sldId="537"/>
        </pc:sldMkLst>
        <pc:spChg chg="mod">
          <ac:chgData name="Regine Rosland Lunde" userId="9dc50427-df5c-4336-b2b3-970e1cfe8b96" providerId="ADAL" clId="{D961E3B3-AC28-544D-8F8D-E18F733EE8BA}" dt="2026-06-19T08:31:20.098" v="588" actId="790"/>
          <ac:spMkLst>
            <pc:docMk/>
            <pc:sldMk cId="556328266" sldId="537"/>
            <ac:spMk id="4" creationId="{A2D32273-368C-0F44-ACBB-671FA809AAC4}"/>
          </ac:spMkLst>
        </pc:spChg>
        <pc:spChg chg="mod">
          <ac:chgData name="Regine Rosland Lunde" userId="9dc50427-df5c-4336-b2b3-970e1cfe8b96" providerId="ADAL" clId="{D961E3B3-AC28-544D-8F8D-E18F733EE8BA}" dt="2026-06-19T08:31:20.098" v="588" actId="790"/>
          <ac:spMkLst>
            <pc:docMk/>
            <pc:sldMk cId="556328266" sldId="537"/>
            <ac:spMk id="5" creationId="{61BDF491-1B7D-BDDB-D9D5-A622B49BFF05}"/>
          </ac:spMkLst>
        </pc:spChg>
        <pc:spChg chg="mod">
          <ac:chgData name="Regine Rosland Lunde" userId="9dc50427-df5c-4336-b2b3-970e1cfe8b96" providerId="ADAL" clId="{D961E3B3-AC28-544D-8F8D-E18F733EE8BA}" dt="2026-06-19T08:31:20.098" v="588" actId="790"/>
          <ac:spMkLst>
            <pc:docMk/>
            <pc:sldMk cId="556328266" sldId="537"/>
            <ac:spMk id="7" creationId="{E8DCD2AB-1203-566C-E084-6DA9D4D8B86A}"/>
          </ac:spMkLst>
        </pc:spChg>
        <pc:spChg chg="mod">
          <ac:chgData name="Regine Rosland Lunde" userId="9dc50427-df5c-4336-b2b3-970e1cfe8b96" providerId="ADAL" clId="{D961E3B3-AC28-544D-8F8D-E18F733EE8BA}" dt="2026-06-19T08:31:20.098" v="588" actId="790"/>
          <ac:spMkLst>
            <pc:docMk/>
            <pc:sldMk cId="556328266" sldId="537"/>
            <ac:spMk id="8" creationId="{D38E2FF2-583D-AC5F-5C35-E3EE5A1B8DF1}"/>
          </ac:spMkLst>
        </pc:spChg>
        <pc:spChg chg="mod">
          <ac:chgData name="Regine Rosland Lunde" userId="9dc50427-df5c-4336-b2b3-970e1cfe8b96" providerId="ADAL" clId="{D961E3B3-AC28-544D-8F8D-E18F733EE8BA}" dt="2026-06-19T08:31:20.098" v="588" actId="790"/>
          <ac:spMkLst>
            <pc:docMk/>
            <pc:sldMk cId="556328266" sldId="537"/>
            <ac:spMk id="9" creationId="{3582771C-010F-B6D9-64DB-A323F32DAC81}"/>
          </ac:spMkLst>
        </pc:spChg>
        <pc:spChg chg="mod">
          <ac:chgData name="Regine Rosland Lunde" userId="9dc50427-df5c-4336-b2b3-970e1cfe8b96" providerId="ADAL" clId="{D961E3B3-AC28-544D-8F8D-E18F733EE8BA}" dt="2026-06-19T08:31:20.098" v="588" actId="790"/>
          <ac:spMkLst>
            <pc:docMk/>
            <pc:sldMk cId="556328266" sldId="537"/>
            <ac:spMk id="10" creationId="{63C8A31D-4C22-A31A-C498-833BBB28552A}"/>
          </ac:spMkLst>
        </pc:spChg>
        <pc:spChg chg="mod">
          <ac:chgData name="Regine Rosland Lunde" userId="9dc50427-df5c-4336-b2b3-970e1cfe8b96" providerId="ADAL" clId="{D961E3B3-AC28-544D-8F8D-E18F733EE8BA}" dt="2026-06-19T08:31:20.098" v="588" actId="790"/>
          <ac:spMkLst>
            <pc:docMk/>
            <pc:sldMk cId="556328266" sldId="537"/>
            <ac:spMk id="11" creationId="{A06B5800-7F3C-0519-3A96-E76C3A341CA0}"/>
          </ac:spMkLst>
        </pc:spChg>
        <pc:spChg chg="mod">
          <ac:chgData name="Regine Rosland Lunde" userId="9dc50427-df5c-4336-b2b3-970e1cfe8b96" providerId="ADAL" clId="{D961E3B3-AC28-544D-8F8D-E18F733EE8BA}" dt="2026-06-19T08:31:20.098" v="588" actId="790"/>
          <ac:spMkLst>
            <pc:docMk/>
            <pc:sldMk cId="556328266" sldId="537"/>
            <ac:spMk id="12" creationId="{41000A20-030A-C764-EF66-6F73F228BCF7}"/>
          </ac:spMkLst>
        </pc:spChg>
        <pc:spChg chg="mod">
          <ac:chgData name="Regine Rosland Lunde" userId="9dc50427-df5c-4336-b2b3-970e1cfe8b96" providerId="ADAL" clId="{D961E3B3-AC28-544D-8F8D-E18F733EE8BA}" dt="2026-06-19T08:31:20.098" v="588" actId="790"/>
          <ac:spMkLst>
            <pc:docMk/>
            <pc:sldMk cId="556328266" sldId="537"/>
            <ac:spMk id="13" creationId="{18A35E00-7311-C107-3B72-D408B1F3C8EF}"/>
          </ac:spMkLst>
        </pc:spChg>
        <pc:spChg chg="mod">
          <ac:chgData name="Regine Rosland Lunde" userId="9dc50427-df5c-4336-b2b3-970e1cfe8b96" providerId="ADAL" clId="{D961E3B3-AC28-544D-8F8D-E18F733EE8BA}" dt="2026-06-19T08:31:20.098" v="588" actId="790"/>
          <ac:spMkLst>
            <pc:docMk/>
            <pc:sldMk cId="556328266" sldId="537"/>
            <ac:spMk id="14" creationId="{AEB9AD91-032C-E17F-494F-A942B4431A5A}"/>
          </ac:spMkLst>
        </pc:spChg>
      </pc:sldChg>
      <pc:sldChg chg="modSp mod">
        <pc:chgData name="Regine Rosland Lunde" userId="9dc50427-df5c-4336-b2b3-970e1cfe8b96" providerId="ADAL" clId="{D961E3B3-AC28-544D-8F8D-E18F733EE8BA}" dt="2026-06-19T08:31:20.098" v="588" actId="790"/>
        <pc:sldMkLst>
          <pc:docMk/>
          <pc:sldMk cId="428485317" sldId="538"/>
        </pc:sldMkLst>
        <pc:spChg chg="mod">
          <ac:chgData name="Regine Rosland Lunde" userId="9dc50427-df5c-4336-b2b3-970e1cfe8b96" providerId="ADAL" clId="{D961E3B3-AC28-544D-8F8D-E18F733EE8BA}" dt="2026-06-19T08:31:20.098" v="588" actId="790"/>
          <ac:spMkLst>
            <pc:docMk/>
            <pc:sldMk cId="428485317" sldId="538"/>
            <ac:spMk id="3" creationId="{8B476C82-AE68-1561-DF86-FE13BFB77F77}"/>
          </ac:spMkLst>
        </pc:spChg>
        <pc:spChg chg="mod">
          <ac:chgData name="Regine Rosland Lunde" userId="9dc50427-df5c-4336-b2b3-970e1cfe8b96" providerId="ADAL" clId="{D961E3B3-AC28-544D-8F8D-E18F733EE8BA}" dt="2026-06-19T08:31:20.098" v="588" actId="790"/>
          <ac:spMkLst>
            <pc:docMk/>
            <pc:sldMk cId="428485317" sldId="538"/>
            <ac:spMk id="12" creationId="{9EDE4C16-E33E-D931-24C4-96A186BEF864}"/>
          </ac:spMkLst>
        </pc:spChg>
      </pc:sldChg>
      <pc:sldChg chg="modSp mod ord">
        <pc:chgData name="Regine Rosland Lunde" userId="9dc50427-df5c-4336-b2b3-970e1cfe8b96" providerId="ADAL" clId="{D961E3B3-AC28-544D-8F8D-E18F733EE8BA}" dt="2026-06-30T07:25:29.406" v="1739" actId="20578"/>
        <pc:sldMkLst>
          <pc:docMk/>
          <pc:sldMk cId="1461068079" sldId="539"/>
        </pc:sldMkLst>
        <pc:spChg chg="mod">
          <ac:chgData name="Regine Rosland Lunde" userId="9dc50427-df5c-4336-b2b3-970e1cfe8b96" providerId="ADAL" clId="{D961E3B3-AC28-544D-8F8D-E18F733EE8BA}" dt="2026-06-19T08:31:20.098" v="588" actId="790"/>
          <ac:spMkLst>
            <pc:docMk/>
            <pc:sldMk cId="1461068079" sldId="539"/>
            <ac:spMk id="2" creationId="{7B778474-812B-B700-EFF3-1159F88E352E}"/>
          </ac:spMkLst>
        </pc:spChg>
        <pc:spChg chg="mod">
          <ac:chgData name="Regine Rosland Lunde" userId="9dc50427-df5c-4336-b2b3-970e1cfe8b96" providerId="ADAL" clId="{D961E3B3-AC28-544D-8F8D-E18F733EE8BA}" dt="2026-06-19T08:31:20.098" v="588" actId="790"/>
          <ac:spMkLst>
            <pc:docMk/>
            <pc:sldMk cId="1461068079" sldId="539"/>
            <ac:spMk id="3" creationId="{44A4E7D8-342A-85DA-9B8F-571E5AB65C62}"/>
          </ac:spMkLst>
        </pc:spChg>
        <pc:spChg chg="mod">
          <ac:chgData name="Regine Rosland Lunde" userId="9dc50427-df5c-4336-b2b3-970e1cfe8b96" providerId="ADAL" clId="{D961E3B3-AC28-544D-8F8D-E18F733EE8BA}" dt="2026-06-19T08:31:20.098" v="588" actId="790"/>
          <ac:spMkLst>
            <pc:docMk/>
            <pc:sldMk cId="1461068079" sldId="539"/>
            <ac:spMk id="6" creationId="{9CA055A4-1FD3-2B91-BB5E-9FFA26CED332}"/>
          </ac:spMkLst>
        </pc:spChg>
        <pc:spChg chg="mod">
          <ac:chgData name="Regine Rosland Lunde" userId="9dc50427-df5c-4336-b2b3-970e1cfe8b96" providerId="ADAL" clId="{D961E3B3-AC28-544D-8F8D-E18F733EE8BA}" dt="2026-06-19T08:31:20.098" v="588" actId="790"/>
          <ac:spMkLst>
            <pc:docMk/>
            <pc:sldMk cId="1461068079" sldId="539"/>
            <ac:spMk id="7" creationId="{FCBE5A3F-37A2-745F-584E-5BBA9C87C816}"/>
          </ac:spMkLst>
        </pc:spChg>
        <pc:spChg chg="mod">
          <ac:chgData name="Regine Rosland Lunde" userId="9dc50427-df5c-4336-b2b3-970e1cfe8b96" providerId="ADAL" clId="{D961E3B3-AC28-544D-8F8D-E18F733EE8BA}" dt="2026-06-19T08:31:20.098" v="588" actId="790"/>
          <ac:spMkLst>
            <pc:docMk/>
            <pc:sldMk cId="1461068079" sldId="539"/>
            <ac:spMk id="8" creationId="{78C42DEF-9CA1-5FC4-3E1F-6243AD2CAECD}"/>
          </ac:spMkLst>
        </pc:spChg>
        <pc:spChg chg="mod">
          <ac:chgData name="Regine Rosland Lunde" userId="9dc50427-df5c-4336-b2b3-970e1cfe8b96" providerId="ADAL" clId="{D961E3B3-AC28-544D-8F8D-E18F733EE8BA}" dt="2026-06-19T08:31:20.098" v="588" actId="790"/>
          <ac:spMkLst>
            <pc:docMk/>
            <pc:sldMk cId="1461068079" sldId="539"/>
            <ac:spMk id="9" creationId="{4B09C2EF-F12E-8F73-C394-C39D9DE4101C}"/>
          </ac:spMkLst>
        </pc:spChg>
        <pc:spChg chg="mod">
          <ac:chgData name="Regine Rosland Lunde" userId="9dc50427-df5c-4336-b2b3-970e1cfe8b96" providerId="ADAL" clId="{D961E3B3-AC28-544D-8F8D-E18F733EE8BA}" dt="2026-06-19T08:31:20.098" v="588" actId="790"/>
          <ac:spMkLst>
            <pc:docMk/>
            <pc:sldMk cId="1461068079" sldId="539"/>
            <ac:spMk id="10" creationId="{8B4C2FE5-D1DB-B9B0-58EF-3ED7DBF2B511}"/>
          </ac:spMkLst>
        </pc:spChg>
        <pc:spChg chg="mod">
          <ac:chgData name="Regine Rosland Lunde" userId="9dc50427-df5c-4336-b2b3-970e1cfe8b96" providerId="ADAL" clId="{D961E3B3-AC28-544D-8F8D-E18F733EE8BA}" dt="2026-06-19T08:31:20.098" v="588" actId="790"/>
          <ac:spMkLst>
            <pc:docMk/>
            <pc:sldMk cId="1461068079" sldId="539"/>
            <ac:spMk id="11" creationId="{B2FA5916-9D5B-DB79-EE1C-A36F5B6D6599}"/>
          </ac:spMkLst>
        </pc:spChg>
        <pc:spChg chg="mod">
          <ac:chgData name="Regine Rosland Lunde" userId="9dc50427-df5c-4336-b2b3-970e1cfe8b96" providerId="ADAL" clId="{D961E3B3-AC28-544D-8F8D-E18F733EE8BA}" dt="2026-06-19T08:31:20.098" v="588" actId="790"/>
          <ac:spMkLst>
            <pc:docMk/>
            <pc:sldMk cId="1461068079" sldId="539"/>
            <ac:spMk id="12" creationId="{D1BAA0D9-9A7B-FA37-F68D-25311D75500F}"/>
          </ac:spMkLst>
        </pc:spChg>
        <pc:spChg chg="mod">
          <ac:chgData name="Regine Rosland Lunde" userId="9dc50427-df5c-4336-b2b3-970e1cfe8b96" providerId="ADAL" clId="{D961E3B3-AC28-544D-8F8D-E18F733EE8BA}" dt="2026-06-19T08:31:20.098" v="588" actId="790"/>
          <ac:spMkLst>
            <pc:docMk/>
            <pc:sldMk cId="1461068079" sldId="539"/>
            <ac:spMk id="22" creationId="{C952B3C9-69DF-96D8-C980-E5BD18C3240D}"/>
          </ac:spMkLst>
        </pc:spChg>
      </pc:sldChg>
      <pc:sldChg chg="modSp mod">
        <pc:chgData name="Regine Rosland Lunde" userId="9dc50427-df5c-4336-b2b3-970e1cfe8b96" providerId="ADAL" clId="{D961E3B3-AC28-544D-8F8D-E18F733EE8BA}" dt="2026-06-19T08:31:20.098" v="588" actId="790"/>
        <pc:sldMkLst>
          <pc:docMk/>
          <pc:sldMk cId="3502145611" sldId="540"/>
        </pc:sldMkLst>
        <pc:spChg chg="mod">
          <ac:chgData name="Regine Rosland Lunde" userId="9dc50427-df5c-4336-b2b3-970e1cfe8b96" providerId="ADAL" clId="{D961E3B3-AC28-544D-8F8D-E18F733EE8BA}" dt="2026-06-19T08:31:20.098" v="588" actId="790"/>
          <ac:spMkLst>
            <pc:docMk/>
            <pc:sldMk cId="3502145611" sldId="540"/>
            <ac:spMk id="2" creationId="{C08665DC-5FC5-1A09-EDDD-55240AADBD61}"/>
          </ac:spMkLst>
        </pc:spChg>
        <pc:spChg chg="mod">
          <ac:chgData name="Regine Rosland Lunde" userId="9dc50427-df5c-4336-b2b3-970e1cfe8b96" providerId="ADAL" clId="{D961E3B3-AC28-544D-8F8D-E18F733EE8BA}" dt="2026-06-19T08:31:20.098" v="588" actId="790"/>
          <ac:spMkLst>
            <pc:docMk/>
            <pc:sldMk cId="3502145611" sldId="540"/>
            <ac:spMk id="15" creationId="{F213D7AB-17A1-5183-D385-54CF84F1CC22}"/>
          </ac:spMkLst>
        </pc:spChg>
      </pc:sldChg>
      <pc:sldChg chg="modSp mod">
        <pc:chgData name="Regine Rosland Lunde" userId="9dc50427-df5c-4336-b2b3-970e1cfe8b96" providerId="ADAL" clId="{D961E3B3-AC28-544D-8F8D-E18F733EE8BA}" dt="2026-06-19T08:31:20.098" v="588" actId="790"/>
        <pc:sldMkLst>
          <pc:docMk/>
          <pc:sldMk cId="1742312308" sldId="541"/>
        </pc:sldMkLst>
        <pc:spChg chg="mod">
          <ac:chgData name="Regine Rosland Lunde" userId="9dc50427-df5c-4336-b2b3-970e1cfe8b96" providerId="ADAL" clId="{D961E3B3-AC28-544D-8F8D-E18F733EE8BA}" dt="2026-06-19T08:31:20.098" v="588" actId="790"/>
          <ac:spMkLst>
            <pc:docMk/>
            <pc:sldMk cId="1742312308" sldId="541"/>
            <ac:spMk id="7" creationId="{C8720715-EA81-C3B7-4035-1D7A274BA4A1}"/>
          </ac:spMkLst>
        </pc:spChg>
        <pc:spChg chg="mod">
          <ac:chgData name="Regine Rosland Lunde" userId="9dc50427-df5c-4336-b2b3-970e1cfe8b96" providerId="ADAL" clId="{D961E3B3-AC28-544D-8F8D-E18F733EE8BA}" dt="2026-06-19T08:31:20.098" v="588" actId="790"/>
          <ac:spMkLst>
            <pc:docMk/>
            <pc:sldMk cId="1742312308" sldId="541"/>
            <ac:spMk id="8" creationId="{7155A19B-D59A-9F0D-83B4-04030EF9A99E}"/>
          </ac:spMkLst>
        </pc:spChg>
        <pc:spChg chg="mod">
          <ac:chgData name="Regine Rosland Lunde" userId="9dc50427-df5c-4336-b2b3-970e1cfe8b96" providerId="ADAL" clId="{D961E3B3-AC28-544D-8F8D-E18F733EE8BA}" dt="2026-06-19T08:31:20.098" v="588" actId="790"/>
          <ac:spMkLst>
            <pc:docMk/>
            <pc:sldMk cId="1742312308" sldId="541"/>
            <ac:spMk id="9" creationId="{783333DD-36D1-14E1-5B46-2BA87640707B}"/>
          </ac:spMkLst>
        </pc:spChg>
        <pc:spChg chg="mod">
          <ac:chgData name="Regine Rosland Lunde" userId="9dc50427-df5c-4336-b2b3-970e1cfe8b96" providerId="ADAL" clId="{D961E3B3-AC28-544D-8F8D-E18F733EE8BA}" dt="2026-06-19T08:31:20.098" v="588" actId="790"/>
          <ac:spMkLst>
            <pc:docMk/>
            <pc:sldMk cId="1742312308" sldId="541"/>
            <ac:spMk id="10" creationId="{93C53EA9-56C8-D9E9-D77A-28A07B7935E0}"/>
          </ac:spMkLst>
        </pc:spChg>
      </pc:sldChg>
      <pc:sldChg chg="modSp mod">
        <pc:chgData name="Regine Rosland Lunde" userId="9dc50427-df5c-4336-b2b3-970e1cfe8b96" providerId="ADAL" clId="{D961E3B3-AC28-544D-8F8D-E18F733EE8BA}" dt="2026-06-19T08:31:20.098" v="588" actId="790"/>
        <pc:sldMkLst>
          <pc:docMk/>
          <pc:sldMk cId="60418612" sldId="554"/>
        </pc:sldMkLst>
        <pc:spChg chg="mod">
          <ac:chgData name="Regine Rosland Lunde" userId="9dc50427-df5c-4336-b2b3-970e1cfe8b96" providerId="ADAL" clId="{D961E3B3-AC28-544D-8F8D-E18F733EE8BA}" dt="2026-06-19T08:31:20.098" v="588" actId="790"/>
          <ac:spMkLst>
            <pc:docMk/>
            <pc:sldMk cId="60418612" sldId="554"/>
            <ac:spMk id="2" creationId="{3E4F7800-2DCF-2702-69CA-7CD7A0AFAAD4}"/>
          </ac:spMkLst>
        </pc:spChg>
        <pc:spChg chg="mod">
          <ac:chgData name="Regine Rosland Lunde" userId="9dc50427-df5c-4336-b2b3-970e1cfe8b96" providerId="ADAL" clId="{D961E3B3-AC28-544D-8F8D-E18F733EE8BA}" dt="2026-06-19T08:31:20.098" v="588" actId="790"/>
          <ac:spMkLst>
            <pc:docMk/>
            <pc:sldMk cId="60418612" sldId="554"/>
            <ac:spMk id="3" creationId="{CF0656FA-3500-AF2B-3820-3E8F1607BEF8}"/>
          </ac:spMkLst>
        </pc:spChg>
        <pc:spChg chg="mod">
          <ac:chgData name="Regine Rosland Lunde" userId="9dc50427-df5c-4336-b2b3-970e1cfe8b96" providerId="ADAL" clId="{D961E3B3-AC28-544D-8F8D-E18F733EE8BA}" dt="2026-06-19T08:31:20.098" v="588" actId="790"/>
          <ac:spMkLst>
            <pc:docMk/>
            <pc:sldMk cId="60418612" sldId="554"/>
            <ac:spMk id="4" creationId="{924935E1-0AE8-64E8-CB0E-51DE08FC9D11}"/>
          </ac:spMkLst>
        </pc:spChg>
      </pc:sldChg>
      <pc:sldChg chg="modSp mod">
        <pc:chgData name="Regine Rosland Lunde" userId="9dc50427-df5c-4336-b2b3-970e1cfe8b96" providerId="ADAL" clId="{D961E3B3-AC28-544D-8F8D-E18F733EE8BA}" dt="2026-06-19T08:31:20.098" v="588" actId="790"/>
        <pc:sldMkLst>
          <pc:docMk/>
          <pc:sldMk cId="1833450859" sldId="558"/>
        </pc:sldMkLst>
        <pc:spChg chg="mod">
          <ac:chgData name="Regine Rosland Lunde" userId="9dc50427-df5c-4336-b2b3-970e1cfe8b96" providerId="ADAL" clId="{D961E3B3-AC28-544D-8F8D-E18F733EE8BA}" dt="2026-06-19T08:31:20.098" v="588" actId="790"/>
          <ac:spMkLst>
            <pc:docMk/>
            <pc:sldMk cId="1833450859" sldId="558"/>
            <ac:spMk id="2" creationId="{0D4E6C92-CAF4-68EC-94E6-A8B50FF093B9}"/>
          </ac:spMkLst>
        </pc:spChg>
        <pc:spChg chg="mod">
          <ac:chgData name="Regine Rosland Lunde" userId="9dc50427-df5c-4336-b2b3-970e1cfe8b96" providerId="ADAL" clId="{D961E3B3-AC28-544D-8F8D-E18F733EE8BA}" dt="2026-06-19T08:31:20.098" v="588" actId="790"/>
          <ac:spMkLst>
            <pc:docMk/>
            <pc:sldMk cId="1833450859" sldId="558"/>
            <ac:spMk id="3" creationId="{CE2E87DE-ACAB-D559-1D0B-27F5C01F5930}"/>
          </ac:spMkLst>
        </pc:spChg>
        <pc:spChg chg="mod">
          <ac:chgData name="Regine Rosland Lunde" userId="9dc50427-df5c-4336-b2b3-970e1cfe8b96" providerId="ADAL" clId="{D961E3B3-AC28-544D-8F8D-E18F733EE8BA}" dt="2026-06-19T08:31:20.098" v="588" actId="790"/>
          <ac:spMkLst>
            <pc:docMk/>
            <pc:sldMk cId="1833450859" sldId="558"/>
            <ac:spMk id="4" creationId="{CE9C070D-8C4C-FABD-D722-EB0731B3EA26}"/>
          </ac:spMkLst>
        </pc:spChg>
      </pc:sldChg>
      <pc:sldChg chg="modSp mod">
        <pc:chgData name="Regine Rosland Lunde" userId="9dc50427-df5c-4336-b2b3-970e1cfe8b96" providerId="ADAL" clId="{D961E3B3-AC28-544D-8F8D-E18F733EE8BA}" dt="2026-06-19T08:31:20.098" v="588" actId="790"/>
        <pc:sldMkLst>
          <pc:docMk/>
          <pc:sldMk cId="3962453917" sldId="559"/>
        </pc:sldMkLst>
        <pc:spChg chg="mod">
          <ac:chgData name="Regine Rosland Lunde" userId="9dc50427-df5c-4336-b2b3-970e1cfe8b96" providerId="ADAL" clId="{D961E3B3-AC28-544D-8F8D-E18F733EE8BA}" dt="2026-06-19T08:31:20.098" v="588" actId="790"/>
          <ac:spMkLst>
            <pc:docMk/>
            <pc:sldMk cId="3962453917" sldId="559"/>
            <ac:spMk id="2" creationId="{E29E5736-259F-4B2C-E918-49C0AAA47E3E}"/>
          </ac:spMkLst>
        </pc:spChg>
        <pc:spChg chg="mod">
          <ac:chgData name="Regine Rosland Lunde" userId="9dc50427-df5c-4336-b2b3-970e1cfe8b96" providerId="ADAL" clId="{D961E3B3-AC28-544D-8F8D-E18F733EE8BA}" dt="2026-06-19T08:31:20.098" v="588" actId="790"/>
          <ac:spMkLst>
            <pc:docMk/>
            <pc:sldMk cId="3962453917" sldId="559"/>
            <ac:spMk id="3" creationId="{4ADB2FA9-F0F5-17EA-0A86-5B14450000EC}"/>
          </ac:spMkLst>
        </pc:spChg>
        <pc:spChg chg="mod">
          <ac:chgData name="Regine Rosland Lunde" userId="9dc50427-df5c-4336-b2b3-970e1cfe8b96" providerId="ADAL" clId="{D961E3B3-AC28-544D-8F8D-E18F733EE8BA}" dt="2026-06-19T08:31:20.098" v="588" actId="790"/>
          <ac:spMkLst>
            <pc:docMk/>
            <pc:sldMk cId="3962453917" sldId="559"/>
            <ac:spMk id="7" creationId="{A28C6CC6-5354-F6E7-1236-92F29669D4CC}"/>
          </ac:spMkLst>
        </pc:spChg>
      </pc:sldChg>
      <pc:sldChg chg="modSp mod">
        <pc:chgData name="Regine Rosland Lunde" userId="9dc50427-df5c-4336-b2b3-970e1cfe8b96" providerId="ADAL" clId="{D961E3B3-AC28-544D-8F8D-E18F733EE8BA}" dt="2026-06-19T08:31:20.098" v="588" actId="790"/>
        <pc:sldMkLst>
          <pc:docMk/>
          <pc:sldMk cId="342293202" sldId="561"/>
        </pc:sldMkLst>
        <pc:spChg chg="mod">
          <ac:chgData name="Regine Rosland Lunde" userId="9dc50427-df5c-4336-b2b3-970e1cfe8b96" providerId="ADAL" clId="{D961E3B3-AC28-544D-8F8D-E18F733EE8BA}" dt="2026-06-19T08:31:20.098" v="588" actId="790"/>
          <ac:spMkLst>
            <pc:docMk/>
            <pc:sldMk cId="342293202" sldId="561"/>
            <ac:spMk id="5" creationId="{E45F5047-0F22-40EB-F65E-53862397910A}"/>
          </ac:spMkLst>
        </pc:spChg>
        <pc:spChg chg="mod">
          <ac:chgData name="Regine Rosland Lunde" userId="9dc50427-df5c-4336-b2b3-970e1cfe8b96" providerId="ADAL" clId="{D961E3B3-AC28-544D-8F8D-E18F733EE8BA}" dt="2026-06-19T08:31:20.098" v="588" actId="790"/>
          <ac:spMkLst>
            <pc:docMk/>
            <pc:sldMk cId="342293202" sldId="561"/>
            <ac:spMk id="6" creationId="{9E78E4EA-5229-9D19-1345-832801C21CA4}"/>
          </ac:spMkLst>
        </pc:spChg>
        <pc:spChg chg="mod">
          <ac:chgData name="Regine Rosland Lunde" userId="9dc50427-df5c-4336-b2b3-970e1cfe8b96" providerId="ADAL" clId="{D961E3B3-AC28-544D-8F8D-E18F733EE8BA}" dt="2026-06-19T08:31:20.098" v="588" actId="790"/>
          <ac:spMkLst>
            <pc:docMk/>
            <pc:sldMk cId="342293202" sldId="561"/>
            <ac:spMk id="9" creationId="{19475D64-E67B-978E-E76C-E59E77FC9A97}"/>
          </ac:spMkLst>
        </pc:spChg>
        <pc:spChg chg="mod">
          <ac:chgData name="Regine Rosland Lunde" userId="9dc50427-df5c-4336-b2b3-970e1cfe8b96" providerId="ADAL" clId="{D961E3B3-AC28-544D-8F8D-E18F733EE8BA}" dt="2026-06-19T08:31:20.098" v="588" actId="790"/>
          <ac:spMkLst>
            <pc:docMk/>
            <pc:sldMk cId="342293202" sldId="561"/>
            <ac:spMk id="11" creationId="{31BF12BA-ADC4-4EEB-62AC-6B83B1276067}"/>
          </ac:spMkLst>
        </pc:spChg>
        <pc:spChg chg="mod">
          <ac:chgData name="Regine Rosland Lunde" userId="9dc50427-df5c-4336-b2b3-970e1cfe8b96" providerId="ADAL" clId="{D961E3B3-AC28-544D-8F8D-E18F733EE8BA}" dt="2026-06-19T08:31:20.098" v="588" actId="790"/>
          <ac:spMkLst>
            <pc:docMk/>
            <pc:sldMk cId="342293202" sldId="561"/>
            <ac:spMk id="13" creationId="{4F2B51BF-74D5-2CA0-8A32-6381D164327A}"/>
          </ac:spMkLst>
        </pc:spChg>
        <pc:spChg chg="mod">
          <ac:chgData name="Regine Rosland Lunde" userId="9dc50427-df5c-4336-b2b3-970e1cfe8b96" providerId="ADAL" clId="{D961E3B3-AC28-544D-8F8D-E18F733EE8BA}" dt="2026-06-19T08:31:20.098" v="588" actId="790"/>
          <ac:spMkLst>
            <pc:docMk/>
            <pc:sldMk cId="342293202" sldId="561"/>
            <ac:spMk id="15" creationId="{A4BA4A22-F699-10A4-1D2F-CEF2A22BBC03}"/>
          </ac:spMkLst>
        </pc:spChg>
        <pc:spChg chg="mod">
          <ac:chgData name="Regine Rosland Lunde" userId="9dc50427-df5c-4336-b2b3-970e1cfe8b96" providerId="ADAL" clId="{D961E3B3-AC28-544D-8F8D-E18F733EE8BA}" dt="2026-06-19T08:31:20.098" v="588" actId="790"/>
          <ac:spMkLst>
            <pc:docMk/>
            <pc:sldMk cId="342293202" sldId="561"/>
            <ac:spMk id="17" creationId="{3608790D-F237-B224-13E4-B38D0CC13A8F}"/>
          </ac:spMkLst>
        </pc:spChg>
        <pc:picChg chg="mod">
          <ac:chgData name="Regine Rosland Lunde" userId="9dc50427-df5c-4336-b2b3-970e1cfe8b96" providerId="ADAL" clId="{D961E3B3-AC28-544D-8F8D-E18F733EE8BA}" dt="2026-06-18T11:50:41.298" v="356" actId="14826"/>
          <ac:picMkLst>
            <pc:docMk/>
            <pc:sldMk cId="342293202" sldId="561"/>
            <ac:picMk id="10" creationId="{FB91EA11-A412-4B1A-9884-EAFD74D876D4}"/>
          </ac:picMkLst>
        </pc:picChg>
      </pc:sldChg>
      <pc:sldChg chg="modSp mod">
        <pc:chgData name="Regine Rosland Lunde" userId="9dc50427-df5c-4336-b2b3-970e1cfe8b96" providerId="ADAL" clId="{D961E3B3-AC28-544D-8F8D-E18F733EE8BA}" dt="2026-06-19T08:31:20.098" v="588" actId="790"/>
        <pc:sldMkLst>
          <pc:docMk/>
          <pc:sldMk cId="2972198772" sldId="562"/>
        </pc:sldMkLst>
        <pc:spChg chg="mod">
          <ac:chgData name="Regine Rosland Lunde" userId="9dc50427-df5c-4336-b2b3-970e1cfe8b96" providerId="ADAL" clId="{D961E3B3-AC28-544D-8F8D-E18F733EE8BA}" dt="2026-06-19T08:31:20.098" v="588" actId="790"/>
          <ac:spMkLst>
            <pc:docMk/>
            <pc:sldMk cId="2972198772" sldId="562"/>
            <ac:spMk id="2" creationId="{C7F4566C-D82A-5AE7-F2BF-A0AAA8F22182}"/>
          </ac:spMkLst>
        </pc:spChg>
        <pc:spChg chg="mod">
          <ac:chgData name="Regine Rosland Lunde" userId="9dc50427-df5c-4336-b2b3-970e1cfe8b96" providerId="ADAL" clId="{D961E3B3-AC28-544D-8F8D-E18F733EE8BA}" dt="2026-06-19T08:31:20.098" v="588" actId="790"/>
          <ac:spMkLst>
            <pc:docMk/>
            <pc:sldMk cId="2972198772" sldId="562"/>
            <ac:spMk id="4" creationId="{88F751E2-AC17-D028-8290-8C4541436AA4}"/>
          </ac:spMkLst>
        </pc:spChg>
        <pc:spChg chg="mod">
          <ac:chgData name="Regine Rosland Lunde" userId="9dc50427-df5c-4336-b2b3-970e1cfe8b96" providerId="ADAL" clId="{D961E3B3-AC28-544D-8F8D-E18F733EE8BA}" dt="2026-06-19T08:31:20.098" v="588" actId="790"/>
          <ac:spMkLst>
            <pc:docMk/>
            <pc:sldMk cId="2972198772" sldId="562"/>
            <ac:spMk id="6" creationId="{6F43C1FA-5BB7-E560-7400-F2E70B5C5DA8}"/>
          </ac:spMkLst>
        </pc:spChg>
        <pc:spChg chg="mod">
          <ac:chgData name="Regine Rosland Lunde" userId="9dc50427-df5c-4336-b2b3-970e1cfe8b96" providerId="ADAL" clId="{D961E3B3-AC28-544D-8F8D-E18F733EE8BA}" dt="2026-06-19T08:31:20.098" v="588" actId="790"/>
          <ac:spMkLst>
            <pc:docMk/>
            <pc:sldMk cId="2972198772" sldId="562"/>
            <ac:spMk id="10" creationId="{863A2CD7-74B8-6A6C-C185-6F1216DEB5A0}"/>
          </ac:spMkLst>
        </pc:spChg>
        <pc:spChg chg="mod">
          <ac:chgData name="Regine Rosland Lunde" userId="9dc50427-df5c-4336-b2b3-970e1cfe8b96" providerId="ADAL" clId="{D961E3B3-AC28-544D-8F8D-E18F733EE8BA}" dt="2026-06-19T08:31:20.098" v="588" actId="790"/>
          <ac:spMkLst>
            <pc:docMk/>
            <pc:sldMk cId="2972198772" sldId="562"/>
            <ac:spMk id="12" creationId="{E7FB568D-87C7-F8D0-AF31-C427E3951329}"/>
          </ac:spMkLst>
        </pc:spChg>
        <pc:spChg chg="mod">
          <ac:chgData name="Regine Rosland Lunde" userId="9dc50427-df5c-4336-b2b3-970e1cfe8b96" providerId="ADAL" clId="{D961E3B3-AC28-544D-8F8D-E18F733EE8BA}" dt="2026-06-19T08:31:20.098" v="588" actId="790"/>
          <ac:spMkLst>
            <pc:docMk/>
            <pc:sldMk cId="2972198772" sldId="562"/>
            <ac:spMk id="20" creationId="{3630EC76-C9E6-57C0-C07C-9E0A1B5650E4}"/>
          </ac:spMkLst>
        </pc:spChg>
        <pc:spChg chg="mod">
          <ac:chgData name="Regine Rosland Lunde" userId="9dc50427-df5c-4336-b2b3-970e1cfe8b96" providerId="ADAL" clId="{D961E3B3-AC28-544D-8F8D-E18F733EE8BA}" dt="2026-06-19T08:31:20.098" v="588" actId="790"/>
          <ac:spMkLst>
            <pc:docMk/>
            <pc:sldMk cId="2972198772" sldId="562"/>
            <ac:spMk id="23" creationId="{0F8033C1-1BB4-4692-37BD-5E2CE4DA8794}"/>
          </ac:spMkLst>
        </pc:spChg>
      </pc:sldChg>
      <pc:sldChg chg="modSp mod">
        <pc:chgData name="Regine Rosland Lunde" userId="9dc50427-df5c-4336-b2b3-970e1cfe8b96" providerId="ADAL" clId="{D961E3B3-AC28-544D-8F8D-E18F733EE8BA}" dt="2026-06-19T08:31:20.098" v="588" actId="790"/>
        <pc:sldMkLst>
          <pc:docMk/>
          <pc:sldMk cId="3381799014" sldId="566"/>
        </pc:sldMkLst>
        <pc:spChg chg="mod">
          <ac:chgData name="Regine Rosland Lunde" userId="9dc50427-df5c-4336-b2b3-970e1cfe8b96" providerId="ADAL" clId="{D961E3B3-AC28-544D-8F8D-E18F733EE8BA}" dt="2026-06-19T08:31:20.098" v="588" actId="790"/>
          <ac:spMkLst>
            <pc:docMk/>
            <pc:sldMk cId="3381799014" sldId="566"/>
            <ac:spMk id="3" creationId="{DB680C0F-4D55-774E-BB7A-A7E79A03336D}"/>
          </ac:spMkLst>
        </pc:spChg>
      </pc:sldChg>
      <pc:sldChg chg="addSp delSp modSp mod">
        <pc:chgData name="Regine Rosland Lunde" userId="9dc50427-df5c-4336-b2b3-970e1cfe8b96" providerId="ADAL" clId="{D961E3B3-AC28-544D-8F8D-E18F733EE8BA}" dt="2026-06-19T08:31:20.098" v="588" actId="790"/>
        <pc:sldMkLst>
          <pc:docMk/>
          <pc:sldMk cId="774661791" sldId="570"/>
        </pc:sldMkLst>
        <pc:spChg chg="mod">
          <ac:chgData name="Regine Rosland Lunde" userId="9dc50427-df5c-4336-b2b3-970e1cfe8b96" providerId="ADAL" clId="{D961E3B3-AC28-544D-8F8D-E18F733EE8BA}" dt="2026-06-19T08:31:20.098" v="588" actId="790"/>
          <ac:spMkLst>
            <pc:docMk/>
            <pc:sldMk cId="774661791" sldId="570"/>
            <ac:spMk id="2" creationId="{865D6815-D9A5-302B-A191-CAF1B0E3DB55}"/>
          </ac:spMkLst>
        </pc:spChg>
        <pc:spChg chg="mod">
          <ac:chgData name="Regine Rosland Lunde" userId="9dc50427-df5c-4336-b2b3-970e1cfe8b96" providerId="ADAL" clId="{D961E3B3-AC28-544D-8F8D-E18F733EE8BA}" dt="2026-06-19T08:31:20.098" v="588" actId="790"/>
          <ac:spMkLst>
            <pc:docMk/>
            <pc:sldMk cId="774661791" sldId="570"/>
            <ac:spMk id="24" creationId="{55558DD1-A67A-CA1B-88B7-D34474F73AA1}"/>
          </ac:spMkLst>
        </pc:spChg>
        <pc:spChg chg="mod">
          <ac:chgData name="Regine Rosland Lunde" userId="9dc50427-df5c-4336-b2b3-970e1cfe8b96" providerId="ADAL" clId="{D961E3B3-AC28-544D-8F8D-E18F733EE8BA}" dt="2026-06-19T08:31:20.098" v="588" actId="790"/>
          <ac:spMkLst>
            <pc:docMk/>
            <pc:sldMk cId="774661791" sldId="570"/>
            <ac:spMk id="27" creationId="{B3939AFC-FEF0-E1AC-EBD1-31386F535B29}"/>
          </ac:spMkLst>
        </pc:spChg>
        <pc:spChg chg="mod">
          <ac:chgData name="Regine Rosland Lunde" userId="9dc50427-df5c-4336-b2b3-970e1cfe8b96" providerId="ADAL" clId="{D961E3B3-AC28-544D-8F8D-E18F733EE8BA}" dt="2026-06-19T08:31:20.098" v="588" actId="790"/>
          <ac:spMkLst>
            <pc:docMk/>
            <pc:sldMk cId="774661791" sldId="570"/>
            <ac:spMk id="29" creationId="{B737C634-D037-8B21-FB8B-65545428B186}"/>
          </ac:spMkLst>
        </pc:spChg>
        <pc:spChg chg="mod">
          <ac:chgData name="Regine Rosland Lunde" userId="9dc50427-df5c-4336-b2b3-970e1cfe8b96" providerId="ADAL" clId="{D961E3B3-AC28-544D-8F8D-E18F733EE8BA}" dt="2026-06-19T08:31:20.098" v="588" actId="790"/>
          <ac:spMkLst>
            <pc:docMk/>
            <pc:sldMk cId="774661791" sldId="570"/>
            <ac:spMk id="115" creationId="{6E52EC51-16C4-E8C6-95DC-6709AD450C50}"/>
          </ac:spMkLst>
        </pc:spChg>
        <pc:spChg chg="mod">
          <ac:chgData name="Regine Rosland Lunde" userId="9dc50427-df5c-4336-b2b3-970e1cfe8b96" providerId="ADAL" clId="{D961E3B3-AC28-544D-8F8D-E18F733EE8BA}" dt="2026-06-19T08:31:20.098" v="588" actId="790"/>
          <ac:spMkLst>
            <pc:docMk/>
            <pc:sldMk cId="774661791" sldId="570"/>
            <ac:spMk id="118" creationId="{FD2BA878-E050-5DEF-3570-06BF994451A1}"/>
          </ac:spMkLst>
        </pc:spChg>
        <pc:spChg chg="mod">
          <ac:chgData name="Regine Rosland Lunde" userId="9dc50427-df5c-4336-b2b3-970e1cfe8b96" providerId="ADAL" clId="{D961E3B3-AC28-544D-8F8D-E18F733EE8BA}" dt="2026-06-19T08:31:20.098" v="588" actId="790"/>
          <ac:spMkLst>
            <pc:docMk/>
            <pc:sldMk cId="774661791" sldId="570"/>
            <ac:spMk id="120" creationId="{DDCB86F8-E81A-B81B-9F43-A533C1DD59E4}"/>
          </ac:spMkLst>
        </pc:spChg>
        <pc:spChg chg="mod">
          <ac:chgData name="Regine Rosland Lunde" userId="9dc50427-df5c-4336-b2b3-970e1cfe8b96" providerId="ADAL" clId="{D961E3B3-AC28-544D-8F8D-E18F733EE8BA}" dt="2026-06-19T08:31:20.098" v="588" actId="790"/>
          <ac:spMkLst>
            <pc:docMk/>
            <pc:sldMk cId="774661791" sldId="570"/>
            <ac:spMk id="124" creationId="{23FB57EB-B6E0-2603-0591-5E03E0FDFD47}"/>
          </ac:spMkLst>
        </pc:spChg>
        <pc:spChg chg="mod">
          <ac:chgData name="Regine Rosland Lunde" userId="9dc50427-df5c-4336-b2b3-970e1cfe8b96" providerId="ADAL" clId="{D961E3B3-AC28-544D-8F8D-E18F733EE8BA}" dt="2026-06-19T08:31:20.098" v="588" actId="790"/>
          <ac:spMkLst>
            <pc:docMk/>
            <pc:sldMk cId="774661791" sldId="570"/>
            <ac:spMk id="128" creationId="{A71E1931-DC1F-F47E-8D83-BC6702160402}"/>
          </ac:spMkLst>
        </pc:spChg>
        <pc:spChg chg="mod">
          <ac:chgData name="Regine Rosland Lunde" userId="9dc50427-df5c-4336-b2b3-970e1cfe8b96" providerId="ADAL" clId="{D961E3B3-AC28-544D-8F8D-E18F733EE8BA}" dt="2026-06-19T08:31:20.098" v="588" actId="790"/>
          <ac:spMkLst>
            <pc:docMk/>
            <pc:sldMk cId="774661791" sldId="570"/>
            <ac:spMk id="130" creationId="{79D59506-0353-6625-D4AE-17387B12A468}"/>
          </ac:spMkLst>
        </pc:spChg>
        <pc:picChg chg="mod">
          <ac:chgData name="Regine Rosland Lunde" userId="9dc50427-df5c-4336-b2b3-970e1cfe8b96" providerId="ADAL" clId="{D961E3B3-AC28-544D-8F8D-E18F733EE8BA}" dt="2026-06-18T11:39:07.773" v="327" actId="14826"/>
          <ac:picMkLst>
            <pc:docMk/>
            <pc:sldMk cId="774661791" sldId="570"/>
            <ac:picMk id="11" creationId="{0D4164CC-AEAF-97F8-1F8A-8A1835F125A6}"/>
          </ac:picMkLst>
        </pc:picChg>
      </pc:sldChg>
      <pc:sldChg chg="modSp mod">
        <pc:chgData name="Regine Rosland Lunde" userId="9dc50427-df5c-4336-b2b3-970e1cfe8b96" providerId="ADAL" clId="{D961E3B3-AC28-544D-8F8D-E18F733EE8BA}" dt="2026-06-30T07:51:39.246" v="1821" actId="20577"/>
        <pc:sldMkLst>
          <pc:docMk/>
          <pc:sldMk cId="2362157727" sldId="572"/>
        </pc:sldMkLst>
        <pc:spChg chg="mod">
          <ac:chgData name="Regine Rosland Lunde" userId="9dc50427-df5c-4336-b2b3-970e1cfe8b96" providerId="ADAL" clId="{D961E3B3-AC28-544D-8F8D-E18F733EE8BA}" dt="2026-06-19T08:31:20.098" v="588" actId="790"/>
          <ac:spMkLst>
            <pc:docMk/>
            <pc:sldMk cId="2362157727" sldId="572"/>
            <ac:spMk id="2" creationId="{D14B07FF-07D1-DB79-4D2D-02BA85E7E23A}"/>
          </ac:spMkLst>
        </pc:spChg>
        <pc:spChg chg="mod">
          <ac:chgData name="Regine Rosland Lunde" userId="9dc50427-df5c-4336-b2b3-970e1cfe8b96" providerId="ADAL" clId="{D961E3B3-AC28-544D-8F8D-E18F733EE8BA}" dt="2026-06-30T07:51:39.246" v="1821" actId="20577"/>
          <ac:spMkLst>
            <pc:docMk/>
            <pc:sldMk cId="2362157727" sldId="572"/>
            <ac:spMk id="4" creationId="{A0B01829-3395-DB76-68F4-79CDCE5A1AC9}"/>
          </ac:spMkLst>
        </pc:spChg>
        <pc:spChg chg="mod">
          <ac:chgData name="Regine Rosland Lunde" userId="9dc50427-df5c-4336-b2b3-970e1cfe8b96" providerId="ADAL" clId="{D961E3B3-AC28-544D-8F8D-E18F733EE8BA}" dt="2026-06-19T08:31:20.098" v="588" actId="790"/>
          <ac:spMkLst>
            <pc:docMk/>
            <pc:sldMk cId="2362157727" sldId="572"/>
            <ac:spMk id="8" creationId="{A0B672B1-5773-A77D-FD25-A3387012491D}"/>
          </ac:spMkLst>
        </pc:spChg>
        <pc:spChg chg="mod">
          <ac:chgData name="Regine Rosland Lunde" userId="9dc50427-df5c-4336-b2b3-970e1cfe8b96" providerId="ADAL" clId="{D961E3B3-AC28-544D-8F8D-E18F733EE8BA}" dt="2026-06-19T08:31:20.098" v="588" actId="790"/>
          <ac:spMkLst>
            <pc:docMk/>
            <pc:sldMk cId="2362157727" sldId="572"/>
            <ac:spMk id="10" creationId="{F4A9719A-77A3-1C88-CEA9-22995DE72074}"/>
          </ac:spMkLst>
        </pc:spChg>
        <pc:spChg chg="mod">
          <ac:chgData name="Regine Rosland Lunde" userId="9dc50427-df5c-4336-b2b3-970e1cfe8b96" providerId="ADAL" clId="{D961E3B3-AC28-544D-8F8D-E18F733EE8BA}" dt="2026-06-19T08:31:20.098" v="588" actId="790"/>
          <ac:spMkLst>
            <pc:docMk/>
            <pc:sldMk cId="2362157727" sldId="572"/>
            <ac:spMk id="12" creationId="{7BC7B74A-B27C-1C9A-4783-C7741770AA1C}"/>
          </ac:spMkLst>
        </pc:spChg>
        <pc:spChg chg="mod">
          <ac:chgData name="Regine Rosland Lunde" userId="9dc50427-df5c-4336-b2b3-970e1cfe8b96" providerId="ADAL" clId="{D961E3B3-AC28-544D-8F8D-E18F733EE8BA}" dt="2026-06-19T08:31:20.098" v="588" actId="790"/>
          <ac:spMkLst>
            <pc:docMk/>
            <pc:sldMk cId="2362157727" sldId="572"/>
            <ac:spMk id="14" creationId="{449AF479-571E-6CF9-967C-2DED94E1E881}"/>
          </ac:spMkLst>
        </pc:spChg>
        <pc:spChg chg="mod">
          <ac:chgData name="Regine Rosland Lunde" userId="9dc50427-df5c-4336-b2b3-970e1cfe8b96" providerId="ADAL" clId="{D961E3B3-AC28-544D-8F8D-E18F733EE8BA}" dt="2026-06-19T08:31:20.098" v="588" actId="790"/>
          <ac:spMkLst>
            <pc:docMk/>
            <pc:sldMk cId="2362157727" sldId="572"/>
            <ac:spMk id="39" creationId="{026C5DA2-2E32-7D8D-AF34-80DB004A9D03}"/>
          </ac:spMkLst>
        </pc:spChg>
        <pc:picChg chg="mod">
          <ac:chgData name="Regine Rosland Lunde" userId="9dc50427-df5c-4336-b2b3-970e1cfe8b96" providerId="ADAL" clId="{D961E3B3-AC28-544D-8F8D-E18F733EE8BA}" dt="2026-06-18T11:51:46.306" v="358" actId="14826"/>
          <ac:picMkLst>
            <pc:docMk/>
            <pc:sldMk cId="2362157727" sldId="572"/>
            <ac:picMk id="16" creationId="{3B249365-5F6E-BDBE-486A-7F6261DE997F}"/>
          </ac:picMkLst>
        </pc:picChg>
      </pc:sldChg>
      <pc:sldChg chg="modSp mod">
        <pc:chgData name="Regine Rosland Lunde" userId="9dc50427-df5c-4336-b2b3-970e1cfe8b96" providerId="ADAL" clId="{D961E3B3-AC28-544D-8F8D-E18F733EE8BA}" dt="2026-06-19T08:31:20.098" v="588" actId="790"/>
        <pc:sldMkLst>
          <pc:docMk/>
          <pc:sldMk cId="3474883737" sldId="574"/>
        </pc:sldMkLst>
        <pc:spChg chg="mod">
          <ac:chgData name="Regine Rosland Lunde" userId="9dc50427-df5c-4336-b2b3-970e1cfe8b96" providerId="ADAL" clId="{D961E3B3-AC28-544D-8F8D-E18F733EE8BA}" dt="2026-06-19T08:31:20.098" v="588" actId="790"/>
          <ac:spMkLst>
            <pc:docMk/>
            <pc:sldMk cId="3474883737" sldId="574"/>
            <ac:spMk id="5" creationId="{B0FD4BC2-4D79-34BB-D587-C6943D3E6001}"/>
          </ac:spMkLst>
        </pc:spChg>
        <pc:spChg chg="mod">
          <ac:chgData name="Regine Rosland Lunde" userId="9dc50427-df5c-4336-b2b3-970e1cfe8b96" providerId="ADAL" clId="{D961E3B3-AC28-544D-8F8D-E18F733EE8BA}" dt="2026-06-19T08:31:20.098" v="588" actId="790"/>
          <ac:spMkLst>
            <pc:docMk/>
            <pc:sldMk cId="3474883737" sldId="574"/>
            <ac:spMk id="12" creationId="{33567C4A-A68F-E390-9B8F-66C9F9F3D5BE}"/>
          </ac:spMkLst>
        </pc:spChg>
        <pc:spChg chg="mod">
          <ac:chgData name="Regine Rosland Lunde" userId="9dc50427-df5c-4336-b2b3-970e1cfe8b96" providerId="ADAL" clId="{D961E3B3-AC28-544D-8F8D-E18F733EE8BA}" dt="2026-06-19T08:31:20.098" v="588" actId="790"/>
          <ac:spMkLst>
            <pc:docMk/>
            <pc:sldMk cId="3474883737" sldId="574"/>
            <ac:spMk id="13" creationId="{EF8B44FF-BDB7-9324-2CB3-CB0F95F126AB}"/>
          </ac:spMkLst>
        </pc:spChg>
        <pc:picChg chg="mod">
          <ac:chgData name="Regine Rosland Lunde" userId="9dc50427-df5c-4336-b2b3-970e1cfe8b96" providerId="ADAL" clId="{D961E3B3-AC28-544D-8F8D-E18F733EE8BA}" dt="2026-06-18T11:53:04.918" v="360" actId="14826"/>
          <ac:picMkLst>
            <pc:docMk/>
            <pc:sldMk cId="3474883737" sldId="574"/>
            <ac:picMk id="15" creationId="{39A14B84-0E12-0AB8-A653-12E2062BDC47}"/>
          </ac:picMkLst>
        </pc:picChg>
        <pc:picChg chg="mod">
          <ac:chgData name="Regine Rosland Lunde" userId="9dc50427-df5c-4336-b2b3-970e1cfe8b96" providerId="ADAL" clId="{D961E3B3-AC28-544D-8F8D-E18F733EE8BA}" dt="2026-06-18T11:53:15.272" v="361" actId="14826"/>
          <ac:picMkLst>
            <pc:docMk/>
            <pc:sldMk cId="3474883737" sldId="574"/>
            <ac:picMk id="17" creationId="{A029F57E-B2F3-C0D9-2B0B-8071F07CC800}"/>
          </ac:picMkLst>
        </pc:picChg>
      </pc:sldChg>
      <pc:sldChg chg="modSp mod">
        <pc:chgData name="Regine Rosland Lunde" userId="9dc50427-df5c-4336-b2b3-970e1cfe8b96" providerId="ADAL" clId="{D961E3B3-AC28-544D-8F8D-E18F733EE8BA}" dt="2026-06-19T08:31:20.098" v="588" actId="790"/>
        <pc:sldMkLst>
          <pc:docMk/>
          <pc:sldMk cId="899572603" sldId="578"/>
        </pc:sldMkLst>
        <pc:spChg chg="mod">
          <ac:chgData name="Regine Rosland Lunde" userId="9dc50427-df5c-4336-b2b3-970e1cfe8b96" providerId="ADAL" clId="{D961E3B3-AC28-544D-8F8D-E18F733EE8BA}" dt="2026-06-19T08:31:20.098" v="588" actId="790"/>
          <ac:spMkLst>
            <pc:docMk/>
            <pc:sldMk cId="899572603" sldId="578"/>
            <ac:spMk id="7" creationId="{27029ECF-7AE5-C9D9-847B-70292AB201F7}"/>
          </ac:spMkLst>
        </pc:spChg>
        <pc:spChg chg="mod">
          <ac:chgData name="Regine Rosland Lunde" userId="9dc50427-df5c-4336-b2b3-970e1cfe8b96" providerId="ADAL" clId="{D961E3B3-AC28-544D-8F8D-E18F733EE8BA}" dt="2026-06-19T08:31:20.098" v="588" actId="790"/>
          <ac:spMkLst>
            <pc:docMk/>
            <pc:sldMk cId="899572603" sldId="578"/>
            <ac:spMk id="8" creationId="{079E43D8-869F-3526-108D-F8554FE6FA6E}"/>
          </ac:spMkLst>
        </pc:spChg>
        <pc:spChg chg="mod">
          <ac:chgData name="Regine Rosland Lunde" userId="9dc50427-df5c-4336-b2b3-970e1cfe8b96" providerId="ADAL" clId="{D961E3B3-AC28-544D-8F8D-E18F733EE8BA}" dt="2026-06-19T08:31:20.098" v="588" actId="790"/>
          <ac:spMkLst>
            <pc:docMk/>
            <pc:sldMk cId="899572603" sldId="578"/>
            <ac:spMk id="11" creationId="{121FE5CC-5160-4F29-9098-5FEC744775E0}"/>
          </ac:spMkLst>
        </pc:spChg>
        <pc:spChg chg="mod">
          <ac:chgData name="Regine Rosland Lunde" userId="9dc50427-df5c-4336-b2b3-970e1cfe8b96" providerId="ADAL" clId="{D961E3B3-AC28-544D-8F8D-E18F733EE8BA}" dt="2026-06-19T08:31:20.098" v="588" actId="790"/>
          <ac:spMkLst>
            <pc:docMk/>
            <pc:sldMk cId="899572603" sldId="578"/>
            <ac:spMk id="13" creationId="{2173A57D-07A8-5A50-AEA9-5BD5F47B49E4}"/>
          </ac:spMkLst>
        </pc:spChg>
        <pc:spChg chg="mod">
          <ac:chgData name="Regine Rosland Lunde" userId="9dc50427-df5c-4336-b2b3-970e1cfe8b96" providerId="ADAL" clId="{D961E3B3-AC28-544D-8F8D-E18F733EE8BA}" dt="2026-06-19T08:31:20.098" v="588" actId="790"/>
          <ac:spMkLst>
            <pc:docMk/>
            <pc:sldMk cId="899572603" sldId="578"/>
            <ac:spMk id="15" creationId="{4E5BCBB2-4067-A177-59DF-912EAAA5543F}"/>
          </ac:spMkLst>
        </pc:spChg>
        <pc:spChg chg="mod">
          <ac:chgData name="Regine Rosland Lunde" userId="9dc50427-df5c-4336-b2b3-970e1cfe8b96" providerId="ADAL" clId="{D961E3B3-AC28-544D-8F8D-E18F733EE8BA}" dt="2026-06-19T08:31:20.098" v="588" actId="790"/>
          <ac:spMkLst>
            <pc:docMk/>
            <pc:sldMk cId="899572603" sldId="578"/>
            <ac:spMk id="17" creationId="{65D41AA2-7C4C-5EB1-82C4-B85543E2B34C}"/>
          </ac:spMkLst>
        </pc:spChg>
        <pc:spChg chg="mod">
          <ac:chgData name="Regine Rosland Lunde" userId="9dc50427-df5c-4336-b2b3-970e1cfe8b96" providerId="ADAL" clId="{D961E3B3-AC28-544D-8F8D-E18F733EE8BA}" dt="2026-06-19T08:31:20.098" v="588" actId="790"/>
          <ac:spMkLst>
            <pc:docMk/>
            <pc:sldMk cId="899572603" sldId="578"/>
            <ac:spMk id="19" creationId="{5723586E-6B6C-7F90-08EE-59161231B932}"/>
          </ac:spMkLst>
        </pc:spChg>
        <pc:picChg chg="mod">
          <ac:chgData name="Regine Rosland Lunde" userId="9dc50427-df5c-4336-b2b3-970e1cfe8b96" providerId="ADAL" clId="{D961E3B3-AC28-544D-8F8D-E18F733EE8BA}" dt="2026-06-18T11:51:14.485" v="357" actId="14826"/>
          <ac:picMkLst>
            <pc:docMk/>
            <pc:sldMk cId="899572603" sldId="578"/>
            <ac:picMk id="9" creationId="{C45A06C5-B949-A0CE-A5E8-9D32094E2838}"/>
          </ac:picMkLst>
        </pc:picChg>
      </pc:sldChg>
      <pc:sldChg chg="modSp mod">
        <pc:chgData name="Regine Rosland Lunde" userId="9dc50427-df5c-4336-b2b3-970e1cfe8b96" providerId="ADAL" clId="{D961E3B3-AC28-544D-8F8D-E18F733EE8BA}" dt="2026-06-19T08:31:20.098" v="588" actId="790"/>
        <pc:sldMkLst>
          <pc:docMk/>
          <pc:sldMk cId="2924932128" sldId="580"/>
        </pc:sldMkLst>
        <pc:spChg chg="mod">
          <ac:chgData name="Regine Rosland Lunde" userId="9dc50427-df5c-4336-b2b3-970e1cfe8b96" providerId="ADAL" clId="{D961E3B3-AC28-544D-8F8D-E18F733EE8BA}" dt="2026-06-19T08:31:20.098" v="588" actId="790"/>
          <ac:spMkLst>
            <pc:docMk/>
            <pc:sldMk cId="2924932128" sldId="580"/>
            <ac:spMk id="2" creationId="{F915AF62-E995-98B4-F5B7-7C6FECACDAB3}"/>
          </ac:spMkLst>
        </pc:spChg>
        <pc:spChg chg="mod">
          <ac:chgData name="Regine Rosland Lunde" userId="9dc50427-df5c-4336-b2b3-970e1cfe8b96" providerId="ADAL" clId="{D961E3B3-AC28-544D-8F8D-E18F733EE8BA}" dt="2026-06-19T08:31:20.098" v="588" actId="790"/>
          <ac:spMkLst>
            <pc:docMk/>
            <pc:sldMk cId="2924932128" sldId="580"/>
            <ac:spMk id="6" creationId="{5FF8546C-9FC9-3828-0B3F-5FD4FEF30119}"/>
          </ac:spMkLst>
        </pc:spChg>
        <pc:spChg chg="mod">
          <ac:chgData name="Regine Rosland Lunde" userId="9dc50427-df5c-4336-b2b3-970e1cfe8b96" providerId="ADAL" clId="{D961E3B3-AC28-544D-8F8D-E18F733EE8BA}" dt="2026-06-19T08:31:20.098" v="588" actId="790"/>
          <ac:spMkLst>
            <pc:docMk/>
            <pc:sldMk cId="2924932128" sldId="580"/>
            <ac:spMk id="8" creationId="{EB9B8330-491C-C66D-A145-58016E889CC5}"/>
          </ac:spMkLst>
        </pc:spChg>
      </pc:sldChg>
      <pc:sldChg chg="modSp mod">
        <pc:chgData name="Regine Rosland Lunde" userId="9dc50427-df5c-4336-b2b3-970e1cfe8b96" providerId="ADAL" clId="{D961E3B3-AC28-544D-8F8D-E18F733EE8BA}" dt="2026-06-19T08:31:20.098" v="588" actId="790"/>
        <pc:sldMkLst>
          <pc:docMk/>
          <pc:sldMk cId="284865380" sldId="581"/>
        </pc:sldMkLst>
        <pc:spChg chg="mod">
          <ac:chgData name="Regine Rosland Lunde" userId="9dc50427-df5c-4336-b2b3-970e1cfe8b96" providerId="ADAL" clId="{D961E3B3-AC28-544D-8F8D-E18F733EE8BA}" dt="2026-06-19T08:31:20.098" v="588" actId="790"/>
          <ac:spMkLst>
            <pc:docMk/>
            <pc:sldMk cId="284865380" sldId="581"/>
            <ac:spMk id="2" creationId="{04AD0C69-9E11-53CA-6222-45BBD32309B4}"/>
          </ac:spMkLst>
        </pc:spChg>
        <pc:spChg chg="mod">
          <ac:chgData name="Regine Rosland Lunde" userId="9dc50427-df5c-4336-b2b3-970e1cfe8b96" providerId="ADAL" clId="{D961E3B3-AC28-544D-8F8D-E18F733EE8BA}" dt="2026-06-19T08:31:20.098" v="588" actId="790"/>
          <ac:spMkLst>
            <pc:docMk/>
            <pc:sldMk cId="284865380" sldId="581"/>
            <ac:spMk id="4" creationId="{5DAFA308-E2AE-7EF3-8DD8-3E92D2A0279F}"/>
          </ac:spMkLst>
        </pc:spChg>
        <pc:spChg chg="mod">
          <ac:chgData name="Regine Rosland Lunde" userId="9dc50427-df5c-4336-b2b3-970e1cfe8b96" providerId="ADAL" clId="{D961E3B3-AC28-544D-8F8D-E18F733EE8BA}" dt="2026-06-19T08:31:20.098" v="588" actId="790"/>
          <ac:spMkLst>
            <pc:docMk/>
            <pc:sldMk cId="284865380" sldId="581"/>
            <ac:spMk id="6" creationId="{DE90813C-A43C-14BA-3198-801753E6867C}"/>
          </ac:spMkLst>
        </pc:spChg>
      </pc:sldChg>
      <pc:sldChg chg="modSp mod">
        <pc:chgData name="Regine Rosland Lunde" userId="9dc50427-df5c-4336-b2b3-970e1cfe8b96" providerId="ADAL" clId="{D961E3B3-AC28-544D-8F8D-E18F733EE8BA}" dt="2026-06-19T08:31:20.098" v="588" actId="790"/>
        <pc:sldMkLst>
          <pc:docMk/>
          <pc:sldMk cId="4077511716" sldId="582"/>
        </pc:sldMkLst>
        <pc:spChg chg="mod">
          <ac:chgData name="Regine Rosland Lunde" userId="9dc50427-df5c-4336-b2b3-970e1cfe8b96" providerId="ADAL" clId="{D961E3B3-AC28-544D-8F8D-E18F733EE8BA}" dt="2026-06-19T08:31:20.098" v="588" actId="790"/>
          <ac:spMkLst>
            <pc:docMk/>
            <pc:sldMk cId="4077511716" sldId="582"/>
            <ac:spMk id="2" creationId="{AB09B9E1-8D1C-5758-7641-A7BA78C80518}"/>
          </ac:spMkLst>
        </pc:spChg>
        <pc:spChg chg="mod">
          <ac:chgData name="Regine Rosland Lunde" userId="9dc50427-df5c-4336-b2b3-970e1cfe8b96" providerId="ADAL" clId="{D961E3B3-AC28-544D-8F8D-E18F733EE8BA}" dt="2026-06-19T08:31:20.098" v="588" actId="790"/>
          <ac:spMkLst>
            <pc:docMk/>
            <pc:sldMk cId="4077511716" sldId="582"/>
            <ac:spMk id="5" creationId="{C8742D55-0B18-571D-B16E-30961E921FF6}"/>
          </ac:spMkLst>
        </pc:spChg>
        <pc:spChg chg="mod">
          <ac:chgData name="Regine Rosland Lunde" userId="9dc50427-df5c-4336-b2b3-970e1cfe8b96" providerId="ADAL" clId="{D961E3B3-AC28-544D-8F8D-E18F733EE8BA}" dt="2026-06-19T08:31:20.098" v="588" actId="790"/>
          <ac:spMkLst>
            <pc:docMk/>
            <pc:sldMk cId="4077511716" sldId="582"/>
            <ac:spMk id="7" creationId="{0ECF24DE-E032-B6A4-B4E8-E6FE1C7A2B05}"/>
          </ac:spMkLst>
        </pc:spChg>
      </pc:sldChg>
      <pc:sldChg chg="modSp mod">
        <pc:chgData name="Regine Rosland Lunde" userId="9dc50427-df5c-4336-b2b3-970e1cfe8b96" providerId="ADAL" clId="{D961E3B3-AC28-544D-8F8D-E18F733EE8BA}" dt="2026-06-19T08:31:20.098" v="588" actId="790"/>
        <pc:sldMkLst>
          <pc:docMk/>
          <pc:sldMk cId="2964331681" sldId="583"/>
        </pc:sldMkLst>
        <pc:spChg chg="mod">
          <ac:chgData name="Regine Rosland Lunde" userId="9dc50427-df5c-4336-b2b3-970e1cfe8b96" providerId="ADAL" clId="{D961E3B3-AC28-544D-8F8D-E18F733EE8BA}" dt="2026-06-19T08:31:20.098" v="588" actId="790"/>
          <ac:spMkLst>
            <pc:docMk/>
            <pc:sldMk cId="2964331681" sldId="583"/>
            <ac:spMk id="2" creationId="{02037A44-B17F-FCD4-403D-84F85EB6B5D0}"/>
          </ac:spMkLst>
        </pc:spChg>
        <pc:spChg chg="mod">
          <ac:chgData name="Regine Rosland Lunde" userId="9dc50427-df5c-4336-b2b3-970e1cfe8b96" providerId="ADAL" clId="{D961E3B3-AC28-544D-8F8D-E18F733EE8BA}" dt="2026-06-19T08:31:20.098" v="588" actId="790"/>
          <ac:spMkLst>
            <pc:docMk/>
            <pc:sldMk cId="2964331681" sldId="583"/>
            <ac:spMk id="4" creationId="{500A3C23-E61D-2F54-5B6B-82B79CA7E4DB}"/>
          </ac:spMkLst>
        </pc:spChg>
        <pc:spChg chg="mod">
          <ac:chgData name="Regine Rosland Lunde" userId="9dc50427-df5c-4336-b2b3-970e1cfe8b96" providerId="ADAL" clId="{D961E3B3-AC28-544D-8F8D-E18F733EE8BA}" dt="2026-06-19T08:31:20.098" v="588" actId="790"/>
          <ac:spMkLst>
            <pc:docMk/>
            <pc:sldMk cId="2964331681" sldId="583"/>
            <ac:spMk id="5" creationId="{3B7460FE-292F-E78F-68F4-CF095CBB2170}"/>
          </ac:spMkLst>
        </pc:spChg>
      </pc:sldChg>
      <pc:sldChg chg="modSp mod">
        <pc:chgData name="Regine Rosland Lunde" userId="9dc50427-df5c-4336-b2b3-970e1cfe8b96" providerId="ADAL" clId="{D961E3B3-AC28-544D-8F8D-E18F733EE8BA}" dt="2026-06-19T08:31:20.098" v="588" actId="790"/>
        <pc:sldMkLst>
          <pc:docMk/>
          <pc:sldMk cId="159099198" sldId="584"/>
        </pc:sldMkLst>
        <pc:spChg chg="mod">
          <ac:chgData name="Regine Rosland Lunde" userId="9dc50427-df5c-4336-b2b3-970e1cfe8b96" providerId="ADAL" clId="{D961E3B3-AC28-544D-8F8D-E18F733EE8BA}" dt="2026-06-19T08:31:20.098" v="588" actId="790"/>
          <ac:spMkLst>
            <pc:docMk/>
            <pc:sldMk cId="159099198" sldId="584"/>
            <ac:spMk id="3" creationId="{CA455910-D37C-6EA5-0540-2CBFCC457324}"/>
          </ac:spMkLst>
        </pc:spChg>
      </pc:sldChg>
      <pc:sldChg chg="modSp mod">
        <pc:chgData name="Regine Rosland Lunde" userId="9dc50427-df5c-4336-b2b3-970e1cfe8b96" providerId="ADAL" clId="{D961E3B3-AC28-544D-8F8D-E18F733EE8BA}" dt="2026-06-19T08:31:20.098" v="588" actId="790"/>
        <pc:sldMkLst>
          <pc:docMk/>
          <pc:sldMk cId="3510538432" sldId="586"/>
        </pc:sldMkLst>
        <pc:spChg chg="mod">
          <ac:chgData name="Regine Rosland Lunde" userId="9dc50427-df5c-4336-b2b3-970e1cfe8b96" providerId="ADAL" clId="{D961E3B3-AC28-544D-8F8D-E18F733EE8BA}" dt="2026-06-19T08:31:20.098" v="588" actId="790"/>
          <ac:spMkLst>
            <pc:docMk/>
            <pc:sldMk cId="3510538432" sldId="586"/>
            <ac:spMk id="3" creationId="{9317F94E-D199-9FB5-BA6B-362996900A79}"/>
          </ac:spMkLst>
        </pc:spChg>
      </pc:sldChg>
      <pc:sldChg chg="modSp mod">
        <pc:chgData name="Regine Rosland Lunde" userId="9dc50427-df5c-4336-b2b3-970e1cfe8b96" providerId="ADAL" clId="{D961E3B3-AC28-544D-8F8D-E18F733EE8BA}" dt="2026-06-19T08:31:20.098" v="588" actId="790"/>
        <pc:sldMkLst>
          <pc:docMk/>
          <pc:sldMk cId="1195619018" sldId="587"/>
        </pc:sldMkLst>
        <pc:spChg chg="mod">
          <ac:chgData name="Regine Rosland Lunde" userId="9dc50427-df5c-4336-b2b3-970e1cfe8b96" providerId="ADAL" clId="{D961E3B3-AC28-544D-8F8D-E18F733EE8BA}" dt="2026-06-19T08:31:20.098" v="588" actId="790"/>
          <ac:spMkLst>
            <pc:docMk/>
            <pc:sldMk cId="1195619018" sldId="587"/>
            <ac:spMk id="2" creationId="{14282713-464F-EEFE-9E79-34E1485B7F92}"/>
          </ac:spMkLst>
        </pc:spChg>
      </pc:sldChg>
      <pc:sldChg chg="modSp mod">
        <pc:chgData name="Regine Rosland Lunde" userId="9dc50427-df5c-4336-b2b3-970e1cfe8b96" providerId="ADAL" clId="{D961E3B3-AC28-544D-8F8D-E18F733EE8BA}" dt="2026-06-19T08:31:20.098" v="588" actId="790"/>
        <pc:sldMkLst>
          <pc:docMk/>
          <pc:sldMk cId="1943387613" sldId="589"/>
        </pc:sldMkLst>
        <pc:spChg chg="mod">
          <ac:chgData name="Regine Rosland Lunde" userId="9dc50427-df5c-4336-b2b3-970e1cfe8b96" providerId="ADAL" clId="{D961E3B3-AC28-544D-8F8D-E18F733EE8BA}" dt="2026-06-19T08:31:20.098" v="588" actId="790"/>
          <ac:spMkLst>
            <pc:docMk/>
            <pc:sldMk cId="1943387613" sldId="589"/>
            <ac:spMk id="3" creationId="{DC3D3E73-16DA-98AE-3CB9-D7A6049082E7}"/>
          </ac:spMkLst>
        </pc:spChg>
      </pc:sldChg>
      <pc:sldChg chg="modSp mod">
        <pc:chgData name="Regine Rosland Lunde" userId="9dc50427-df5c-4336-b2b3-970e1cfe8b96" providerId="ADAL" clId="{D961E3B3-AC28-544D-8F8D-E18F733EE8BA}" dt="2026-06-19T08:31:20.098" v="588" actId="790"/>
        <pc:sldMkLst>
          <pc:docMk/>
          <pc:sldMk cId="1608270789" sldId="590"/>
        </pc:sldMkLst>
        <pc:spChg chg="mod">
          <ac:chgData name="Regine Rosland Lunde" userId="9dc50427-df5c-4336-b2b3-970e1cfe8b96" providerId="ADAL" clId="{D961E3B3-AC28-544D-8F8D-E18F733EE8BA}" dt="2026-06-19T08:31:20.098" v="588" actId="790"/>
          <ac:spMkLst>
            <pc:docMk/>
            <pc:sldMk cId="1608270789" sldId="590"/>
            <ac:spMk id="3" creationId="{B132DFFA-D785-E58A-938A-B4BB9D77B3F2}"/>
          </ac:spMkLst>
        </pc:spChg>
      </pc:sldChg>
      <pc:sldChg chg="modSp mod">
        <pc:chgData name="Regine Rosland Lunde" userId="9dc50427-df5c-4336-b2b3-970e1cfe8b96" providerId="ADAL" clId="{D961E3B3-AC28-544D-8F8D-E18F733EE8BA}" dt="2026-06-19T08:31:20.098" v="588" actId="790"/>
        <pc:sldMkLst>
          <pc:docMk/>
          <pc:sldMk cId="2950490988" sldId="592"/>
        </pc:sldMkLst>
        <pc:spChg chg="mod">
          <ac:chgData name="Regine Rosland Lunde" userId="9dc50427-df5c-4336-b2b3-970e1cfe8b96" providerId="ADAL" clId="{D961E3B3-AC28-544D-8F8D-E18F733EE8BA}" dt="2026-06-19T08:31:20.098" v="588" actId="790"/>
          <ac:spMkLst>
            <pc:docMk/>
            <pc:sldMk cId="2950490988" sldId="592"/>
            <ac:spMk id="3" creationId="{03C3620D-CCFF-22E1-C9FE-D6B8B126C47B}"/>
          </ac:spMkLst>
        </pc:spChg>
      </pc:sldChg>
      <pc:sldChg chg="modSp mod">
        <pc:chgData name="Regine Rosland Lunde" userId="9dc50427-df5c-4336-b2b3-970e1cfe8b96" providerId="ADAL" clId="{D961E3B3-AC28-544D-8F8D-E18F733EE8BA}" dt="2026-06-19T08:31:20.098" v="588" actId="790"/>
        <pc:sldMkLst>
          <pc:docMk/>
          <pc:sldMk cId="3398110498" sldId="593"/>
        </pc:sldMkLst>
        <pc:spChg chg="mod">
          <ac:chgData name="Regine Rosland Lunde" userId="9dc50427-df5c-4336-b2b3-970e1cfe8b96" providerId="ADAL" clId="{D961E3B3-AC28-544D-8F8D-E18F733EE8BA}" dt="2026-06-19T08:31:20.098" v="588" actId="790"/>
          <ac:spMkLst>
            <pc:docMk/>
            <pc:sldMk cId="3398110498" sldId="593"/>
            <ac:spMk id="2" creationId="{ABFE12ED-6A7C-D04E-97FD-17012CB9FF99}"/>
          </ac:spMkLst>
        </pc:spChg>
        <pc:spChg chg="mod">
          <ac:chgData name="Regine Rosland Lunde" userId="9dc50427-df5c-4336-b2b3-970e1cfe8b96" providerId="ADAL" clId="{D961E3B3-AC28-544D-8F8D-E18F733EE8BA}" dt="2026-06-19T08:31:20.098" v="588" actId="790"/>
          <ac:spMkLst>
            <pc:docMk/>
            <pc:sldMk cId="3398110498" sldId="593"/>
            <ac:spMk id="3" creationId="{E0A6B2A8-3DD7-33B9-1545-6B54B665411A}"/>
          </ac:spMkLst>
        </pc:spChg>
        <pc:spChg chg="mod">
          <ac:chgData name="Regine Rosland Lunde" userId="9dc50427-df5c-4336-b2b3-970e1cfe8b96" providerId="ADAL" clId="{D961E3B3-AC28-544D-8F8D-E18F733EE8BA}" dt="2026-06-19T08:31:20.098" v="588" actId="790"/>
          <ac:spMkLst>
            <pc:docMk/>
            <pc:sldMk cId="3398110498" sldId="593"/>
            <ac:spMk id="4" creationId="{C7FC0D01-CA41-0B39-4EC9-1D81CEAFA667}"/>
          </ac:spMkLst>
        </pc:spChg>
      </pc:sldChg>
      <pc:sldChg chg="modSp mod">
        <pc:chgData name="Regine Rosland Lunde" userId="9dc50427-df5c-4336-b2b3-970e1cfe8b96" providerId="ADAL" clId="{D961E3B3-AC28-544D-8F8D-E18F733EE8BA}" dt="2026-06-19T08:31:20.098" v="588" actId="790"/>
        <pc:sldMkLst>
          <pc:docMk/>
          <pc:sldMk cId="1135807029" sldId="594"/>
        </pc:sldMkLst>
        <pc:spChg chg="mod">
          <ac:chgData name="Regine Rosland Lunde" userId="9dc50427-df5c-4336-b2b3-970e1cfe8b96" providerId="ADAL" clId="{D961E3B3-AC28-544D-8F8D-E18F733EE8BA}" dt="2026-06-19T08:31:20.098" v="588" actId="790"/>
          <ac:spMkLst>
            <pc:docMk/>
            <pc:sldMk cId="1135807029" sldId="594"/>
            <ac:spMk id="2" creationId="{ABFE12ED-6A7C-D04E-97FD-17012CB9FF99}"/>
          </ac:spMkLst>
        </pc:spChg>
        <pc:spChg chg="mod">
          <ac:chgData name="Regine Rosland Lunde" userId="9dc50427-df5c-4336-b2b3-970e1cfe8b96" providerId="ADAL" clId="{D961E3B3-AC28-544D-8F8D-E18F733EE8BA}" dt="2026-06-19T08:31:20.098" v="588" actId="790"/>
          <ac:spMkLst>
            <pc:docMk/>
            <pc:sldMk cId="1135807029" sldId="594"/>
            <ac:spMk id="3" creationId="{217BFE72-C52D-C84D-01FE-D167E69E6E01}"/>
          </ac:spMkLst>
        </pc:spChg>
        <pc:spChg chg="mod">
          <ac:chgData name="Regine Rosland Lunde" userId="9dc50427-df5c-4336-b2b3-970e1cfe8b96" providerId="ADAL" clId="{D961E3B3-AC28-544D-8F8D-E18F733EE8BA}" dt="2026-06-19T08:31:20.098" v="588" actId="790"/>
          <ac:spMkLst>
            <pc:docMk/>
            <pc:sldMk cId="1135807029" sldId="594"/>
            <ac:spMk id="4" creationId="{C7FC0D01-CA41-0B39-4EC9-1D81CEAFA667}"/>
          </ac:spMkLst>
        </pc:spChg>
      </pc:sldChg>
      <pc:sldChg chg="modSp mod">
        <pc:chgData name="Regine Rosland Lunde" userId="9dc50427-df5c-4336-b2b3-970e1cfe8b96" providerId="ADAL" clId="{D961E3B3-AC28-544D-8F8D-E18F733EE8BA}" dt="2026-06-19T08:31:20.098" v="588" actId="790"/>
        <pc:sldMkLst>
          <pc:docMk/>
          <pc:sldMk cId="2498567890" sldId="595"/>
        </pc:sldMkLst>
        <pc:spChg chg="mod">
          <ac:chgData name="Regine Rosland Lunde" userId="9dc50427-df5c-4336-b2b3-970e1cfe8b96" providerId="ADAL" clId="{D961E3B3-AC28-544D-8F8D-E18F733EE8BA}" dt="2026-06-19T08:31:20.098" v="588" actId="790"/>
          <ac:spMkLst>
            <pc:docMk/>
            <pc:sldMk cId="2498567890" sldId="595"/>
            <ac:spMk id="3" creationId="{DD8FB6EA-9AFB-15F9-B8EF-48A20A38EF20}"/>
          </ac:spMkLst>
        </pc:spChg>
      </pc:sldChg>
      <pc:sldChg chg="modSp mod">
        <pc:chgData name="Regine Rosland Lunde" userId="9dc50427-df5c-4336-b2b3-970e1cfe8b96" providerId="ADAL" clId="{D961E3B3-AC28-544D-8F8D-E18F733EE8BA}" dt="2026-06-19T08:31:20.098" v="588" actId="790"/>
        <pc:sldMkLst>
          <pc:docMk/>
          <pc:sldMk cId="2704849297" sldId="596"/>
        </pc:sldMkLst>
        <pc:spChg chg="mod">
          <ac:chgData name="Regine Rosland Lunde" userId="9dc50427-df5c-4336-b2b3-970e1cfe8b96" providerId="ADAL" clId="{D961E3B3-AC28-544D-8F8D-E18F733EE8BA}" dt="2026-06-19T08:31:20.098" v="588" actId="790"/>
          <ac:spMkLst>
            <pc:docMk/>
            <pc:sldMk cId="2704849297" sldId="596"/>
            <ac:spMk id="2" creationId="{ABFE12ED-6A7C-D04E-97FD-17012CB9FF99}"/>
          </ac:spMkLst>
        </pc:spChg>
        <pc:spChg chg="mod">
          <ac:chgData name="Regine Rosland Lunde" userId="9dc50427-df5c-4336-b2b3-970e1cfe8b96" providerId="ADAL" clId="{D961E3B3-AC28-544D-8F8D-E18F733EE8BA}" dt="2026-06-19T08:31:20.098" v="588" actId="790"/>
          <ac:spMkLst>
            <pc:docMk/>
            <pc:sldMk cId="2704849297" sldId="596"/>
            <ac:spMk id="3" creationId="{9BC87BC1-1DED-5F51-CC1A-4614DF06B88E}"/>
          </ac:spMkLst>
        </pc:spChg>
        <pc:spChg chg="mod">
          <ac:chgData name="Regine Rosland Lunde" userId="9dc50427-df5c-4336-b2b3-970e1cfe8b96" providerId="ADAL" clId="{D961E3B3-AC28-544D-8F8D-E18F733EE8BA}" dt="2026-06-19T08:31:20.098" v="588" actId="790"/>
          <ac:spMkLst>
            <pc:docMk/>
            <pc:sldMk cId="2704849297" sldId="596"/>
            <ac:spMk id="4" creationId="{C7FC0D01-CA41-0B39-4EC9-1D81CEAFA667}"/>
          </ac:spMkLst>
        </pc:spChg>
      </pc:sldChg>
      <pc:sldChg chg="modSp mod">
        <pc:chgData name="Regine Rosland Lunde" userId="9dc50427-df5c-4336-b2b3-970e1cfe8b96" providerId="ADAL" clId="{D961E3B3-AC28-544D-8F8D-E18F733EE8BA}" dt="2026-06-19T08:31:20.098" v="588" actId="790"/>
        <pc:sldMkLst>
          <pc:docMk/>
          <pc:sldMk cId="58734242" sldId="597"/>
        </pc:sldMkLst>
        <pc:spChg chg="mod">
          <ac:chgData name="Regine Rosland Lunde" userId="9dc50427-df5c-4336-b2b3-970e1cfe8b96" providerId="ADAL" clId="{D961E3B3-AC28-544D-8F8D-E18F733EE8BA}" dt="2026-06-19T08:31:20.098" v="588" actId="790"/>
          <ac:spMkLst>
            <pc:docMk/>
            <pc:sldMk cId="58734242" sldId="597"/>
            <ac:spMk id="2" creationId="{ABFE12ED-6A7C-D04E-97FD-17012CB9FF99}"/>
          </ac:spMkLst>
        </pc:spChg>
        <pc:spChg chg="mod">
          <ac:chgData name="Regine Rosland Lunde" userId="9dc50427-df5c-4336-b2b3-970e1cfe8b96" providerId="ADAL" clId="{D961E3B3-AC28-544D-8F8D-E18F733EE8BA}" dt="2026-06-19T08:31:20.098" v="588" actId="790"/>
          <ac:spMkLst>
            <pc:docMk/>
            <pc:sldMk cId="58734242" sldId="597"/>
            <ac:spMk id="3" creationId="{4189BA8C-DA49-8397-B408-A598C7A0D212}"/>
          </ac:spMkLst>
        </pc:spChg>
        <pc:spChg chg="mod">
          <ac:chgData name="Regine Rosland Lunde" userId="9dc50427-df5c-4336-b2b3-970e1cfe8b96" providerId="ADAL" clId="{D961E3B3-AC28-544D-8F8D-E18F733EE8BA}" dt="2026-06-19T08:31:20.098" v="588" actId="790"/>
          <ac:spMkLst>
            <pc:docMk/>
            <pc:sldMk cId="58734242" sldId="597"/>
            <ac:spMk id="4" creationId="{C7FC0D01-CA41-0B39-4EC9-1D81CEAFA667}"/>
          </ac:spMkLst>
        </pc:spChg>
      </pc:sldChg>
      <pc:sldChg chg="modSp mod">
        <pc:chgData name="Regine Rosland Lunde" userId="9dc50427-df5c-4336-b2b3-970e1cfe8b96" providerId="ADAL" clId="{D961E3B3-AC28-544D-8F8D-E18F733EE8BA}" dt="2026-06-19T08:31:20.098" v="588" actId="790"/>
        <pc:sldMkLst>
          <pc:docMk/>
          <pc:sldMk cId="1049108978" sldId="598"/>
        </pc:sldMkLst>
        <pc:spChg chg="mod">
          <ac:chgData name="Regine Rosland Lunde" userId="9dc50427-df5c-4336-b2b3-970e1cfe8b96" providerId="ADAL" clId="{D961E3B3-AC28-544D-8F8D-E18F733EE8BA}" dt="2026-06-19T08:31:20.098" v="588" actId="790"/>
          <ac:spMkLst>
            <pc:docMk/>
            <pc:sldMk cId="1049108978" sldId="598"/>
            <ac:spMk id="2" creationId="{ABFE12ED-6A7C-D04E-97FD-17012CB9FF99}"/>
          </ac:spMkLst>
        </pc:spChg>
        <pc:spChg chg="mod">
          <ac:chgData name="Regine Rosland Lunde" userId="9dc50427-df5c-4336-b2b3-970e1cfe8b96" providerId="ADAL" clId="{D961E3B3-AC28-544D-8F8D-E18F733EE8BA}" dt="2026-06-19T08:31:20.098" v="588" actId="790"/>
          <ac:spMkLst>
            <pc:docMk/>
            <pc:sldMk cId="1049108978" sldId="598"/>
            <ac:spMk id="4" creationId="{C7FC0D01-CA41-0B39-4EC9-1D81CEAFA667}"/>
          </ac:spMkLst>
        </pc:spChg>
        <pc:spChg chg="mod">
          <ac:chgData name="Regine Rosland Lunde" userId="9dc50427-df5c-4336-b2b3-970e1cfe8b96" providerId="ADAL" clId="{D961E3B3-AC28-544D-8F8D-E18F733EE8BA}" dt="2026-06-19T08:31:20.098" v="588" actId="790"/>
          <ac:spMkLst>
            <pc:docMk/>
            <pc:sldMk cId="1049108978" sldId="598"/>
            <ac:spMk id="5" creationId="{B23BAA4F-386E-CA5F-B718-6BC821193074}"/>
          </ac:spMkLst>
        </pc:spChg>
      </pc:sldChg>
      <pc:sldChg chg="modSp mod">
        <pc:chgData name="Regine Rosland Lunde" userId="9dc50427-df5c-4336-b2b3-970e1cfe8b96" providerId="ADAL" clId="{D961E3B3-AC28-544D-8F8D-E18F733EE8BA}" dt="2026-06-19T08:31:20.098" v="588" actId="790"/>
        <pc:sldMkLst>
          <pc:docMk/>
          <pc:sldMk cId="878858213" sldId="599"/>
        </pc:sldMkLst>
        <pc:spChg chg="mod">
          <ac:chgData name="Regine Rosland Lunde" userId="9dc50427-df5c-4336-b2b3-970e1cfe8b96" providerId="ADAL" clId="{D961E3B3-AC28-544D-8F8D-E18F733EE8BA}" dt="2026-06-19T08:31:20.098" v="588" actId="790"/>
          <ac:spMkLst>
            <pc:docMk/>
            <pc:sldMk cId="878858213" sldId="599"/>
            <ac:spMk id="3" creationId="{7B1E4909-9A40-1AF2-7C98-69E65EA1273D}"/>
          </ac:spMkLst>
        </pc:spChg>
      </pc:sldChg>
      <pc:sldChg chg="modSp mod">
        <pc:chgData name="Regine Rosland Lunde" userId="9dc50427-df5c-4336-b2b3-970e1cfe8b96" providerId="ADAL" clId="{D961E3B3-AC28-544D-8F8D-E18F733EE8BA}" dt="2026-06-19T08:31:20.098" v="588" actId="790"/>
        <pc:sldMkLst>
          <pc:docMk/>
          <pc:sldMk cId="2667442729" sldId="600"/>
        </pc:sldMkLst>
        <pc:spChg chg="mod">
          <ac:chgData name="Regine Rosland Lunde" userId="9dc50427-df5c-4336-b2b3-970e1cfe8b96" providerId="ADAL" clId="{D961E3B3-AC28-544D-8F8D-E18F733EE8BA}" dt="2026-06-19T08:31:20.098" v="588" actId="790"/>
          <ac:spMkLst>
            <pc:docMk/>
            <pc:sldMk cId="2667442729" sldId="600"/>
            <ac:spMk id="2" creationId="{ABFE12ED-6A7C-D04E-97FD-17012CB9FF99}"/>
          </ac:spMkLst>
        </pc:spChg>
        <pc:spChg chg="mod">
          <ac:chgData name="Regine Rosland Lunde" userId="9dc50427-df5c-4336-b2b3-970e1cfe8b96" providerId="ADAL" clId="{D961E3B3-AC28-544D-8F8D-E18F733EE8BA}" dt="2026-06-19T08:31:20.098" v="588" actId="790"/>
          <ac:spMkLst>
            <pc:docMk/>
            <pc:sldMk cId="2667442729" sldId="600"/>
            <ac:spMk id="3" creationId="{6E95CD33-1FAD-245A-8382-0C79E6B6971F}"/>
          </ac:spMkLst>
        </pc:spChg>
        <pc:spChg chg="mod">
          <ac:chgData name="Regine Rosland Lunde" userId="9dc50427-df5c-4336-b2b3-970e1cfe8b96" providerId="ADAL" clId="{D961E3B3-AC28-544D-8F8D-E18F733EE8BA}" dt="2026-06-19T08:31:20.098" v="588" actId="790"/>
          <ac:spMkLst>
            <pc:docMk/>
            <pc:sldMk cId="2667442729" sldId="600"/>
            <ac:spMk id="4" creationId="{C7FC0D01-CA41-0B39-4EC9-1D81CEAFA667}"/>
          </ac:spMkLst>
        </pc:spChg>
      </pc:sldChg>
      <pc:sldChg chg="modSp mod">
        <pc:chgData name="Regine Rosland Lunde" userId="9dc50427-df5c-4336-b2b3-970e1cfe8b96" providerId="ADAL" clId="{D961E3B3-AC28-544D-8F8D-E18F733EE8BA}" dt="2026-06-19T08:32:38.253" v="617" actId="20577"/>
        <pc:sldMkLst>
          <pc:docMk/>
          <pc:sldMk cId="3896324955" sldId="601"/>
        </pc:sldMkLst>
        <pc:spChg chg="mod">
          <ac:chgData name="Regine Rosland Lunde" userId="9dc50427-df5c-4336-b2b3-970e1cfe8b96" providerId="ADAL" clId="{D961E3B3-AC28-544D-8F8D-E18F733EE8BA}" dt="2026-06-19T08:32:38.253" v="617" actId="20577"/>
          <ac:spMkLst>
            <pc:docMk/>
            <pc:sldMk cId="3896324955" sldId="601"/>
            <ac:spMk id="2" creationId="{ABFE12ED-6A7C-D04E-97FD-17012CB9FF99}"/>
          </ac:spMkLst>
        </pc:spChg>
        <pc:spChg chg="mod">
          <ac:chgData name="Regine Rosland Lunde" userId="9dc50427-df5c-4336-b2b3-970e1cfe8b96" providerId="ADAL" clId="{D961E3B3-AC28-544D-8F8D-E18F733EE8BA}" dt="2026-06-19T08:31:20.098" v="588" actId="790"/>
          <ac:spMkLst>
            <pc:docMk/>
            <pc:sldMk cId="3896324955" sldId="601"/>
            <ac:spMk id="3" creationId="{6B8266EC-4E66-4BA7-305A-37AB26E27911}"/>
          </ac:spMkLst>
        </pc:spChg>
        <pc:spChg chg="mod">
          <ac:chgData name="Regine Rosland Lunde" userId="9dc50427-df5c-4336-b2b3-970e1cfe8b96" providerId="ADAL" clId="{D961E3B3-AC28-544D-8F8D-E18F733EE8BA}" dt="2026-06-19T08:31:20.098" v="588" actId="790"/>
          <ac:spMkLst>
            <pc:docMk/>
            <pc:sldMk cId="3896324955" sldId="601"/>
            <ac:spMk id="4" creationId="{C7FC0D01-CA41-0B39-4EC9-1D81CEAFA667}"/>
          </ac:spMkLst>
        </pc:spChg>
      </pc:sldChg>
      <pc:sldChg chg="modSp mod">
        <pc:chgData name="Regine Rosland Lunde" userId="9dc50427-df5c-4336-b2b3-970e1cfe8b96" providerId="ADAL" clId="{D961E3B3-AC28-544D-8F8D-E18F733EE8BA}" dt="2026-06-19T08:31:20.098" v="588" actId="790"/>
        <pc:sldMkLst>
          <pc:docMk/>
          <pc:sldMk cId="524568679" sldId="603"/>
        </pc:sldMkLst>
        <pc:spChg chg="mod">
          <ac:chgData name="Regine Rosland Lunde" userId="9dc50427-df5c-4336-b2b3-970e1cfe8b96" providerId="ADAL" clId="{D961E3B3-AC28-544D-8F8D-E18F733EE8BA}" dt="2026-06-19T08:31:20.098" v="588" actId="790"/>
          <ac:spMkLst>
            <pc:docMk/>
            <pc:sldMk cId="524568679" sldId="603"/>
            <ac:spMk id="2" creationId="{8A1B13CA-B393-F2BA-B50B-4626E98A3BF7}"/>
          </ac:spMkLst>
        </pc:spChg>
        <pc:spChg chg="mod">
          <ac:chgData name="Regine Rosland Lunde" userId="9dc50427-df5c-4336-b2b3-970e1cfe8b96" providerId="ADAL" clId="{D961E3B3-AC28-544D-8F8D-E18F733EE8BA}" dt="2026-06-19T08:31:20.098" v="588" actId="790"/>
          <ac:spMkLst>
            <pc:docMk/>
            <pc:sldMk cId="524568679" sldId="603"/>
            <ac:spMk id="4" creationId="{EC39F157-31EA-B082-C36D-12D39FD810C9}"/>
          </ac:spMkLst>
        </pc:spChg>
        <pc:spChg chg="mod">
          <ac:chgData name="Regine Rosland Lunde" userId="9dc50427-df5c-4336-b2b3-970e1cfe8b96" providerId="ADAL" clId="{D961E3B3-AC28-544D-8F8D-E18F733EE8BA}" dt="2026-06-19T08:31:20.098" v="588" actId="790"/>
          <ac:spMkLst>
            <pc:docMk/>
            <pc:sldMk cId="524568679" sldId="603"/>
            <ac:spMk id="5" creationId="{C54149DB-6027-4AC8-3FA2-F4F2A781408D}"/>
          </ac:spMkLst>
        </pc:spChg>
        <pc:spChg chg="mod">
          <ac:chgData name="Regine Rosland Lunde" userId="9dc50427-df5c-4336-b2b3-970e1cfe8b96" providerId="ADAL" clId="{D961E3B3-AC28-544D-8F8D-E18F733EE8BA}" dt="2026-06-19T08:31:20.098" v="588" actId="790"/>
          <ac:spMkLst>
            <pc:docMk/>
            <pc:sldMk cId="524568679" sldId="603"/>
            <ac:spMk id="15" creationId="{B99549D5-7893-87EC-6AA8-E236A1265D3E}"/>
          </ac:spMkLst>
        </pc:spChg>
      </pc:sldChg>
      <pc:sldChg chg="modSp mod">
        <pc:chgData name="Regine Rosland Lunde" userId="9dc50427-df5c-4336-b2b3-970e1cfe8b96" providerId="ADAL" clId="{D961E3B3-AC28-544D-8F8D-E18F733EE8BA}" dt="2026-06-19T08:31:20.098" v="588" actId="790"/>
        <pc:sldMkLst>
          <pc:docMk/>
          <pc:sldMk cId="2411697388" sldId="606"/>
        </pc:sldMkLst>
        <pc:spChg chg="mod">
          <ac:chgData name="Regine Rosland Lunde" userId="9dc50427-df5c-4336-b2b3-970e1cfe8b96" providerId="ADAL" clId="{D961E3B3-AC28-544D-8F8D-E18F733EE8BA}" dt="2026-06-19T08:31:20.098" v="588" actId="790"/>
          <ac:spMkLst>
            <pc:docMk/>
            <pc:sldMk cId="2411697388" sldId="606"/>
            <ac:spMk id="3" creationId="{0B2C0FBC-42CB-69DC-1552-6396BB822DB7}"/>
          </ac:spMkLst>
        </pc:spChg>
        <pc:spChg chg="mod">
          <ac:chgData name="Regine Rosland Lunde" userId="9dc50427-df5c-4336-b2b3-970e1cfe8b96" providerId="ADAL" clId="{D961E3B3-AC28-544D-8F8D-E18F733EE8BA}" dt="2026-06-19T08:31:20.098" v="588" actId="790"/>
          <ac:spMkLst>
            <pc:docMk/>
            <pc:sldMk cId="2411697388" sldId="606"/>
            <ac:spMk id="4" creationId="{8928002F-7A64-B0FF-BC05-39423B31E818}"/>
          </ac:spMkLst>
        </pc:spChg>
        <pc:spChg chg="mod">
          <ac:chgData name="Regine Rosland Lunde" userId="9dc50427-df5c-4336-b2b3-970e1cfe8b96" providerId="ADAL" clId="{D961E3B3-AC28-544D-8F8D-E18F733EE8BA}" dt="2026-06-19T08:31:20.098" v="588" actId="790"/>
          <ac:spMkLst>
            <pc:docMk/>
            <pc:sldMk cId="2411697388" sldId="606"/>
            <ac:spMk id="5" creationId="{D1D6032A-37BE-161F-988B-6FEAB3C313DB}"/>
          </ac:spMkLst>
        </pc:spChg>
        <pc:picChg chg="mod">
          <ac:chgData name="Regine Rosland Lunde" userId="9dc50427-df5c-4336-b2b3-970e1cfe8b96" providerId="ADAL" clId="{D961E3B3-AC28-544D-8F8D-E18F733EE8BA}" dt="2026-06-18T11:52:19.522" v="359" actId="14826"/>
          <ac:picMkLst>
            <pc:docMk/>
            <pc:sldMk cId="2411697388" sldId="606"/>
            <ac:picMk id="8" creationId="{60340CC8-AEE2-9A4C-D44B-1A4C78FF4CD4}"/>
          </ac:picMkLst>
        </pc:picChg>
      </pc:sldChg>
      <pc:sldChg chg="modSp mod">
        <pc:chgData name="Regine Rosland Lunde" userId="9dc50427-df5c-4336-b2b3-970e1cfe8b96" providerId="ADAL" clId="{D961E3B3-AC28-544D-8F8D-E18F733EE8BA}" dt="2026-06-19T08:31:56.484" v="612" actId="20577"/>
        <pc:sldMkLst>
          <pc:docMk/>
          <pc:sldMk cId="3189062212" sldId="610"/>
        </pc:sldMkLst>
        <pc:spChg chg="mod">
          <ac:chgData name="Regine Rosland Lunde" userId="9dc50427-df5c-4336-b2b3-970e1cfe8b96" providerId="ADAL" clId="{D961E3B3-AC28-544D-8F8D-E18F733EE8BA}" dt="2026-06-19T08:31:20.098" v="588" actId="790"/>
          <ac:spMkLst>
            <pc:docMk/>
            <pc:sldMk cId="3189062212" sldId="610"/>
            <ac:spMk id="2" creationId="{AC8B3F1F-D72F-DF62-8B6B-D42BB6B183FF}"/>
          </ac:spMkLst>
        </pc:spChg>
        <pc:spChg chg="mod">
          <ac:chgData name="Regine Rosland Lunde" userId="9dc50427-df5c-4336-b2b3-970e1cfe8b96" providerId="ADAL" clId="{D961E3B3-AC28-544D-8F8D-E18F733EE8BA}" dt="2026-06-19T08:31:20.098" v="588" actId="790"/>
          <ac:spMkLst>
            <pc:docMk/>
            <pc:sldMk cId="3189062212" sldId="610"/>
            <ac:spMk id="4" creationId="{F251579A-481F-85E4-081E-ED46635B7179}"/>
          </ac:spMkLst>
        </pc:spChg>
        <pc:spChg chg="mod">
          <ac:chgData name="Regine Rosland Lunde" userId="9dc50427-df5c-4336-b2b3-970e1cfe8b96" providerId="ADAL" clId="{D961E3B3-AC28-544D-8F8D-E18F733EE8BA}" dt="2026-06-19T08:31:20.098" v="588" actId="790"/>
          <ac:spMkLst>
            <pc:docMk/>
            <pc:sldMk cId="3189062212" sldId="610"/>
            <ac:spMk id="5" creationId="{59EFBFC4-CA3C-8BCD-AD46-072A288D0194}"/>
          </ac:spMkLst>
        </pc:spChg>
        <pc:spChg chg="mod">
          <ac:chgData name="Regine Rosland Lunde" userId="9dc50427-df5c-4336-b2b3-970e1cfe8b96" providerId="ADAL" clId="{D961E3B3-AC28-544D-8F8D-E18F733EE8BA}" dt="2026-06-19T08:31:20.098" v="588" actId="790"/>
          <ac:spMkLst>
            <pc:docMk/>
            <pc:sldMk cId="3189062212" sldId="610"/>
            <ac:spMk id="6" creationId="{114B38E6-6640-5185-5BE3-700433DA5A5F}"/>
          </ac:spMkLst>
        </pc:spChg>
        <pc:spChg chg="mod">
          <ac:chgData name="Regine Rosland Lunde" userId="9dc50427-df5c-4336-b2b3-970e1cfe8b96" providerId="ADAL" clId="{D961E3B3-AC28-544D-8F8D-E18F733EE8BA}" dt="2026-06-19T08:31:20.098" v="588" actId="790"/>
          <ac:spMkLst>
            <pc:docMk/>
            <pc:sldMk cId="3189062212" sldId="610"/>
            <ac:spMk id="7" creationId="{8EDCF1AE-B2FB-5BD9-7625-2201574F3E09}"/>
          </ac:spMkLst>
        </pc:spChg>
        <pc:spChg chg="mod">
          <ac:chgData name="Regine Rosland Lunde" userId="9dc50427-df5c-4336-b2b3-970e1cfe8b96" providerId="ADAL" clId="{D961E3B3-AC28-544D-8F8D-E18F733EE8BA}" dt="2026-06-19T08:31:20.098" v="588" actId="790"/>
          <ac:spMkLst>
            <pc:docMk/>
            <pc:sldMk cId="3189062212" sldId="610"/>
            <ac:spMk id="8" creationId="{45206AF2-2128-845E-9A43-E1B247AE714D}"/>
          </ac:spMkLst>
        </pc:spChg>
        <pc:spChg chg="mod">
          <ac:chgData name="Regine Rosland Lunde" userId="9dc50427-df5c-4336-b2b3-970e1cfe8b96" providerId="ADAL" clId="{D961E3B3-AC28-544D-8F8D-E18F733EE8BA}" dt="2026-06-19T08:31:56.484" v="612" actId="20577"/>
          <ac:spMkLst>
            <pc:docMk/>
            <pc:sldMk cId="3189062212" sldId="610"/>
            <ac:spMk id="9" creationId="{3D9961F2-3168-DE52-FC88-FA9046913EC9}"/>
          </ac:spMkLst>
        </pc:spChg>
        <pc:spChg chg="mod">
          <ac:chgData name="Regine Rosland Lunde" userId="9dc50427-df5c-4336-b2b3-970e1cfe8b96" providerId="ADAL" clId="{D961E3B3-AC28-544D-8F8D-E18F733EE8BA}" dt="2026-06-19T08:31:20.098" v="588" actId="790"/>
          <ac:spMkLst>
            <pc:docMk/>
            <pc:sldMk cId="3189062212" sldId="610"/>
            <ac:spMk id="10" creationId="{E5CC0AFF-0F41-FCA8-2177-0F52D1234525}"/>
          </ac:spMkLst>
        </pc:spChg>
        <pc:spChg chg="mod">
          <ac:chgData name="Regine Rosland Lunde" userId="9dc50427-df5c-4336-b2b3-970e1cfe8b96" providerId="ADAL" clId="{D961E3B3-AC28-544D-8F8D-E18F733EE8BA}" dt="2026-06-19T08:31:20.098" v="588" actId="790"/>
          <ac:spMkLst>
            <pc:docMk/>
            <pc:sldMk cId="3189062212" sldId="610"/>
            <ac:spMk id="11" creationId="{51CD8F9A-7FE2-D7B3-3D40-8238D7501F74}"/>
          </ac:spMkLst>
        </pc:spChg>
        <pc:spChg chg="mod">
          <ac:chgData name="Regine Rosland Lunde" userId="9dc50427-df5c-4336-b2b3-970e1cfe8b96" providerId="ADAL" clId="{D961E3B3-AC28-544D-8F8D-E18F733EE8BA}" dt="2026-06-19T08:31:20.098" v="588" actId="790"/>
          <ac:spMkLst>
            <pc:docMk/>
            <pc:sldMk cId="3189062212" sldId="610"/>
            <ac:spMk id="16" creationId="{899C98EB-DA2E-D86E-E792-3481E163E45E}"/>
          </ac:spMkLst>
        </pc:spChg>
      </pc:sldChg>
      <pc:sldChg chg="modSp mod">
        <pc:chgData name="Regine Rosland Lunde" userId="9dc50427-df5c-4336-b2b3-970e1cfe8b96" providerId="ADAL" clId="{D961E3B3-AC28-544D-8F8D-E18F733EE8BA}" dt="2026-06-19T08:31:20.098" v="588" actId="790"/>
        <pc:sldMkLst>
          <pc:docMk/>
          <pc:sldMk cId="2641651618" sldId="611"/>
        </pc:sldMkLst>
        <pc:spChg chg="mod">
          <ac:chgData name="Regine Rosland Lunde" userId="9dc50427-df5c-4336-b2b3-970e1cfe8b96" providerId="ADAL" clId="{D961E3B3-AC28-544D-8F8D-E18F733EE8BA}" dt="2026-06-19T08:31:20.098" v="588" actId="790"/>
          <ac:spMkLst>
            <pc:docMk/>
            <pc:sldMk cId="2641651618" sldId="611"/>
            <ac:spMk id="2" creationId="{03650A77-BF1A-F78C-1EE7-38799E82D683}"/>
          </ac:spMkLst>
        </pc:spChg>
        <pc:spChg chg="mod">
          <ac:chgData name="Regine Rosland Lunde" userId="9dc50427-df5c-4336-b2b3-970e1cfe8b96" providerId="ADAL" clId="{D961E3B3-AC28-544D-8F8D-E18F733EE8BA}" dt="2026-06-19T08:31:20.098" v="588" actId="790"/>
          <ac:spMkLst>
            <pc:docMk/>
            <pc:sldMk cId="2641651618" sldId="611"/>
            <ac:spMk id="4" creationId="{7DCF586E-19A9-F4E3-7F74-40FA9AE0854D}"/>
          </ac:spMkLst>
        </pc:spChg>
        <pc:spChg chg="mod">
          <ac:chgData name="Regine Rosland Lunde" userId="9dc50427-df5c-4336-b2b3-970e1cfe8b96" providerId="ADAL" clId="{D961E3B3-AC28-544D-8F8D-E18F733EE8BA}" dt="2026-06-19T08:31:20.098" v="588" actId="790"/>
          <ac:spMkLst>
            <pc:docMk/>
            <pc:sldMk cId="2641651618" sldId="611"/>
            <ac:spMk id="6" creationId="{FDECE9CE-E5C1-F94F-2B63-4EBF0B6EFEAC}"/>
          </ac:spMkLst>
        </pc:spChg>
      </pc:sldChg>
      <pc:sldChg chg="addSp delSp modSp mod">
        <pc:chgData name="Regine Rosland Lunde" userId="9dc50427-df5c-4336-b2b3-970e1cfe8b96" providerId="ADAL" clId="{D961E3B3-AC28-544D-8F8D-E18F733EE8BA}" dt="2026-06-19T08:31:20.098" v="588" actId="790"/>
        <pc:sldMkLst>
          <pc:docMk/>
          <pc:sldMk cId="1466565087" sldId="612"/>
        </pc:sldMkLst>
        <pc:spChg chg="mod">
          <ac:chgData name="Regine Rosland Lunde" userId="9dc50427-df5c-4336-b2b3-970e1cfe8b96" providerId="ADAL" clId="{D961E3B3-AC28-544D-8F8D-E18F733EE8BA}" dt="2026-06-19T08:31:20.098" v="588" actId="790"/>
          <ac:spMkLst>
            <pc:docMk/>
            <pc:sldMk cId="1466565087" sldId="612"/>
            <ac:spMk id="2" creationId="{FFA88710-D7DB-DF57-A10E-4EDDDF672000}"/>
          </ac:spMkLst>
        </pc:spChg>
        <pc:spChg chg="mod">
          <ac:chgData name="Regine Rosland Lunde" userId="9dc50427-df5c-4336-b2b3-970e1cfe8b96" providerId="ADAL" clId="{D961E3B3-AC28-544D-8F8D-E18F733EE8BA}" dt="2026-06-19T08:31:20.098" v="588" actId="790"/>
          <ac:spMkLst>
            <pc:docMk/>
            <pc:sldMk cId="1466565087" sldId="612"/>
            <ac:spMk id="3" creationId="{5A6E0DE9-84B3-4683-7480-578D1F44F62B}"/>
          </ac:spMkLst>
        </pc:spChg>
        <pc:spChg chg="mod">
          <ac:chgData name="Regine Rosland Lunde" userId="9dc50427-df5c-4336-b2b3-970e1cfe8b96" providerId="ADAL" clId="{D961E3B3-AC28-544D-8F8D-E18F733EE8BA}" dt="2026-06-19T08:31:20.098" v="588" actId="790"/>
          <ac:spMkLst>
            <pc:docMk/>
            <pc:sldMk cId="1466565087" sldId="612"/>
            <ac:spMk id="6" creationId="{E4DAC919-8E1D-5A09-2B9C-3F6C9C250571}"/>
          </ac:spMkLst>
        </pc:spChg>
        <pc:picChg chg="add del mod">
          <ac:chgData name="Regine Rosland Lunde" userId="9dc50427-df5c-4336-b2b3-970e1cfe8b96" providerId="ADAL" clId="{D961E3B3-AC28-544D-8F8D-E18F733EE8BA}" dt="2026-06-18T11:42:55.422" v="337" actId="14100"/>
          <ac:picMkLst>
            <pc:docMk/>
            <pc:sldMk cId="1466565087" sldId="612"/>
            <ac:picMk id="11" creationId="{B0B4E194-4980-0B08-32B2-6849E944FF31}"/>
          </ac:picMkLst>
        </pc:picChg>
      </pc:sldChg>
      <pc:sldChg chg="modSp mod">
        <pc:chgData name="Regine Rosland Lunde" userId="9dc50427-df5c-4336-b2b3-970e1cfe8b96" providerId="ADAL" clId="{D961E3B3-AC28-544D-8F8D-E18F733EE8BA}" dt="2026-06-19T08:31:20.098" v="588" actId="790"/>
        <pc:sldMkLst>
          <pc:docMk/>
          <pc:sldMk cId="3495139241" sldId="613"/>
        </pc:sldMkLst>
        <pc:spChg chg="mod">
          <ac:chgData name="Regine Rosland Lunde" userId="9dc50427-df5c-4336-b2b3-970e1cfe8b96" providerId="ADAL" clId="{D961E3B3-AC28-544D-8F8D-E18F733EE8BA}" dt="2026-06-19T08:31:20.098" v="588" actId="790"/>
          <ac:spMkLst>
            <pc:docMk/>
            <pc:sldMk cId="3495139241" sldId="613"/>
            <ac:spMk id="2" creationId="{8440D17B-4815-E804-A394-84DDE1277DC4}"/>
          </ac:spMkLst>
        </pc:spChg>
        <pc:spChg chg="mod">
          <ac:chgData name="Regine Rosland Lunde" userId="9dc50427-df5c-4336-b2b3-970e1cfe8b96" providerId="ADAL" clId="{D961E3B3-AC28-544D-8F8D-E18F733EE8BA}" dt="2026-06-19T08:31:20.098" v="588" actId="790"/>
          <ac:spMkLst>
            <pc:docMk/>
            <pc:sldMk cId="3495139241" sldId="613"/>
            <ac:spMk id="3" creationId="{0F38DDC4-5046-1CF1-A7AD-1BBC8A003820}"/>
          </ac:spMkLst>
        </pc:spChg>
        <pc:spChg chg="mod">
          <ac:chgData name="Regine Rosland Lunde" userId="9dc50427-df5c-4336-b2b3-970e1cfe8b96" providerId="ADAL" clId="{D961E3B3-AC28-544D-8F8D-E18F733EE8BA}" dt="2026-06-19T08:31:20.098" v="588" actId="790"/>
          <ac:spMkLst>
            <pc:docMk/>
            <pc:sldMk cId="3495139241" sldId="613"/>
            <ac:spMk id="5" creationId="{C2D1FCDF-5C6B-686B-373E-9F701D38A652}"/>
          </ac:spMkLst>
        </pc:spChg>
      </pc:sldChg>
      <pc:sldChg chg="modSp mod modNotesTx">
        <pc:chgData name="Regine Rosland Lunde" userId="9dc50427-df5c-4336-b2b3-970e1cfe8b96" providerId="ADAL" clId="{D961E3B3-AC28-544D-8F8D-E18F733EE8BA}" dt="2026-06-19T08:34:08.561" v="621" actId="20577"/>
        <pc:sldMkLst>
          <pc:docMk/>
          <pc:sldMk cId="2930574204" sldId="614"/>
        </pc:sldMkLst>
        <pc:spChg chg="mod">
          <ac:chgData name="Regine Rosland Lunde" userId="9dc50427-df5c-4336-b2b3-970e1cfe8b96" providerId="ADAL" clId="{D961E3B3-AC28-544D-8F8D-E18F733EE8BA}" dt="2026-06-19T08:33:38.161" v="618" actId="20577"/>
          <ac:spMkLst>
            <pc:docMk/>
            <pc:sldMk cId="2930574204" sldId="614"/>
            <ac:spMk id="2" creationId="{4D2E127A-DA2B-A389-76F3-1915DBC5D3D0}"/>
          </ac:spMkLst>
        </pc:spChg>
        <pc:spChg chg="mod">
          <ac:chgData name="Regine Rosland Lunde" userId="9dc50427-df5c-4336-b2b3-970e1cfe8b96" providerId="ADAL" clId="{D961E3B3-AC28-544D-8F8D-E18F733EE8BA}" dt="2026-06-19T08:31:20.098" v="588" actId="790"/>
          <ac:spMkLst>
            <pc:docMk/>
            <pc:sldMk cId="2930574204" sldId="614"/>
            <ac:spMk id="4" creationId="{7DE8EDAB-4ACD-283D-8E9B-B0A4F88E5154}"/>
          </ac:spMkLst>
        </pc:spChg>
        <pc:spChg chg="mod">
          <ac:chgData name="Regine Rosland Lunde" userId="9dc50427-df5c-4336-b2b3-970e1cfe8b96" providerId="ADAL" clId="{D961E3B3-AC28-544D-8F8D-E18F733EE8BA}" dt="2026-06-19T08:31:20.098" v="588" actId="790"/>
          <ac:spMkLst>
            <pc:docMk/>
            <pc:sldMk cId="2930574204" sldId="614"/>
            <ac:spMk id="5" creationId="{62CBB280-2D7A-1492-7406-7621E21C0BB8}"/>
          </ac:spMkLst>
        </pc:spChg>
        <pc:spChg chg="mod">
          <ac:chgData name="Regine Rosland Lunde" userId="9dc50427-df5c-4336-b2b3-970e1cfe8b96" providerId="ADAL" clId="{D961E3B3-AC28-544D-8F8D-E18F733EE8BA}" dt="2026-06-19T08:31:20.098" v="588" actId="790"/>
          <ac:spMkLst>
            <pc:docMk/>
            <pc:sldMk cId="2930574204" sldId="614"/>
            <ac:spMk id="6" creationId="{8D284340-1580-9B91-2348-2AED8C4E32B3}"/>
          </ac:spMkLst>
        </pc:spChg>
        <pc:spChg chg="mod">
          <ac:chgData name="Regine Rosland Lunde" userId="9dc50427-df5c-4336-b2b3-970e1cfe8b96" providerId="ADAL" clId="{D961E3B3-AC28-544D-8F8D-E18F733EE8BA}" dt="2026-06-19T08:31:20.098" v="588" actId="790"/>
          <ac:spMkLst>
            <pc:docMk/>
            <pc:sldMk cId="2930574204" sldId="614"/>
            <ac:spMk id="7" creationId="{C8677D51-7516-9235-F8D8-24FA2039544A}"/>
          </ac:spMkLst>
        </pc:spChg>
        <pc:spChg chg="mod">
          <ac:chgData name="Regine Rosland Lunde" userId="9dc50427-df5c-4336-b2b3-970e1cfe8b96" providerId="ADAL" clId="{D961E3B3-AC28-544D-8F8D-E18F733EE8BA}" dt="2026-06-19T08:31:20.098" v="588" actId="790"/>
          <ac:spMkLst>
            <pc:docMk/>
            <pc:sldMk cId="2930574204" sldId="614"/>
            <ac:spMk id="8" creationId="{5D2EF491-0CE7-88AF-FE98-4BDFF525BD8E}"/>
          </ac:spMkLst>
        </pc:spChg>
        <pc:spChg chg="mod">
          <ac:chgData name="Regine Rosland Lunde" userId="9dc50427-df5c-4336-b2b3-970e1cfe8b96" providerId="ADAL" clId="{D961E3B3-AC28-544D-8F8D-E18F733EE8BA}" dt="2026-06-19T08:31:20.098" v="588" actId="790"/>
          <ac:spMkLst>
            <pc:docMk/>
            <pc:sldMk cId="2930574204" sldId="614"/>
            <ac:spMk id="9" creationId="{78F0EA6B-DC1D-05A8-ABB3-C7A296A3B460}"/>
          </ac:spMkLst>
        </pc:spChg>
        <pc:spChg chg="mod">
          <ac:chgData name="Regine Rosland Lunde" userId="9dc50427-df5c-4336-b2b3-970e1cfe8b96" providerId="ADAL" clId="{D961E3B3-AC28-544D-8F8D-E18F733EE8BA}" dt="2026-06-19T08:31:20.098" v="588" actId="790"/>
          <ac:spMkLst>
            <pc:docMk/>
            <pc:sldMk cId="2930574204" sldId="614"/>
            <ac:spMk id="10" creationId="{CCF5CB78-98C2-7DCC-5E44-D54A4D167643}"/>
          </ac:spMkLst>
        </pc:spChg>
        <pc:spChg chg="mod">
          <ac:chgData name="Regine Rosland Lunde" userId="9dc50427-df5c-4336-b2b3-970e1cfe8b96" providerId="ADAL" clId="{D961E3B3-AC28-544D-8F8D-E18F733EE8BA}" dt="2026-06-19T08:31:20.098" v="588" actId="790"/>
          <ac:spMkLst>
            <pc:docMk/>
            <pc:sldMk cId="2930574204" sldId="614"/>
            <ac:spMk id="11" creationId="{3BBCF7C6-45B1-6A71-FBA2-A3B6FF64EEB0}"/>
          </ac:spMkLst>
        </pc:spChg>
        <pc:spChg chg="mod">
          <ac:chgData name="Regine Rosland Lunde" userId="9dc50427-df5c-4336-b2b3-970e1cfe8b96" providerId="ADAL" clId="{D961E3B3-AC28-544D-8F8D-E18F733EE8BA}" dt="2026-06-19T08:31:20.098" v="588" actId="790"/>
          <ac:spMkLst>
            <pc:docMk/>
            <pc:sldMk cId="2930574204" sldId="614"/>
            <ac:spMk id="12" creationId="{6A4E5F9C-6035-FF1E-8750-740536401306}"/>
          </ac:spMkLst>
        </pc:spChg>
      </pc:sldChg>
      <pc:sldChg chg="modSp mod modNotesTx">
        <pc:chgData name="Regine Rosland Lunde" userId="9dc50427-df5c-4336-b2b3-970e1cfe8b96" providerId="ADAL" clId="{D961E3B3-AC28-544D-8F8D-E18F733EE8BA}" dt="2026-06-19T08:31:20.098" v="588" actId="790"/>
        <pc:sldMkLst>
          <pc:docMk/>
          <pc:sldMk cId="2026169401" sldId="617"/>
        </pc:sldMkLst>
        <pc:spChg chg="mod">
          <ac:chgData name="Regine Rosland Lunde" userId="9dc50427-df5c-4336-b2b3-970e1cfe8b96" providerId="ADAL" clId="{D961E3B3-AC28-544D-8F8D-E18F733EE8BA}" dt="2026-06-19T08:31:20.098" v="588" actId="790"/>
          <ac:spMkLst>
            <pc:docMk/>
            <pc:sldMk cId="2026169401" sldId="617"/>
            <ac:spMk id="2" creationId="{FA2AA1C3-F9B5-09F9-3BCE-92D051744E47}"/>
          </ac:spMkLst>
        </pc:spChg>
        <pc:spChg chg="mod">
          <ac:chgData name="Regine Rosland Lunde" userId="9dc50427-df5c-4336-b2b3-970e1cfe8b96" providerId="ADAL" clId="{D961E3B3-AC28-544D-8F8D-E18F733EE8BA}" dt="2026-06-18T07:47:58.046" v="30" actId="20577"/>
          <ac:spMkLst>
            <pc:docMk/>
            <pc:sldMk cId="2026169401" sldId="617"/>
            <ac:spMk id="4" creationId="{774A3D07-867A-095B-851A-78C3C3E2218E}"/>
          </ac:spMkLst>
        </pc:spChg>
        <pc:spChg chg="mod">
          <ac:chgData name="Regine Rosland Lunde" userId="9dc50427-df5c-4336-b2b3-970e1cfe8b96" providerId="ADAL" clId="{D961E3B3-AC28-544D-8F8D-E18F733EE8BA}" dt="2026-06-19T08:31:20.098" v="588" actId="790"/>
          <ac:spMkLst>
            <pc:docMk/>
            <pc:sldMk cId="2026169401" sldId="617"/>
            <ac:spMk id="5" creationId="{CFFA5356-6C16-A82B-B7AF-6F99E3AB045E}"/>
          </ac:spMkLst>
        </pc:spChg>
        <pc:spChg chg="mod">
          <ac:chgData name="Regine Rosland Lunde" userId="9dc50427-df5c-4336-b2b3-970e1cfe8b96" providerId="ADAL" clId="{D961E3B3-AC28-544D-8F8D-E18F733EE8BA}" dt="2026-06-19T08:31:20.098" v="588" actId="790"/>
          <ac:spMkLst>
            <pc:docMk/>
            <pc:sldMk cId="2026169401" sldId="617"/>
            <ac:spMk id="8" creationId="{16F0D77A-28B5-E0CD-1456-8FCCA8E07DEF}"/>
          </ac:spMkLst>
        </pc:spChg>
        <pc:spChg chg="mod">
          <ac:chgData name="Regine Rosland Lunde" userId="9dc50427-df5c-4336-b2b3-970e1cfe8b96" providerId="ADAL" clId="{D961E3B3-AC28-544D-8F8D-E18F733EE8BA}" dt="2026-06-19T08:31:20.098" v="588" actId="790"/>
          <ac:spMkLst>
            <pc:docMk/>
            <pc:sldMk cId="2026169401" sldId="617"/>
            <ac:spMk id="9" creationId="{13A51A31-A671-9B00-F922-B2EA69F36E8E}"/>
          </ac:spMkLst>
        </pc:spChg>
        <pc:spChg chg="mod">
          <ac:chgData name="Regine Rosland Lunde" userId="9dc50427-df5c-4336-b2b3-970e1cfe8b96" providerId="ADAL" clId="{D961E3B3-AC28-544D-8F8D-E18F733EE8BA}" dt="2026-06-19T08:31:20.098" v="588" actId="790"/>
          <ac:spMkLst>
            <pc:docMk/>
            <pc:sldMk cId="2026169401" sldId="617"/>
            <ac:spMk id="13" creationId="{C3E71021-85CF-6F35-113D-A22C7A90C98C}"/>
          </ac:spMkLst>
        </pc:spChg>
        <pc:spChg chg="mod">
          <ac:chgData name="Regine Rosland Lunde" userId="9dc50427-df5c-4336-b2b3-970e1cfe8b96" providerId="ADAL" clId="{D961E3B3-AC28-544D-8F8D-E18F733EE8BA}" dt="2026-06-19T08:31:20.098" v="588" actId="790"/>
          <ac:spMkLst>
            <pc:docMk/>
            <pc:sldMk cId="2026169401" sldId="617"/>
            <ac:spMk id="14" creationId="{BE00ED20-2F95-F7A6-6993-8BDAFC55873D}"/>
          </ac:spMkLst>
        </pc:spChg>
        <pc:spChg chg="mod">
          <ac:chgData name="Regine Rosland Lunde" userId="9dc50427-df5c-4336-b2b3-970e1cfe8b96" providerId="ADAL" clId="{D961E3B3-AC28-544D-8F8D-E18F733EE8BA}" dt="2026-06-19T08:31:20.098" v="588" actId="790"/>
          <ac:spMkLst>
            <pc:docMk/>
            <pc:sldMk cId="2026169401" sldId="617"/>
            <ac:spMk id="15" creationId="{45EB5632-B34A-0B14-1D02-98044ED47EB9}"/>
          </ac:spMkLst>
        </pc:spChg>
        <pc:spChg chg="mod">
          <ac:chgData name="Regine Rosland Lunde" userId="9dc50427-df5c-4336-b2b3-970e1cfe8b96" providerId="ADAL" clId="{D961E3B3-AC28-544D-8F8D-E18F733EE8BA}" dt="2026-06-19T08:31:20.098" v="588" actId="790"/>
          <ac:spMkLst>
            <pc:docMk/>
            <pc:sldMk cId="2026169401" sldId="617"/>
            <ac:spMk id="16" creationId="{DF6B52CD-4802-2853-CC8C-F676E995A759}"/>
          </ac:spMkLst>
        </pc:spChg>
        <pc:spChg chg="mod">
          <ac:chgData name="Regine Rosland Lunde" userId="9dc50427-df5c-4336-b2b3-970e1cfe8b96" providerId="ADAL" clId="{D961E3B3-AC28-544D-8F8D-E18F733EE8BA}" dt="2026-06-18T07:48:02.253" v="37" actId="20577"/>
          <ac:spMkLst>
            <pc:docMk/>
            <pc:sldMk cId="2026169401" sldId="617"/>
            <ac:spMk id="17" creationId="{D1F3B24E-A85C-7CB7-F610-C827BA68F665}"/>
          </ac:spMkLst>
        </pc:spChg>
        <pc:spChg chg="mod">
          <ac:chgData name="Regine Rosland Lunde" userId="9dc50427-df5c-4336-b2b3-970e1cfe8b96" providerId="ADAL" clId="{D961E3B3-AC28-544D-8F8D-E18F733EE8BA}" dt="2026-06-19T08:31:20.098" v="588" actId="790"/>
          <ac:spMkLst>
            <pc:docMk/>
            <pc:sldMk cId="2026169401" sldId="617"/>
            <ac:spMk id="18" creationId="{54C822EB-D308-894B-13CF-5B7692B0832B}"/>
          </ac:spMkLst>
        </pc:spChg>
        <pc:spChg chg="mod">
          <ac:chgData name="Regine Rosland Lunde" userId="9dc50427-df5c-4336-b2b3-970e1cfe8b96" providerId="ADAL" clId="{D961E3B3-AC28-544D-8F8D-E18F733EE8BA}" dt="2026-06-19T08:31:20.098" v="588" actId="790"/>
          <ac:spMkLst>
            <pc:docMk/>
            <pc:sldMk cId="2026169401" sldId="617"/>
            <ac:spMk id="23" creationId="{A6D2BA87-3D60-AB21-7F49-82438E8EC2F8}"/>
          </ac:spMkLst>
        </pc:spChg>
      </pc:sldChg>
      <pc:sldChg chg="modSp mod">
        <pc:chgData name="Regine Rosland Lunde" userId="9dc50427-df5c-4336-b2b3-970e1cfe8b96" providerId="ADAL" clId="{D961E3B3-AC28-544D-8F8D-E18F733EE8BA}" dt="2026-06-19T08:31:20.098" v="588" actId="790"/>
        <pc:sldMkLst>
          <pc:docMk/>
          <pc:sldMk cId="1242406033" sldId="619"/>
        </pc:sldMkLst>
        <pc:spChg chg="mod">
          <ac:chgData name="Regine Rosland Lunde" userId="9dc50427-df5c-4336-b2b3-970e1cfe8b96" providerId="ADAL" clId="{D961E3B3-AC28-544D-8F8D-E18F733EE8BA}" dt="2026-06-19T08:31:20.098" v="588" actId="790"/>
          <ac:spMkLst>
            <pc:docMk/>
            <pc:sldMk cId="1242406033" sldId="619"/>
            <ac:spMk id="2" creationId="{FA2AA1C3-F9B5-09F9-3BCE-92D051744E47}"/>
          </ac:spMkLst>
        </pc:spChg>
        <pc:spChg chg="mod">
          <ac:chgData name="Regine Rosland Lunde" userId="9dc50427-df5c-4336-b2b3-970e1cfe8b96" providerId="ADAL" clId="{D961E3B3-AC28-544D-8F8D-E18F733EE8BA}" dt="2026-06-19T08:31:20.098" v="588" actId="790"/>
          <ac:spMkLst>
            <pc:docMk/>
            <pc:sldMk cId="1242406033" sldId="619"/>
            <ac:spMk id="3" creationId="{EFF66F18-725C-912E-9F40-207CD4EEAF46}"/>
          </ac:spMkLst>
        </pc:spChg>
        <pc:spChg chg="mod">
          <ac:chgData name="Regine Rosland Lunde" userId="9dc50427-df5c-4336-b2b3-970e1cfe8b96" providerId="ADAL" clId="{D961E3B3-AC28-544D-8F8D-E18F733EE8BA}" dt="2026-06-19T08:31:20.098" v="588" actId="790"/>
          <ac:spMkLst>
            <pc:docMk/>
            <pc:sldMk cId="1242406033" sldId="619"/>
            <ac:spMk id="4" creationId="{774A3D07-867A-095B-851A-78C3C3E2218E}"/>
          </ac:spMkLst>
        </pc:spChg>
        <pc:spChg chg="mod">
          <ac:chgData name="Regine Rosland Lunde" userId="9dc50427-df5c-4336-b2b3-970e1cfe8b96" providerId="ADAL" clId="{D961E3B3-AC28-544D-8F8D-E18F733EE8BA}" dt="2026-06-19T08:31:20.098" v="588" actId="790"/>
          <ac:spMkLst>
            <pc:docMk/>
            <pc:sldMk cId="1242406033" sldId="619"/>
            <ac:spMk id="5" creationId="{CFFA5356-6C16-A82B-B7AF-6F99E3AB045E}"/>
          </ac:spMkLst>
        </pc:spChg>
        <pc:spChg chg="mod">
          <ac:chgData name="Regine Rosland Lunde" userId="9dc50427-df5c-4336-b2b3-970e1cfe8b96" providerId="ADAL" clId="{D961E3B3-AC28-544D-8F8D-E18F733EE8BA}" dt="2026-06-19T08:31:20.098" v="588" actId="790"/>
          <ac:spMkLst>
            <pc:docMk/>
            <pc:sldMk cId="1242406033" sldId="619"/>
            <ac:spMk id="6" creationId="{186790FD-590F-E523-C28B-E5AFC05E9B1E}"/>
          </ac:spMkLst>
        </pc:spChg>
        <pc:spChg chg="mod">
          <ac:chgData name="Regine Rosland Lunde" userId="9dc50427-df5c-4336-b2b3-970e1cfe8b96" providerId="ADAL" clId="{D961E3B3-AC28-544D-8F8D-E18F733EE8BA}" dt="2026-06-19T08:31:20.098" v="588" actId="790"/>
          <ac:spMkLst>
            <pc:docMk/>
            <pc:sldMk cId="1242406033" sldId="619"/>
            <ac:spMk id="7" creationId="{101FDEFA-DC71-3116-D628-CDE26681F06D}"/>
          </ac:spMkLst>
        </pc:spChg>
        <pc:spChg chg="mod">
          <ac:chgData name="Regine Rosland Lunde" userId="9dc50427-df5c-4336-b2b3-970e1cfe8b96" providerId="ADAL" clId="{D961E3B3-AC28-544D-8F8D-E18F733EE8BA}" dt="2026-06-19T08:31:20.098" v="588" actId="790"/>
          <ac:spMkLst>
            <pc:docMk/>
            <pc:sldMk cId="1242406033" sldId="619"/>
            <ac:spMk id="8" creationId="{16F0D77A-28B5-E0CD-1456-8FCCA8E07DEF}"/>
          </ac:spMkLst>
        </pc:spChg>
        <pc:spChg chg="mod">
          <ac:chgData name="Regine Rosland Lunde" userId="9dc50427-df5c-4336-b2b3-970e1cfe8b96" providerId="ADAL" clId="{D961E3B3-AC28-544D-8F8D-E18F733EE8BA}" dt="2026-06-19T08:31:20.098" v="588" actId="790"/>
          <ac:spMkLst>
            <pc:docMk/>
            <pc:sldMk cId="1242406033" sldId="619"/>
            <ac:spMk id="21" creationId="{743E2826-4B44-0665-5DD2-DD6DC91F894F}"/>
          </ac:spMkLst>
        </pc:spChg>
        <pc:spChg chg="mod">
          <ac:chgData name="Regine Rosland Lunde" userId="9dc50427-df5c-4336-b2b3-970e1cfe8b96" providerId="ADAL" clId="{D961E3B3-AC28-544D-8F8D-E18F733EE8BA}" dt="2026-06-19T08:31:20.098" v="588" actId="790"/>
          <ac:spMkLst>
            <pc:docMk/>
            <pc:sldMk cId="1242406033" sldId="619"/>
            <ac:spMk id="22" creationId="{5B33D200-A6B1-A630-3086-9E5DD6683283}"/>
          </ac:spMkLst>
        </pc:spChg>
        <pc:spChg chg="mod">
          <ac:chgData name="Regine Rosland Lunde" userId="9dc50427-df5c-4336-b2b3-970e1cfe8b96" providerId="ADAL" clId="{D961E3B3-AC28-544D-8F8D-E18F733EE8BA}" dt="2026-06-19T08:31:20.098" v="588" actId="790"/>
          <ac:spMkLst>
            <pc:docMk/>
            <pc:sldMk cId="1242406033" sldId="619"/>
            <ac:spMk id="24" creationId="{C10F85DE-86CE-AB2F-CAB4-771A3EF7884D}"/>
          </ac:spMkLst>
        </pc:spChg>
      </pc:sldChg>
      <pc:sldChg chg="modSp mod">
        <pc:chgData name="Regine Rosland Lunde" userId="9dc50427-df5c-4336-b2b3-970e1cfe8b96" providerId="ADAL" clId="{D961E3B3-AC28-544D-8F8D-E18F733EE8BA}" dt="2026-06-19T08:31:20.098" v="588" actId="790"/>
        <pc:sldMkLst>
          <pc:docMk/>
          <pc:sldMk cId="3851154466" sldId="621"/>
        </pc:sldMkLst>
        <pc:spChg chg="mod">
          <ac:chgData name="Regine Rosland Lunde" userId="9dc50427-df5c-4336-b2b3-970e1cfe8b96" providerId="ADAL" clId="{D961E3B3-AC28-544D-8F8D-E18F733EE8BA}" dt="2026-06-19T08:31:20.098" v="588" actId="790"/>
          <ac:spMkLst>
            <pc:docMk/>
            <pc:sldMk cId="3851154466" sldId="621"/>
            <ac:spMk id="2" creationId="{964B2DB0-225E-4614-8914-934D6442918D}"/>
          </ac:spMkLst>
        </pc:spChg>
        <pc:spChg chg="mod">
          <ac:chgData name="Regine Rosland Lunde" userId="9dc50427-df5c-4336-b2b3-970e1cfe8b96" providerId="ADAL" clId="{D961E3B3-AC28-544D-8F8D-E18F733EE8BA}" dt="2026-06-19T08:31:20.098" v="588" actId="790"/>
          <ac:spMkLst>
            <pc:docMk/>
            <pc:sldMk cId="3851154466" sldId="621"/>
            <ac:spMk id="5" creationId="{DB72F3E8-0C58-EDF8-CAB6-57324A892371}"/>
          </ac:spMkLst>
        </pc:spChg>
        <pc:spChg chg="mod">
          <ac:chgData name="Regine Rosland Lunde" userId="9dc50427-df5c-4336-b2b3-970e1cfe8b96" providerId="ADAL" clId="{D961E3B3-AC28-544D-8F8D-E18F733EE8BA}" dt="2026-06-19T08:31:20.098" v="588" actId="790"/>
          <ac:spMkLst>
            <pc:docMk/>
            <pc:sldMk cId="3851154466" sldId="621"/>
            <ac:spMk id="6" creationId="{6F320C8D-2785-B6A7-2E60-B2357FC83FAE}"/>
          </ac:spMkLst>
        </pc:spChg>
      </pc:sldChg>
      <pc:sldChg chg="modSp mod">
        <pc:chgData name="Regine Rosland Lunde" userId="9dc50427-df5c-4336-b2b3-970e1cfe8b96" providerId="ADAL" clId="{D961E3B3-AC28-544D-8F8D-E18F733EE8BA}" dt="2026-07-03T07:14:25.599" v="1991" actId="962"/>
        <pc:sldMkLst>
          <pc:docMk/>
          <pc:sldMk cId="1081278" sldId="623"/>
        </pc:sldMkLst>
        <pc:spChg chg="mod">
          <ac:chgData name="Regine Rosland Lunde" userId="9dc50427-df5c-4336-b2b3-970e1cfe8b96" providerId="ADAL" clId="{D961E3B3-AC28-544D-8F8D-E18F733EE8BA}" dt="2026-06-19T08:31:20.098" v="588" actId="790"/>
          <ac:spMkLst>
            <pc:docMk/>
            <pc:sldMk cId="1081278" sldId="623"/>
            <ac:spMk id="5" creationId="{F3351BE1-A5D7-1F6D-6C83-ABBEA57B965B}"/>
          </ac:spMkLst>
        </pc:spChg>
        <pc:spChg chg="mod">
          <ac:chgData name="Regine Rosland Lunde" userId="9dc50427-df5c-4336-b2b3-970e1cfe8b96" providerId="ADAL" clId="{D961E3B3-AC28-544D-8F8D-E18F733EE8BA}" dt="2026-06-19T08:31:20.098" v="588" actId="790"/>
          <ac:spMkLst>
            <pc:docMk/>
            <pc:sldMk cId="1081278" sldId="623"/>
            <ac:spMk id="6" creationId="{528DA0AD-A4B3-717D-F754-627322214804}"/>
          </ac:spMkLst>
        </pc:spChg>
        <pc:graphicFrameChg chg="mod">
          <ac:chgData name="Regine Rosland Lunde" userId="9dc50427-df5c-4336-b2b3-970e1cfe8b96" providerId="ADAL" clId="{D961E3B3-AC28-544D-8F8D-E18F733EE8BA}" dt="2026-07-03T07:14:25.599" v="1991" actId="962"/>
          <ac:graphicFrameMkLst>
            <pc:docMk/>
            <pc:sldMk cId="1081278" sldId="623"/>
            <ac:graphicFrameMk id="8" creationId="{43808E75-EE7D-A48C-FA4D-24767908DA6C}"/>
          </ac:graphicFrameMkLst>
        </pc:graphicFrameChg>
      </pc:sldChg>
      <pc:sldChg chg="modSp mod">
        <pc:chgData name="Regine Rosland Lunde" userId="9dc50427-df5c-4336-b2b3-970e1cfe8b96" providerId="ADAL" clId="{D961E3B3-AC28-544D-8F8D-E18F733EE8BA}" dt="2026-07-03T07:26:43.650" v="3335" actId="962"/>
        <pc:sldMkLst>
          <pc:docMk/>
          <pc:sldMk cId="2695490791" sldId="625"/>
        </pc:sldMkLst>
        <pc:spChg chg="mod">
          <ac:chgData name="Regine Rosland Lunde" userId="9dc50427-df5c-4336-b2b3-970e1cfe8b96" providerId="ADAL" clId="{D961E3B3-AC28-544D-8F8D-E18F733EE8BA}" dt="2026-06-19T08:31:20.098" v="588" actId="790"/>
          <ac:spMkLst>
            <pc:docMk/>
            <pc:sldMk cId="2695490791" sldId="625"/>
            <ac:spMk id="5" creationId="{2906F191-6007-C028-D51B-1384592AA247}"/>
          </ac:spMkLst>
        </pc:spChg>
        <pc:spChg chg="mod">
          <ac:chgData name="Regine Rosland Lunde" userId="9dc50427-df5c-4336-b2b3-970e1cfe8b96" providerId="ADAL" clId="{D961E3B3-AC28-544D-8F8D-E18F733EE8BA}" dt="2026-06-19T08:31:20.098" v="588" actId="790"/>
          <ac:spMkLst>
            <pc:docMk/>
            <pc:sldMk cId="2695490791" sldId="625"/>
            <ac:spMk id="6" creationId="{3525D0A7-1E92-1589-E2D9-7834D58DA373}"/>
          </ac:spMkLst>
        </pc:spChg>
        <pc:graphicFrameChg chg="mod">
          <ac:chgData name="Regine Rosland Lunde" userId="9dc50427-df5c-4336-b2b3-970e1cfe8b96" providerId="ADAL" clId="{D961E3B3-AC28-544D-8F8D-E18F733EE8BA}" dt="2026-07-03T07:26:43.650" v="3335" actId="962"/>
          <ac:graphicFrameMkLst>
            <pc:docMk/>
            <pc:sldMk cId="2695490791" sldId="625"/>
            <ac:graphicFrameMk id="8" creationId="{022F1896-F342-2C7B-4174-A2D61C802606}"/>
          </ac:graphicFrameMkLst>
        </pc:graphicFrameChg>
      </pc:sldChg>
      <pc:sldChg chg="modSp mod">
        <pc:chgData name="Regine Rosland Lunde" userId="9dc50427-df5c-4336-b2b3-970e1cfe8b96" providerId="ADAL" clId="{D961E3B3-AC28-544D-8F8D-E18F733EE8BA}" dt="2026-06-19T08:31:20.098" v="588" actId="790"/>
        <pc:sldMkLst>
          <pc:docMk/>
          <pc:sldMk cId="2252791300" sldId="626"/>
        </pc:sldMkLst>
        <pc:spChg chg="mod">
          <ac:chgData name="Regine Rosland Lunde" userId="9dc50427-df5c-4336-b2b3-970e1cfe8b96" providerId="ADAL" clId="{D961E3B3-AC28-544D-8F8D-E18F733EE8BA}" dt="2026-06-19T08:31:20.098" v="588" actId="790"/>
          <ac:spMkLst>
            <pc:docMk/>
            <pc:sldMk cId="2252791300" sldId="626"/>
            <ac:spMk id="18" creationId="{DF265B70-BD84-F3D6-0568-EBCF1A4C55D1}"/>
          </ac:spMkLst>
        </pc:spChg>
        <pc:spChg chg="mod">
          <ac:chgData name="Regine Rosland Lunde" userId="9dc50427-df5c-4336-b2b3-970e1cfe8b96" providerId="ADAL" clId="{D961E3B3-AC28-544D-8F8D-E18F733EE8BA}" dt="2026-06-19T08:31:20.098" v="588" actId="790"/>
          <ac:spMkLst>
            <pc:docMk/>
            <pc:sldMk cId="2252791300" sldId="626"/>
            <ac:spMk id="19" creationId="{9A4777E4-1471-ADFA-CCAE-8C49C99D1785}"/>
          </ac:spMkLst>
        </pc:spChg>
        <pc:spChg chg="mod">
          <ac:chgData name="Regine Rosland Lunde" userId="9dc50427-df5c-4336-b2b3-970e1cfe8b96" providerId="ADAL" clId="{D961E3B3-AC28-544D-8F8D-E18F733EE8BA}" dt="2026-06-19T08:31:20.098" v="588" actId="790"/>
          <ac:spMkLst>
            <pc:docMk/>
            <pc:sldMk cId="2252791300" sldId="626"/>
            <ac:spMk id="20" creationId="{FECC3085-4977-B423-0F96-83F1118E450E}"/>
          </ac:spMkLst>
        </pc:spChg>
        <pc:spChg chg="mod">
          <ac:chgData name="Regine Rosland Lunde" userId="9dc50427-df5c-4336-b2b3-970e1cfe8b96" providerId="ADAL" clId="{D961E3B3-AC28-544D-8F8D-E18F733EE8BA}" dt="2026-06-19T08:31:20.098" v="588" actId="790"/>
          <ac:spMkLst>
            <pc:docMk/>
            <pc:sldMk cId="2252791300" sldId="626"/>
            <ac:spMk id="21" creationId="{5FD76075-33E3-5151-A19A-2E8FE976084C}"/>
          </ac:spMkLst>
        </pc:spChg>
        <pc:spChg chg="mod">
          <ac:chgData name="Regine Rosland Lunde" userId="9dc50427-df5c-4336-b2b3-970e1cfe8b96" providerId="ADAL" clId="{D961E3B3-AC28-544D-8F8D-E18F733EE8BA}" dt="2026-06-19T08:31:20.098" v="588" actId="790"/>
          <ac:spMkLst>
            <pc:docMk/>
            <pc:sldMk cId="2252791300" sldId="626"/>
            <ac:spMk id="22" creationId="{6649FED0-6EBC-44AA-3AAF-F8C1B87E7323}"/>
          </ac:spMkLst>
        </pc:spChg>
        <pc:spChg chg="mod">
          <ac:chgData name="Regine Rosland Lunde" userId="9dc50427-df5c-4336-b2b3-970e1cfe8b96" providerId="ADAL" clId="{D961E3B3-AC28-544D-8F8D-E18F733EE8BA}" dt="2026-06-19T08:31:20.098" v="588" actId="790"/>
          <ac:spMkLst>
            <pc:docMk/>
            <pc:sldMk cId="2252791300" sldId="626"/>
            <ac:spMk id="23" creationId="{2CD20298-B6C7-F446-CEB4-03CA774A0AEA}"/>
          </ac:spMkLst>
        </pc:spChg>
        <pc:spChg chg="mod">
          <ac:chgData name="Regine Rosland Lunde" userId="9dc50427-df5c-4336-b2b3-970e1cfe8b96" providerId="ADAL" clId="{D961E3B3-AC28-544D-8F8D-E18F733EE8BA}" dt="2026-06-19T08:31:20.098" v="588" actId="790"/>
          <ac:spMkLst>
            <pc:docMk/>
            <pc:sldMk cId="2252791300" sldId="626"/>
            <ac:spMk id="24" creationId="{B940D042-5C9D-58F1-AD5D-458BE3C3CAC5}"/>
          </ac:spMkLst>
        </pc:spChg>
        <pc:spChg chg="mod">
          <ac:chgData name="Regine Rosland Lunde" userId="9dc50427-df5c-4336-b2b3-970e1cfe8b96" providerId="ADAL" clId="{D961E3B3-AC28-544D-8F8D-E18F733EE8BA}" dt="2026-06-19T08:31:20.098" v="588" actId="790"/>
          <ac:spMkLst>
            <pc:docMk/>
            <pc:sldMk cId="2252791300" sldId="626"/>
            <ac:spMk id="25" creationId="{F468AA71-E0DC-7E94-D98B-09CCD7AC5F2E}"/>
          </ac:spMkLst>
        </pc:spChg>
        <pc:spChg chg="mod">
          <ac:chgData name="Regine Rosland Lunde" userId="9dc50427-df5c-4336-b2b3-970e1cfe8b96" providerId="ADAL" clId="{D961E3B3-AC28-544D-8F8D-E18F733EE8BA}" dt="2026-06-19T08:31:20.098" v="588" actId="790"/>
          <ac:spMkLst>
            <pc:docMk/>
            <pc:sldMk cId="2252791300" sldId="626"/>
            <ac:spMk id="26" creationId="{32A4B7D8-307F-1FF0-40A7-A57D2873E145}"/>
          </ac:spMkLst>
        </pc:spChg>
        <pc:spChg chg="mod">
          <ac:chgData name="Regine Rosland Lunde" userId="9dc50427-df5c-4336-b2b3-970e1cfe8b96" providerId="ADAL" clId="{D961E3B3-AC28-544D-8F8D-E18F733EE8BA}" dt="2026-06-19T08:31:20.098" v="588" actId="790"/>
          <ac:spMkLst>
            <pc:docMk/>
            <pc:sldMk cId="2252791300" sldId="626"/>
            <ac:spMk id="27" creationId="{E435CD05-0D26-BBB5-7817-221D4C7FD30A}"/>
          </ac:spMkLst>
        </pc:spChg>
      </pc:sldChg>
      <pc:sldChg chg="modSp mod">
        <pc:chgData name="Regine Rosland Lunde" userId="9dc50427-df5c-4336-b2b3-970e1cfe8b96" providerId="ADAL" clId="{D961E3B3-AC28-544D-8F8D-E18F733EE8BA}" dt="2026-06-19T08:31:20.098" v="588" actId="790"/>
        <pc:sldMkLst>
          <pc:docMk/>
          <pc:sldMk cId="953395511" sldId="628"/>
        </pc:sldMkLst>
        <pc:spChg chg="mod">
          <ac:chgData name="Regine Rosland Lunde" userId="9dc50427-df5c-4336-b2b3-970e1cfe8b96" providerId="ADAL" clId="{D961E3B3-AC28-544D-8F8D-E18F733EE8BA}" dt="2026-06-19T08:31:20.098" v="588" actId="790"/>
          <ac:spMkLst>
            <pc:docMk/>
            <pc:sldMk cId="953395511" sldId="628"/>
            <ac:spMk id="14" creationId="{DCC68955-30AF-36CC-A06B-D0E4322CDFEB}"/>
          </ac:spMkLst>
        </pc:spChg>
        <pc:spChg chg="mod">
          <ac:chgData name="Regine Rosland Lunde" userId="9dc50427-df5c-4336-b2b3-970e1cfe8b96" providerId="ADAL" clId="{D961E3B3-AC28-544D-8F8D-E18F733EE8BA}" dt="2026-06-19T08:31:20.098" v="588" actId="790"/>
          <ac:spMkLst>
            <pc:docMk/>
            <pc:sldMk cId="953395511" sldId="628"/>
            <ac:spMk id="15" creationId="{52B6B5E0-1E02-C5C8-5FE3-5283F41031B0}"/>
          </ac:spMkLst>
        </pc:spChg>
        <pc:spChg chg="mod">
          <ac:chgData name="Regine Rosland Lunde" userId="9dc50427-df5c-4336-b2b3-970e1cfe8b96" providerId="ADAL" clId="{D961E3B3-AC28-544D-8F8D-E18F733EE8BA}" dt="2026-06-19T08:31:20.098" v="588" actId="790"/>
          <ac:spMkLst>
            <pc:docMk/>
            <pc:sldMk cId="953395511" sldId="628"/>
            <ac:spMk id="16" creationId="{DC526E0F-AEE7-A6ED-DD47-26F67566515F}"/>
          </ac:spMkLst>
        </pc:spChg>
        <pc:spChg chg="mod">
          <ac:chgData name="Regine Rosland Lunde" userId="9dc50427-df5c-4336-b2b3-970e1cfe8b96" providerId="ADAL" clId="{D961E3B3-AC28-544D-8F8D-E18F733EE8BA}" dt="2026-06-19T08:31:20.098" v="588" actId="790"/>
          <ac:spMkLst>
            <pc:docMk/>
            <pc:sldMk cId="953395511" sldId="628"/>
            <ac:spMk id="17" creationId="{985079B1-8176-3C73-C1AB-B03F2C8AE5E9}"/>
          </ac:spMkLst>
        </pc:spChg>
        <pc:spChg chg="mod">
          <ac:chgData name="Regine Rosland Lunde" userId="9dc50427-df5c-4336-b2b3-970e1cfe8b96" providerId="ADAL" clId="{D961E3B3-AC28-544D-8F8D-E18F733EE8BA}" dt="2026-06-19T08:31:20.098" v="588" actId="790"/>
          <ac:spMkLst>
            <pc:docMk/>
            <pc:sldMk cId="953395511" sldId="628"/>
            <ac:spMk id="18" creationId="{FFA6CAE1-CCB3-F490-5DBD-C9E08BD3B538}"/>
          </ac:spMkLst>
        </pc:spChg>
        <pc:spChg chg="mod">
          <ac:chgData name="Regine Rosland Lunde" userId="9dc50427-df5c-4336-b2b3-970e1cfe8b96" providerId="ADAL" clId="{D961E3B3-AC28-544D-8F8D-E18F733EE8BA}" dt="2026-06-19T08:31:20.098" v="588" actId="790"/>
          <ac:spMkLst>
            <pc:docMk/>
            <pc:sldMk cId="953395511" sldId="628"/>
            <ac:spMk id="19" creationId="{F7D51B96-F509-3E16-3D99-ECEA2B57341A}"/>
          </ac:spMkLst>
        </pc:spChg>
        <pc:spChg chg="mod">
          <ac:chgData name="Regine Rosland Lunde" userId="9dc50427-df5c-4336-b2b3-970e1cfe8b96" providerId="ADAL" clId="{D961E3B3-AC28-544D-8F8D-E18F733EE8BA}" dt="2026-06-19T08:31:20.098" v="588" actId="790"/>
          <ac:spMkLst>
            <pc:docMk/>
            <pc:sldMk cId="953395511" sldId="628"/>
            <ac:spMk id="20" creationId="{1871AAD8-901F-1ABD-F331-CA9372C98769}"/>
          </ac:spMkLst>
        </pc:spChg>
        <pc:spChg chg="mod">
          <ac:chgData name="Regine Rosland Lunde" userId="9dc50427-df5c-4336-b2b3-970e1cfe8b96" providerId="ADAL" clId="{D961E3B3-AC28-544D-8F8D-E18F733EE8BA}" dt="2026-06-19T08:31:20.098" v="588" actId="790"/>
          <ac:spMkLst>
            <pc:docMk/>
            <pc:sldMk cId="953395511" sldId="628"/>
            <ac:spMk id="21" creationId="{8A134F43-3467-155D-5764-C68CD8CBF528}"/>
          </ac:spMkLst>
        </pc:spChg>
        <pc:spChg chg="mod">
          <ac:chgData name="Regine Rosland Lunde" userId="9dc50427-df5c-4336-b2b3-970e1cfe8b96" providerId="ADAL" clId="{D961E3B3-AC28-544D-8F8D-E18F733EE8BA}" dt="2026-06-19T08:31:20.098" v="588" actId="790"/>
          <ac:spMkLst>
            <pc:docMk/>
            <pc:sldMk cId="953395511" sldId="628"/>
            <ac:spMk id="31" creationId="{4FBB0454-2F8F-D8EF-F537-E406BECE138F}"/>
          </ac:spMkLst>
        </pc:spChg>
        <pc:spChg chg="mod">
          <ac:chgData name="Regine Rosland Lunde" userId="9dc50427-df5c-4336-b2b3-970e1cfe8b96" providerId="ADAL" clId="{D961E3B3-AC28-544D-8F8D-E18F733EE8BA}" dt="2026-06-19T08:31:20.098" v="588" actId="790"/>
          <ac:spMkLst>
            <pc:docMk/>
            <pc:sldMk cId="953395511" sldId="628"/>
            <ac:spMk id="33" creationId="{60269BE5-B3F7-928F-C898-FA82317B5DD8}"/>
          </ac:spMkLst>
        </pc:spChg>
      </pc:sldChg>
      <pc:sldChg chg="modSp mod">
        <pc:chgData name="Regine Rosland Lunde" userId="9dc50427-df5c-4336-b2b3-970e1cfe8b96" providerId="ADAL" clId="{D961E3B3-AC28-544D-8F8D-E18F733EE8BA}" dt="2026-07-03T07:59:44.973" v="4345" actId="962"/>
        <pc:sldMkLst>
          <pc:docMk/>
          <pc:sldMk cId="2527904766" sldId="633"/>
        </pc:sldMkLst>
        <pc:picChg chg="mod">
          <ac:chgData name="Regine Rosland Lunde" userId="9dc50427-df5c-4336-b2b3-970e1cfe8b96" providerId="ADAL" clId="{D961E3B3-AC28-544D-8F8D-E18F733EE8BA}" dt="2026-07-03T07:59:44.973" v="4345" actId="962"/>
          <ac:picMkLst>
            <pc:docMk/>
            <pc:sldMk cId="2527904766" sldId="633"/>
            <ac:picMk id="2" creationId="{B1E9C53E-7C2F-930F-7238-4140BA4632AE}"/>
          </ac:picMkLst>
        </pc:picChg>
      </pc:sldChg>
      <pc:sldChg chg="modSp add mod">
        <pc:chgData name="Regine Rosland Lunde" userId="9dc50427-df5c-4336-b2b3-970e1cfe8b96" providerId="ADAL" clId="{D961E3B3-AC28-544D-8F8D-E18F733EE8BA}" dt="2026-06-19T08:31:20.098" v="588" actId="790"/>
        <pc:sldMkLst>
          <pc:docMk/>
          <pc:sldMk cId="2665150426" sldId="637"/>
        </pc:sldMkLst>
        <pc:spChg chg="mod">
          <ac:chgData name="Regine Rosland Lunde" userId="9dc50427-df5c-4336-b2b3-970e1cfe8b96" providerId="ADAL" clId="{D961E3B3-AC28-544D-8F8D-E18F733EE8BA}" dt="2026-06-19T08:31:20.098" v="588" actId="790"/>
          <ac:spMkLst>
            <pc:docMk/>
            <pc:sldMk cId="2665150426" sldId="637"/>
            <ac:spMk id="2" creationId="{E63911FB-1916-2E30-F418-E8DB1F22393F}"/>
          </ac:spMkLst>
        </pc:spChg>
        <pc:spChg chg="mod">
          <ac:chgData name="Regine Rosland Lunde" userId="9dc50427-df5c-4336-b2b3-970e1cfe8b96" providerId="ADAL" clId="{D961E3B3-AC28-544D-8F8D-E18F733EE8BA}" dt="2026-06-19T08:31:20.098" v="588" actId="790"/>
          <ac:spMkLst>
            <pc:docMk/>
            <pc:sldMk cId="2665150426" sldId="637"/>
            <ac:spMk id="5" creationId="{A13A7C5C-7781-DFF3-F5FA-620406336A7F}"/>
          </ac:spMkLst>
        </pc:spChg>
        <pc:spChg chg="mod">
          <ac:chgData name="Regine Rosland Lunde" userId="9dc50427-df5c-4336-b2b3-970e1cfe8b96" providerId="ADAL" clId="{D961E3B3-AC28-544D-8F8D-E18F733EE8BA}" dt="2026-06-19T08:31:20.098" v="588" actId="790"/>
          <ac:spMkLst>
            <pc:docMk/>
            <pc:sldMk cId="2665150426" sldId="637"/>
            <ac:spMk id="7" creationId="{43B60EDD-3E1F-6969-1727-8084A0AAEA74}"/>
          </ac:spMkLst>
        </pc:spChg>
        <pc:spChg chg="mod">
          <ac:chgData name="Regine Rosland Lunde" userId="9dc50427-df5c-4336-b2b3-970e1cfe8b96" providerId="ADAL" clId="{D961E3B3-AC28-544D-8F8D-E18F733EE8BA}" dt="2026-06-19T08:31:20.098" v="588" actId="790"/>
          <ac:spMkLst>
            <pc:docMk/>
            <pc:sldMk cId="2665150426" sldId="637"/>
            <ac:spMk id="8" creationId="{364ACB7C-7B8D-D199-7ADB-F971F21002F3}"/>
          </ac:spMkLst>
        </pc:spChg>
        <pc:spChg chg="mod">
          <ac:chgData name="Regine Rosland Lunde" userId="9dc50427-df5c-4336-b2b3-970e1cfe8b96" providerId="ADAL" clId="{D961E3B3-AC28-544D-8F8D-E18F733EE8BA}" dt="2026-06-19T08:31:20.098" v="588" actId="790"/>
          <ac:spMkLst>
            <pc:docMk/>
            <pc:sldMk cId="2665150426" sldId="637"/>
            <ac:spMk id="9" creationId="{F92DAB54-3123-6560-B6D9-473530073A2F}"/>
          </ac:spMkLst>
        </pc:spChg>
        <pc:spChg chg="mod">
          <ac:chgData name="Regine Rosland Lunde" userId="9dc50427-df5c-4336-b2b3-970e1cfe8b96" providerId="ADAL" clId="{D961E3B3-AC28-544D-8F8D-E18F733EE8BA}" dt="2026-06-19T08:31:20.098" v="588" actId="790"/>
          <ac:spMkLst>
            <pc:docMk/>
            <pc:sldMk cId="2665150426" sldId="637"/>
            <ac:spMk id="10" creationId="{2CB86D50-BC25-8147-F93E-11AA937D6089}"/>
          </ac:spMkLst>
        </pc:spChg>
        <pc:spChg chg="mod">
          <ac:chgData name="Regine Rosland Lunde" userId="9dc50427-df5c-4336-b2b3-970e1cfe8b96" providerId="ADAL" clId="{D961E3B3-AC28-544D-8F8D-E18F733EE8BA}" dt="2026-06-19T08:31:20.098" v="588" actId="790"/>
          <ac:spMkLst>
            <pc:docMk/>
            <pc:sldMk cId="2665150426" sldId="637"/>
            <ac:spMk id="11" creationId="{78255626-0F42-7A01-A765-4C383C5D67FF}"/>
          </ac:spMkLst>
        </pc:spChg>
        <pc:spChg chg="mod">
          <ac:chgData name="Regine Rosland Lunde" userId="9dc50427-df5c-4336-b2b3-970e1cfe8b96" providerId="ADAL" clId="{D961E3B3-AC28-544D-8F8D-E18F733EE8BA}" dt="2026-06-19T08:31:20.098" v="588" actId="790"/>
          <ac:spMkLst>
            <pc:docMk/>
            <pc:sldMk cId="2665150426" sldId="637"/>
            <ac:spMk id="12" creationId="{78E0BD93-051A-BA80-68A4-CD7B0996E930}"/>
          </ac:spMkLst>
        </pc:spChg>
        <pc:spChg chg="mod">
          <ac:chgData name="Regine Rosland Lunde" userId="9dc50427-df5c-4336-b2b3-970e1cfe8b96" providerId="ADAL" clId="{D961E3B3-AC28-544D-8F8D-E18F733EE8BA}" dt="2026-06-19T08:31:20.098" v="588" actId="790"/>
          <ac:spMkLst>
            <pc:docMk/>
            <pc:sldMk cId="2665150426" sldId="637"/>
            <ac:spMk id="13" creationId="{B3AE7771-00EB-6E0A-7863-725184D3F708}"/>
          </ac:spMkLst>
        </pc:spChg>
        <pc:spChg chg="mod">
          <ac:chgData name="Regine Rosland Lunde" userId="9dc50427-df5c-4336-b2b3-970e1cfe8b96" providerId="ADAL" clId="{D961E3B3-AC28-544D-8F8D-E18F733EE8BA}" dt="2026-06-19T08:31:20.098" v="588" actId="790"/>
          <ac:spMkLst>
            <pc:docMk/>
            <pc:sldMk cId="2665150426" sldId="637"/>
            <ac:spMk id="26" creationId="{B087CB8E-ECEC-56DC-F3E8-568F3C531120}"/>
          </ac:spMkLst>
        </pc:spChg>
      </pc:sldChg>
      <pc:sldChg chg="modSp add mod">
        <pc:chgData name="Regine Rosland Lunde" userId="9dc50427-df5c-4336-b2b3-970e1cfe8b96" providerId="ADAL" clId="{D961E3B3-AC28-544D-8F8D-E18F733EE8BA}" dt="2026-06-19T08:31:20.098" v="588" actId="790"/>
        <pc:sldMkLst>
          <pc:docMk/>
          <pc:sldMk cId="397102308" sldId="641"/>
        </pc:sldMkLst>
        <pc:spChg chg="mod">
          <ac:chgData name="Regine Rosland Lunde" userId="9dc50427-df5c-4336-b2b3-970e1cfe8b96" providerId="ADAL" clId="{D961E3B3-AC28-544D-8F8D-E18F733EE8BA}" dt="2026-06-19T08:31:20.098" v="588" actId="790"/>
          <ac:spMkLst>
            <pc:docMk/>
            <pc:sldMk cId="397102308" sldId="641"/>
            <ac:spMk id="2" creationId="{2A344D44-B166-6F65-EE1E-64455475D7CC}"/>
          </ac:spMkLst>
        </pc:spChg>
        <pc:spChg chg="mod">
          <ac:chgData name="Regine Rosland Lunde" userId="9dc50427-df5c-4336-b2b3-970e1cfe8b96" providerId="ADAL" clId="{D961E3B3-AC28-544D-8F8D-E18F733EE8BA}" dt="2026-06-19T08:31:20.098" v="588" actId="790"/>
          <ac:spMkLst>
            <pc:docMk/>
            <pc:sldMk cId="397102308" sldId="641"/>
            <ac:spMk id="3" creationId="{458DF970-7763-DE05-A90C-B23C879027FC}"/>
          </ac:spMkLst>
        </pc:spChg>
        <pc:spChg chg="mod">
          <ac:chgData name="Regine Rosland Lunde" userId="9dc50427-df5c-4336-b2b3-970e1cfe8b96" providerId="ADAL" clId="{D961E3B3-AC28-544D-8F8D-E18F733EE8BA}" dt="2026-06-19T08:31:20.098" v="588" actId="790"/>
          <ac:spMkLst>
            <pc:docMk/>
            <pc:sldMk cId="397102308" sldId="641"/>
            <ac:spMk id="6" creationId="{35CCD386-5F81-F410-9E4F-B42750CD7507}"/>
          </ac:spMkLst>
        </pc:spChg>
      </pc:sldChg>
      <pc:sldChg chg="addSp delSp modSp add mod ord modNotesTx">
        <pc:chgData name="Regine Rosland Lunde" userId="9dc50427-df5c-4336-b2b3-970e1cfe8b96" providerId="ADAL" clId="{D961E3B3-AC28-544D-8F8D-E18F733EE8BA}" dt="2026-06-19T08:31:20.098" v="588" actId="790"/>
        <pc:sldMkLst>
          <pc:docMk/>
          <pc:sldMk cId="2390580228" sldId="642"/>
        </pc:sldMkLst>
        <pc:spChg chg="mod">
          <ac:chgData name="Regine Rosland Lunde" userId="9dc50427-df5c-4336-b2b3-970e1cfe8b96" providerId="ADAL" clId="{D961E3B3-AC28-544D-8F8D-E18F733EE8BA}" dt="2026-06-19T08:31:20.098" v="588" actId="790"/>
          <ac:spMkLst>
            <pc:docMk/>
            <pc:sldMk cId="2390580228" sldId="642"/>
            <ac:spMk id="5" creationId="{D804E64E-68CA-27A2-EB11-3F03BE15EC8E}"/>
          </ac:spMkLst>
        </pc:spChg>
        <pc:spChg chg="mod">
          <ac:chgData name="Regine Rosland Lunde" userId="9dc50427-df5c-4336-b2b3-970e1cfe8b96" providerId="ADAL" clId="{D961E3B3-AC28-544D-8F8D-E18F733EE8BA}" dt="2026-06-19T08:31:20.098" v="588" actId="790"/>
          <ac:spMkLst>
            <pc:docMk/>
            <pc:sldMk cId="2390580228" sldId="642"/>
            <ac:spMk id="6" creationId="{ED98666A-F803-2FDD-C369-4036D5A62C8F}"/>
          </ac:spMkLst>
        </pc:spChg>
        <pc:spChg chg="mod">
          <ac:chgData name="Regine Rosland Lunde" userId="9dc50427-df5c-4336-b2b3-970e1cfe8b96" providerId="ADAL" clId="{D961E3B3-AC28-544D-8F8D-E18F733EE8BA}" dt="2026-06-19T08:31:20.098" v="588" actId="790"/>
          <ac:spMkLst>
            <pc:docMk/>
            <pc:sldMk cId="2390580228" sldId="642"/>
            <ac:spMk id="9" creationId="{6E1A03BE-4F8F-C26D-B033-B401968C5140}"/>
          </ac:spMkLst>
        </pc:spChg>
        <pc:spChg chg="mod">
          <ac:chgData name="Regine Rosland Lunde" userId="9dc50427-df5c-4336-b2b3-970e1cfe8b96" providerId="ADAL" clId="{D961E3B3-AC28-544D-8F8D-E18F733EE8BA}" dt="2026-06-19T08:31:20.098" v="588" actId="790"/>
          <ac:spMkLst>
            <pc:docMk/>
            <pc:sldMk cId="2390580228" sldId="642"/>
            <ac:spMk id="11" creationId="{2DABCA4D-D819-B2AA-89AA-E404B24DA95A}"/>
          </ac:spMkLst>
        </pc:spChg>
        <pc:spChg chg="mod">
          <ac:chgData name="Regine Rosland Lunde" userId="9dc50427-df5c-4336-b2b3-970e1cfe8b96" providerId="ADAL" clId="{D961E3B3-AC28-544D-8F8D-E18F733EE8BA}" dt="2026-06-19T08:31:20.098" v="588" actId="790"/>
          <ac:spMkLst>
            <pc:docMk/>
            <pc:sldMk cId="2390580228" sldId="642"/>
            <ac:spMk id="13" creationId="{7AF66F6A-C12F-7C81-BE06-D698B7810B8C}"/>
          </ac:spMkLst>
        </pc:spChg>
        <pc:spChg chg="mod">
          <ac:chgData name="Regine Rosland Lunde" userId="9dc50427-df5c-4336-b2b3-970e1cfe8b96" providerId="ADAL" clId="{D961E3B3-AC28-544D-8F8D-E18F733EE8BA}" dt="2026-06-19T08:31:20.098" v="588" actId="790"/>
          <ac:spMkLst>
            <pc:docMk/>
            <pc:sldMk cId="2390580228" sldId="642"/>
            <ac:spMk id="15" creationId="{430DCB64-2D25-58D7-EDE7-3042BDD8A523}"/>
          </ac:spMkLst>
        </pc:spChg>
        <pc:spChg chg="mod">
          <ac:chgData name="Regine Rosland Lunde" userId="9dc50427-df5c-4336-b2b3-970e1cfe8b96" providerId="ADAL" clId="{D961E3B3-AC28-544D-8F8D-E18F733EE8BA}" dt="2026-06-19T08:31:20.098" v="588" actId="790"/>
          <ac:spMkLst>
            <pc:docMk/>
            <pc:sldMk cId="2390580228" sldId="642"/>
            <ac:spMk id="17" creationId="{C5444585-9E3E-2DCE-0A54-9749CFD89D25}"/>
          </ac:spMkLst>
        </pc:spChg>
        <pc:picChg chg="mod">
          <ac:chgData name="Regine Rosland Lunde" userId="9dc50427-df5c-4336-b2b3-970e1cfe8b96" providerId="ADAL" clId="{D961E3B3-AC28-544D-8F8D-E18F733EE8BA}" dt="2026-06-18T12:15:30.055" v="565" actId="14826"/>
          <ac:picMkLst>
            <pc:docMk/>
            <pc:sldMk cId="2390580228" sldId="642"/>
            <ac:picMk id="8" creationId="{F32BDAF6-6D22-1BE0-F091-D34DC956F3FC}"/>
          </ac:picMkLst>
        </pc:picChg>
        <pc:picChg chg="mod">
          <ac:chgData name="Regine Rosland Lunde" userId="9dc50427-df5c-4336-b2b3-970e1cfe8b96" providerId="ADAL" clId="{D961E3B3-AC28-544D-8F8D-E18F733EE8BA}" dt="2026-06-18T12:07:42.626" v="380" actId="14826"/>
          <ac:picMkLst>
            <pc:docMk/>
            <pc:sldMk cId="2390580228" sldId="642"/>
            <ac:picMk id="10" creationId="{124ABB06-84AB-C1C6-02DC-5135537A5470}"/>
          </ac:picMkLst>
        </pc:picChg>
        <pc:picChg chg="mod">
          <ac:chgData name="Regine Rosland Lunde" userId="9dc50427-df5c-4336-b2b3-970e1cfe8b96" providerId="ADAL" clId="{D961E3B3-AC28-544D-8F8D-E18F733EE8BA}" dt="2026-06-19T07:18:11.136" v="585" actId="14826"/>
          <ac:picMkLst>
            <pc:docMk/>
            <pc:sldMk cId="2390580228" sldId="642"/>
            <ac:picMk id="25" creationId="{62B03091-2386-015E-FCD5-0E6C2DC84030}"/>
          </ac:picMkLst>
        </pc:picChg>
        <pc:picChg chg="mod">
          <ac:chgData name="Regine Rosland Lunde" userId="9dc50427-df5c-4336-b2b3-970e1cfe8b96" providerId="ADAL" clId="{D961E3B3-AC28-544D-8F8D-E18F733EE8BA}" dt="2026-06-18T12:07:21.851" v="379" actId="14826"/>
          <ac:picMkLst>
            <pc:docMk/>
            <pc:sldMk cId="2390580228" sldId="642"/>
            <ac:picMk id="51" creationId="{6E208F4D-2780-FEB4-DA98-C09E3253A0BE}"/>
          </ac:picMkLst>
        </pc:picChg>
        <pc:picChg chg="mod">
          <ac:chgData name="Regine Rosland Lunde" userId="9dc50427-df5c-4336-b2b3-970e1cfe8b96" providerId="ADAL" clId="{D961E3B3-AC28-544D-8F8D-E18F733EE8BA}" dt="2026-06-18T12:07:54.877" v="381" actId="14826"/>
          <ac:picMkLst>
            <pc:docMk/>
            <pc:sldMk cId="2390580228" sldId="642"/>
            <ac:picMk id="61" creationId="{909B1113-7036-DE53-1732-52389A8BFE24}"/>
          </ac:picMkLst>
        </pc:picChg>
        <pc:picChg chg="mod">
          <ac:chgData name="Regine Rosland Lunde" userId="9dc50427-df5c-4336-b2b3-970e1cfe8b96" providerId="ADAL" clId="{D961E3B3-AC28-544D-8F8D-E18F733EE8BA}" dt="2026-06-18T12:12:18.967" v="564" actId="14826"/>
          <ac:picMkLst>
            <pc:docMk/>
            <pc:sldMk cId="2390580228" sldId="642"/>
            <ac:picMk id="71" creationId="{10F2EC73-67F5-AC8C-7077-89678723E2F4}"/>
          </ac:picMkLst>
        </pc:picChg>
      </pc:sldChg>
      <pc:sldChg chg="addSp delSp modSp new mod">
        <pc:chgData name="Regine Rosland Lunde" userId="9dc50427-df5c-4336-b2b3-970e1cfe8b96" providerId="ADAL" clId="{D961E3B3-AC28-544D-8F8D-E18F733EE8BA}" dt="2026-07-03T07:32:53.919" v="3583" actId="962"/>
        <pc:sldMkLst>
          <pc:docMk/>
          <pc:sldMk cId="2197080397" sldId="643"/>
        </pc:sldMkLst>
        <pc:spChg chg="mod">
          <ac:chgData name="Regine Rosland Lunde" userId="9dc50427-df5c-4336-b2b3-970e1cfe8b96" providerId="ADAL" clId="{D961E3B3-AC28-544D-8F8D-E18F733EE8BA}" dt="2026-06-30T07:18:30.551" v="1702" actId="255"/>
          <ac:spMkLst>
            <pc:docMk/>
            <pc:sldMk cId="2197080397" sldId="643"/>
            <ac:spMk id="2" creationId="{8AB6858A-F9C6-4BF6-73F4-76D56AC7DE1A}"/>
          </ac:spMkLst>
        </pc:spChg>
        <pc:spChg chg="mod">
          <ac:chgData name="Regine Rosland Lunde" userId="9dc50427-df5c-4336-b2b3-970e1cfe8b96" providerId="ADAL" clId="{D961E3B3-AC28-544D-8F8D-E18F733EE8BA}" dt="2026-06-30T07:22:32.555" v="1728" actId="21"/>
          <ac:spMkLst>
            <pc:docMk/>
            <pc:sldMk cId="2197080397" sldId="643"/>
            <ac:spMk id="3" creationId="{EA6610AD-BBB5-A5ED-E6DD-04085771B41C}"/>
          </ac:spMkLst>
        </pc:spChg>
        <pc:spChg chg="mod">
          <ac:chgData name="Regine Rosland Lunde" userId="9dc50427-df5c-4336-b2b3-970e1cfe8b96" providerId="ADAL" clId="{D961E3B3-AC28-544D-8F8D-E18F733EE8BA}" dt="2026-06-30T10:46:37.118" v="1855" actId="20577"/>
          <ac:spMkLst>
            <pc:docMk/>
            <pc:sldMk cId="2197080397" sldId="643"/>
            <ac:spMk id="6" creationId="{33C6FE87-2258-6436-0BFC-76B691AAB806}"/>
          </ac:spMkLst>
        </pc:spChg>
        <pc:spChg chg="mod">
          <ac:chgData name="Regine Rosland Lunde" userId="9dc50427-df5c-4336-b2b3-970e1cfe8b96" providerId="ADAL" clId="{D961E3B3-AC28-544D-8F8D-E18F733EE8BA}" dt="2026-06-19T08:57:05.013" v="1223" actId="20577"/>
          <ac:spMkLst>
            <pc:docMk/>
            <pc:sldMk cId="2197080397" sldId="643"/>
            <ac:spMk id="8" creationId="{D1CC693E-E859-7038-8AB9-24CA7BDCDBE0}"/>
          </ac:spMkLst>
        </pc:spChg>
        <pc:spChg chg="mod">
          <ac:chgData name="Regine Rosland Lunde" userId="9dc50427-df5c-4336-b2b3-970e1cfe8b96" providerId="ADAL" clId="{D961E3B3-AC28-544D-8F8D-E18F733EE8BA}" dt="2026-06-19T08:57:19.095" v="1251" actId="20577"/>
          <ac:spMkLst>
            <pc:docMk/>
            <pc:sldMk cId="2197080397" sldId="643"/>
            <ac:spMk id="10" creationId="{9BD407E5-A498-86F5-BAB0-2EE8374220A2}"/>
          </ac:spMkLst>
        </pc:spChg>
        <pc:picChg chg="add mod ord">
          <ac:chgData name="Regine Rosland Lunde" userId="9dc50427-df5c-4336-b2b3-970e1cfe8b96" providerId="ADAL" clId="{D961E3B3-AC28-544D-8F8D-E18F733EE8BA}" dt="2026-07-03T07:32:10.747" v="3563" actId="962"/>
          <ac:picMkLst>
            <pc:docMk/>
            <pc:sldMk cId="2197080397" sldId="643"/>
            <ac:picMk id="12" creationId="{2968F53B-3792-5F7B-8E52-389511087101}"/>
          </ac:picMkLst>
        </pc:picChg>
        <pc:picChg chg="add mod ord">
          <ac:chgData name="Regine Rosland Lunde" userId="9dc50427-df5c-4336-b2b3-970e1cfe8b96" providerId="ADAL" clId="{D961E3B3-AC28-544D-8F8D-E18F733EE8BA}" dt="2026-06-19T08:56:42.118" v="1169" actId="931"/>
          <ac:picMkLst>
            <pc:docMk/>
            <pc:sldMk cId="2197080397" sldId="643"/>
            <ac:picMk id="14" creationId="{48B17203-FE2F-04C8-C5E8-F7476CD128D5}"/>
          </ac:picMkLst>
        </pc:picChg>
        <pc:picChg chg="add mod ord">
          <ac:chgData name="Regine Rosland Lunde" userId="9dc50427-df5c-4336-b2b3-970e1cfe8b96" providerId="ADAL" clId="{D961E3B3-AC28-544D-8F8D-E18F733EE8BA}" dt="2026-06-19T08:56:47.597" v="1170" actId="931"/>
          <ac:picMkLst>
            <pc:docMk/>
            <pc:sldMk cId="2197080397" sldId="643"/>
            <ac:picMk id="16" creationId="{08DC8BBB-2F6D-F521-18AA-2EF1A37D0D8B}"/>
          </ac:picMkLst>
        </pc:picChg>
        <pc:picChg chg="add mod">
          <ac:chgData name="Regine Rosland Lunde" userId="9dc50427-df5c-4336-b2b3-970e1cfe8b96" providerId="ADAL" clId="{D961E3B3-AC28-544D-8F8D-E18F733EE8BA}" dt="2026-07-03T07:32:53.919" v="3583" actId="962"/>
          <ac:picMkLst>
            <pc:docMk/>
            <pc:sldMk cId="2197080397" sldId="643"/>
            <ac:picMk id="17" creationId="{4E085DC4-BC93-139A-D8D8-5A2D325D1D61}"/>
          </ac:picMkLst>
        </pc:picChg>
      </pc:sldChg>
      <pc:sldChg chg="addSp delSp modSp add mod">
        <pc:chgData name="Regine Rosland Lunde" userId="9dc50427-df5c-4336-b2b3-970e1cfe8b96" providerId="ADAL" clId="{D961E3B3-AC28-544D-8F8D-E18F733EE8BA}" dt="2026-07-03T07:33:29.811" v="3587" actId="962"/>
        <pc:sldMkLst>
          <pc:docMk/>
          <pc:sldMk cId="3138846213" sldId="644"/>
        </pc:sldMkLst>
        <pc:spChg chg="mod">
          <ac:chgData name="Regine Rosland Lunde" userId="9dc50427-df5c-4336-b2b3-970e1cfe8b96" providerId="ADAL" clId="{D961E3B3-AC28-544D-8F8D-E18F733EE8BA}" dt="2026-06-30T07:27:11.411" v="1756" actId="20577"/>
          <ac:spMkLst>
            <pc:docMk/>
            <pc:sldMk cId="3138846213" sldId="644"/>
            <ac:spMk id="2" creationId="{62BD2E3D-EB0A-C412-5782-9DD9AFA3512D}"/>
          </ac:spMkLst>
        </pc:spChg>
        <pc:spChg chg="mod">
          <ac:chgData name="Regine Rosland Lunde" userId="9dc50427-df5c-4336-b2b3-970e1cfe8b96" providerId="ADAL" clId="{D961E3B3-AC28-544D-8F8D-E18F733EE8BA}" dt="2026-06-19T08:52:32.496" v="1100" actId="20577"/>
          <ac:spMkLst>
            <pc:docMk/>
            <pc:sldMk cId="3138846213" sldId="644"/>
            <ac:spMk id="6" creationId="{711D0456-E1B9-1A84-445A-720EE9BE2318}"/>
          </ac:spMkLst>
        </pc:spChg>
        <pc:spChg chg="mod">
          <ac:chgData name="Regine Rosland Lunde" userId="9dc50427-df5c-4336-b2b3-970e1cfe8b96" providerId="ADAL" clId="{D961E3B3-AC28-544D-8F8D-E18F733EE8BA}" dt="2026-06-19T08:52:42.822" v="1126" actId="20577"/>
          <ac:spMkLst>
            <pc:docMk/>
            <pc:sldMk cId="3138846213" sldId="644"/>
            <ac:spMk id="8" creationId="{91914916-B533-B428-CF7E-4344C7406551}"/>
          </ac:spMkLst>
        </pc:spChg>
        <pc:spChg chg="mod">
          <ac:chgData name="Regine Rosland Lunde" userId="9dc50427-df5c-4336-b2b3-970e1cfe8b96" providerId="ADAL" clId="{D961E3B3-AC28-544D-8F8D-E18F733EE8BA}" dt="2026-06-19T08:52:51.266" v="1148" actId="20577"/>
          <ac:spMkLst>
            <pc:docMk/>
            <pc:sldMk cId="3138846213" sldId="644"/>
            <ac:spMk id="10" creationId="{2BAFD3C8-0CF3-AF5D-3B1E-804A0E613D01}"/>
          </ac:spMkLst>
        </pc:spChg>
        <pc:picChg chg="add mod ord">
          <ac:chgData name="Regine Rosland Lunde" userId="9dc50427-df5c-4336-b2b3-970e1cfe8b96" providerId="ADAL" clId="{D961E3B3-AC28-544D-8F8D-E18F733EE8BA}" dt="2026-06-30T08:43:07.958" v="1827" actId="14826"/>
          <ac:picMkLst>
            <pc:docMk/>
            <pc:sldMk cId="3138846213" sldId="644"/>
            <ac:picMk id="12" creationId="{5AEDCE42-879F-4B20-6E43-A8DD5B7DBFCE}"/>
          </ac:picMkLst>
        </pc:picChg>
        <pc:picChg chg="add mod ord">
          <ac:chgData name="Regine Rosland Lunde" userId="9dc50427-df5c-4336-b2b3-970e1cfe8b96" providerId="ADAL" clId="{D961E3B3-AC28-544D-8F8D-E18F733EE8BA}" dt="2026-06-30T08:38:30.780" v="1824" actId="14826"/>
          <ac:picMkLst>
            <pc:docMk/>
            <pc:sldMk cId="3138846213" sldId="644"/>
            <ac:picMk id="14" creationId="{47DDDB3C-5943-6F10-6703-5C65E6CD5A44}"/>
          </ac:picMkLst>
        </pc:picChg>
        <pc:picChg chg="add mod ord">
          <ac:chgData name="Regine Rosland Lunde" userId="9dc50427-df5c-4336-b2b3-970e1cfe8b96" providerId="ADAL" clId="{D961E3B3-AC28-544D-8F8D-E18F733EE8BA}" dt="2026-06-30T08:42:55.597" v="1826" actId="14826"/>
          <ac:picMkLst>
            <pc:docMk/>
            <pc:sldMk cId="3138846213" sldId="644"/>
            <ac:picMk id="16" creationId="{281364F2-2C7C-2FB6-059B-4EAB0C6A2A6B}"/>
          </ac:picMkLst>
        </pc:picChg>
        <pc:picChg chg="add mod">
          <ac:chgData name="Regine Rosland Lunde" userId="9dc50427-df5c-4336-b2b3-970e1cfe8b96" providerId="ADAL" clId="{D961E3B3-AC28-544D-8F8D-E18F733EE8BA}" dt="2026-07-03T07:33:22.854" v="3585" actId="962"/>
          <ac:picMkLst>
            <pc:docMk/>
            <pc:sldMk cId="3138846213" sldId="644"/>
            <ac:picMk id="17" creationId="{90DD06BA-8C45-555A-B7D7-034273DB9EE2}"/>
          </ac:picMkLst>
        </pc:picChg>
        <pc:picChg chg="add mod">
          <ac:chgData name="Regine Rosland Lunde" userId="9dc50427-df5c-4336-b2b3-970e1cfe8b96" providerId="ADAL" clId="{D961E3B3-AC28-544D-8F8D-E18F733EE8BA}" dt="2026-07-03T07:33:29.811" v="3587" actId="962"/>
          <ac:picMkLst>
            <pc:docMk/>
            <pc:sldMk cId="3138846213" sldId="644"/>
            <ac:picMk id="18" creationId="{A919CEF0-A9BE-67FC-C01A-0209BB644196}"/>
          </ac:picMkLst>
        </pc:picChg>
        <pc:picChg chg="add mod">
          <ac:chgData name="Regine Rosland Lunde" userId="9dc50427-df5c-4336-b2b3-970e1cfe8b96" providerId="ADAL" clId="{D961E3B3-AC28-544D-8F8D-E18F733EE8BA}" dt="2026-06-19T08:54:53.616" v="1166" actId="1076"/>
          <ac:picMkLst>
            <pc:docMk/>
            <pc:sldMk cId="3138846213" sldId="644"/>
            <ac:picMk id="19" creationId="{764C1F05-121C-DEAA-098C-1FEE220308D7}"/>
          </ac:picMkLst>
        </pc:picChg>
      </pc:sldChg>
      <pc:sldChg chg="addSp delSp modSp add mod modClrScheme chgLayout">
        <pc:chgData name="Regine Rosland Lunde" userId="9dc50427-df5c-4336-b2b3-970e1cfe8b96" providerId="ADAL" clId="{D961E3B3-AC28-544D-8F8D-E18F733EE8BA}" dt="2026-07-03T07:37:18.343" v="3735" actId="962"/>
        <pc:sldMkLst>
          <pc:docMk/>
          <pc:sldMk cId="2207155379" sldId="645"/>
        </pc:sldMkLst>
        <pc:spChg chg="mod ord">
          <ac:chgData name="Regine Rosland Lunde" userId="9dc50427-df5c-4336-b2b3-970e1cfe8b96" providerId="ADAL" clId="{D961E3B3-AC28-544D-8F8D-E18F733EE8BA}" dt="2026-06-30T09:05:17.169" v="1848" actId="255"/>
          <ac:spMkLst>
            <pc:docMk/>
            <pc:sldMk cId="2207155379" sldId="645"/>
            <ac:spMk id="2" creationId="{CFD7F480-62D8-6B3D-C148-7639A71F9806}"/>
          </ac:spMkLst>
        </pc:spChg>
        <pc:spChg chg="add mod ord">
          <ac:chgData name="Regine Rosland Lunde" userId="9dc50427-df5c-4336-b2b3-970e1cfe8b96" providerId="ADAL" clId="{D961E3B3-AC28-544D-8F8D-E18F733EE8BA}" dt="2026-06-19T08:45:45.488" v="907" actId="700"/>
          <ac:spMkLst>
            <pc:docMk/>
            <pc:sldMk cId="2207155379" sldId="645"/>
            <ac:spMk id="21" creationId="{7D908C25-C702-D197-316E-8F3C82B7AB7D}"/>
          </ac:spMkLst>
        </pc:spChg>
        <pc:spChg chg="add mod ord">
          <ac:chgData name="Regine Rosland Lunde" userId="9dc50427-df5c-4336-b2b3-970e1cfe8b96" providerId="ADAL" clId="{D961E3B3-AC28-544D-8F8D-E18F733EE8BA}" dt="2026-06-19T12:37:29.188" v="1624" actId="1076"/>
          <ac:spMkLst>
            <pc:docMk/>
            <pc:sldMk cId="2207155379" sldId="645"/>
            <ac:spMk id="24" creationId="{1B4ED526-9C9B-0269-5387-A977CF738C5D}"/>
          </ac:spMkLst>
        </pc:spChg>
        <pc:spChg chg="add mod ord">
          <ac:chgData name="Regine Rosland Lunde" userId="9dc50427-df5c-4336-b2b3-970e1cfe8b96" providerId="ADAL" clId="{D961E3B3-AC28-544D-8F8D-E18F733EE8BA}" dt="2026-06-19T12:37:29.188" v="1624" actId="1076"/>
          <ac:spMkLst>
            <pc:docMk/>
            <pc:sldMk cId="2207155379" sldId="645"/>
            <ac:spMk id="25" creationId="{7C185DB1-C68B-236A-9B12-96864188A1AF}"/>
          </ac:spMkLst>
        </pc:spChg>
        <pc:picChg chg="add mod">
          <ac:chgData name="Regine Rosland Lunde" userId="9dc50427-df5c-4336-b2b3-970e1cfe8b96" providerId="ADAL" clId="{D961E3B3-AC28-544D-8F8D-E18F733EE8BA}" dt="2026-07-03T07:33:53.698" v="3589" actId="962"/>
          <ac:picMkLst>
            <pc:docMk/>
            <pc:sldMk cId="2207155379" sldId="645"/>
            <ac:picMk id="18" creationId="{DA21CA1D-26C3-36EC-161B-C62623FCE0E8}"/>
          </ac:picMkLst>
        </pc:picChg>
        <pc:picChg chg="add mod">
          <ac:chgData name="Regine Rosland Lunde" userId="9dc50427-df5c-4336-b2b3-970e1cfe8b96" providerId="ADAL" clId="{D961E3B3-AC28-544D-8F8D-E18F733EE8BA}" dt="2026-06-30T10:43:47.541" v="1852" actId="14826"/>
          <ac:picMkLst>
            <pc:docMk/>
            <pc:sldMk cId="2207155379" sldId="645"/>
            <ac:picMk id="27" creationId="{C337CBCF-C44F-FED1-F9BC-199CA54EAAA8}"/>
          </ac:picMkLst>
        </pc:picChg>
        <pc:picChg chg="add mod">
          <ac:chgData name="Regine Rosland Lunde" userId="9dc50427-df5c-4336-b2b3-970e1cfe8b96" providerId="ADAL" clId="{D961E3B3-AC28-544D-8F8D-E18F733EE8BA}" dt="2026-07-03T07:37:18.343" v="3735" actId="962"/>
          <ac:picMkLst>
            <pc:docMk/>
            <pc:sldMk cId="2207155379" sldId="645"/>
            <ac:picMk id="30" creationId="{064E4DBF-6F7E-49DF-968B-FAB2174108D5}"/>
          </ac:picMkLst>
        </pc:picChg>
      </pc:sldChg>
      <pc:sldChg chg="addSp delSp modSp add mod modNotesTx">
        <pc:chgData name="Regine Rosland Lunde" userId="9dc50427-df5c-4336-b2b3-970e1cfe8b96" providerId="ADAL" clId="{D961E3B3-AC28-544D-8F8D-E18F733EE8BA}" dt="2026-07-03T07:54:55.852" v="4131" actId="962"/>
        <pc:sldMkLst>
          <pc:docMk/>
          <pc:sldMk cId="703159640" sldId="646"/>
        </pc:sldMkLst>
        <pc:spChg chg="mod">
          <ac:chgData name="Regine Rosland Lunde" userId="9dc50427-df5c-4336-b2b3-970e1cfe8b96" providerId="ADAL" clId="{D961E3B3-AC28-544D-8F8D-E18F733EE8BA}" dt="2026-06-30T07:24:44.086" v="1738" actId="20577"/>
          <ac:spMkLst>
            <pc:docMk/>
            <pc:sldMk cId="703159640" sldId="646"/>
            <ac:spMk id="2" creationId="{19FEB0D9-C236-B041-987F-99B056F47861}"/>
          </ac:spMkLst>
        </pc:spChg>
        <pc:spChg chg="mod">
          <ac:chgData name="Regine Rosland Lunde" userId="9dc50427-df5c-4336-b2b3-970e1cfe8b96" providerId="ADAL" clId="{D961E3B3-AC28-544D-8F8D-E18F733EE8BA}" dt="2026-06-19T08:44:24.982" v="904" actId="14100"/>
          <ac:spMkLst>
            <pc:docMk/>
            <pc:sldMk cId="703159640" sldId="646"/>
            <ac:spMk id="3" creationId="{243F29D4-B851-C12E-2D8C-9D34BB91C7D9}"/>
          </ac:spMkLst>
        </pc:spChg>
        <pc:spChg chg="mod">
          <ac:chgData name="Regine Rosland Lunde" userId="9dc50427-df5c-4336-b2b3-970e1cfe8b96" providerId="ADAL" clId="{D961E3B3-AC28-544D-8F8D-E18F733EE8BA}" dt="2026-06-19T08:42:26.645" v="816" actId="20577"/>
          <ac:spMkLst>
            <pc:docMk/>
            <pc:sldMk cId="703159640" sldId="646"/>
            <ac:spMk id="6" creationId="{2AEE2006-1867-987A-570F-242D938E2832}"/>
          </ac:spMkLst>
        </pc:spChg>
        <pc:spChg chg="mod">
          <ac:chgData name="Regine Rosland Lunde" userId="9dc50427-df5c-4336-b2b3-970e1cfe8b96" providerId="ADAL" clId="{D961E3B3-AC28-544D-8F8D-E18F733EE8BA}" dt="2026-06-19T08:42:37.819" v="859" actId="20577"/>
          <ac:spMkLst>
            <pc:docMk/>
            <pc:sldMk cId="703159640" sldId="646"/>
            <ac:spMk id="8" creationId="{A74DCA63-AED9-88B6-DC96-8E0A9C4F9D30}"/>
          </ac:spMkLst>
        </pc:spChg>
        <pc:spChg chg="mod">
          <ac:chgData name="Regine Rosland Lunde" userId="9dc50427-df5c-4336-b2b3-970e1cfe8b96" providerId="ADAL" clId="{D961E3B3-AC28-544D-8F8D-E18F733EE8BA}" dt="2026-06-19T08:42:50.301" v="900" actId="20577"/>
          <ac:spMkLst>
            <pc:docMk/>
            <pc:sldMk cId="703159640" sldId="646"/>
            <ac:spMk id="10" creationId="{6964902E-42D3-CD85-D105-3C78849B79FE}"/>
          </ac:spMkLst>
        </pc:spChg>
        <pc:spChg chg="add mod">
          <ac:chgData name="Regine Rosland Lunde" userId="9dc50427-df5c-4336-b2b3-970e1cfe8b96" providerId="ADAL" clId="{D961E3B3-AC28-544D-8F8D-E18F733EE8BA}" dt="2026-06-19T08:41:22.013" v="727" actId="1076"/>
          <ac:spMkLst>
            <pc:docMk/>
            <pc:sldMk cId="703159640" sldId="646"/>
            <ac:spMk id="11" creationId="{6047F15F-7D39-F2B5-5008-36A92CE4AB47}"/>
          </ac:spMkLst>
        </pc:spChg>
        <pc:picChg chg="add mod ord">
          <ac:chgData name="Regine Rosland Lunde" userId="9dc50427-df5c-4336-b2b3-970e1cfe8b96" providerId="ADAL" clId="{D961E3B3-AC28-544D-8F8D-E18F733EE8BA}" dt="2026-07-03T07:40:20.431" v="3861" actId="962"/>
          <ac:picMkLst>
            <pc:docMk/>
            <pc:sldMk cId="703159640" sldId="646"/>
            <ac:picMk id="13" creationId="{79B24DD8-3424-15D4-07C8-464D9939F2C5}"/>
          </ac:picMkLst>
        </pc:picChg>
        <pc:picChg chg="add mod ord">
          <ac:chgData name="Regine Rosland Lunde" userId="9dc50427-df5c-4336-b2b3-970e1cfe8b96" providerId="ADAL" clId="{D961E3B3-AC28-544D-8F8D-E18F733EE8BA}" dt="2026-07-03T07:54:54.359" v="4130" actId="962"/>
          <ac:picMkLst>
            <pc:docMk/>
            <pc:sldMk cId="703159640" sldId="646"/>
            <ac:picMk id="15" creationId="{470746FD-8707-B46B-7E75-508CB1B8267E}"/>
          </ac:picMkLst>
        </pc:picChg>
        <pc:picChg chg="add mod ord">
          <ac:chgData name="Regine Rosland Lunde" userId="9dc50427-df5c-4336-b2b3-970e1cfe8b96" providerId="ADAL" clId="{D961E3B3-AC28-544D-8F8D-E18F733EE8BA}" dt="2026-07-03T07:54:55.852" v="4131" actId="962"/>
          <ac:picMkLst>
            <pc:docMk/>
            <pc:sldMk cId="703159640" sldId="646"/>
            <ac:picMk id="17" creationId="{17DA4F12-A0C6-814D-B0F0-51FEC5C320B0}"/>
          </ac:picMkLst>
        </pc:picChg>
      </pc:sldChg>
      <pc:sldChg chg="modSp add mod">
        <pc:chgData name="Regine Rosland Lunde" userId="9dc50427-df5c-4336-b2b3-970e1cfe8b96" providerId="ADAL" clId="{D961E3B3-AC28-544D-8F8D-E18F733EE8BA}" dt="2026-07-03T06:48:18.941" v="1873" actId="962"/>
        <pc:sldMkLst>
          <pc:docMk/>
          <pc:sldMk cId="3698156597" sldId="647"/>
        </pc:sldMkLst>
        <pc:picChg chg="mod">
          <ac:chgData name="Regine Rosland Lunde" userId="9dc50427-df5c-4336-b2b3-970e1cfe8b96" providerId="ADAL" clId="{D961E3B3-AC28-544D-8F8D-E18F733EE8BA}" dt="2026-07-03T06:48:18.941" v="1873" actId="962"/>
          <ac:picMkLst>
            <pc:docMk/>
            <pc:sldMk cId="3698156597" sldId="647"/>
            <ac:picMk id="4" creationId="{FD346B9E-F9D7-2219-22FC-8C7D5E000C7F}"/>
          </ac:picMkLst>
        </pc:picChg>
      </pc:sldChg>
      <pc:sldChg chg="addSp modSp add mod modNotesTx">
        <pc:chgData name="Regine Rosland Lunde" userId="9dc50427-df5c-4336-b2b3-970e1cfe8b96" providerId="ADAL" clId="{D961E3B3-AC28-544D-8F8D-E18F733EE8BA}" dt="2026-06-30T07:34:59.377" v="1819" actId="11529"/>
        <pc:sldMkLst>
          <pc:docMk/>
          <pc:sldMk cId="2992127543" sldId="648"/>
        </pc:sldMkLst>
        <pc:spChg chg="mod">
          <ac:chgData name="Regine Rosland Lunde" userId="9dc50427-df5c-4336-b2b3-970e1cfe8b96" providerId="ADAL" clId="{D961E3B3-AC28-544D-8F8D-E18F733EE8BA}" dt="2026-06-30T07:30:35.563" v="1768" actId="20577"/>
          <ac:spMkLst>
            <pc:docMk/>
            <pc:sldMk cId="2992127543" sldId="648"/>
            <ac:spMk id="2" creationId="{D4AE595B-B182-4299-944A-920CAAE4E37E}"/>
          </ac:spMkLst>
        </pc:spChg>
        <pc:spChg chg="mod">
          <ac:chgData name="Regine Rosland Lunde" userId="9dc50427-df5c-4336-b2b3-970e1cfe8b96" providerId="ADAL" clId="{D961E3B3-AC28-544D-8F8D-E18F733EE8BA}" dt="2026-06-30T07:33:00.819" v="1816" actId="255"/>
          <ac:spMkLst>
            <pc:docMk/>
            <pc:sldMk cId="2992127543" sldId="648"/>
            <ac:spMk id="11" creationId="{F0978A4E-3430-398C-C87B-AA3D9584C436}"/>
          </ac:spMkLst>
        </pc:spChg>
        <pc:spChg chg="mod">
          <ac:chgData name="Regine Rosland Lunde" userId="9dc50427-df5c-4336-b2b3-970e1cfe8b96" providerId="ADAL" clId="{D961E3B3-AC28-544D-8F8D-E18F733EE8BA}" dt="2026-06-30T07:31:10.428" v="1791" actId="20577"/>
          <ac:spMkLst>
            <pc:docMk/>
            <pc:sldMk cId="2992127543" sldId="648"/>
            <ac:spMk id="17" creationId="{D5129320-6DE6-0F91-CA83-18F11DD042F9}"/>
          </ac:spMkLst>
        </pc:spChg>
        <pc:spChg chg="mod">
          <ac:chgData name="Regine Rosland Lunde" userId="9dc50427-df5c-4336-b2b3-970e1cfe8b96" providerId="ADAL" clId="{D961E3B3-AC28-544D-8F8D-E18F733EE8BA}" dt="2026-06-30T07:32:40.542" v="1815" actId="20577"/>
          <ac:spMkLst>
            <pc:docMk/>
            <pc:sldMk cId="2992127543" sldId="648"/>
            <ac:spMk id="19" creationId="{67DD8D09-0386-B6CD-4313-800C6EDDD033}"/>
          </ac:spMkLst>
        </pc:spChg>
        <pc:spChg chg="mod">
          <ac:chgData name="Regine Rosland Lunde" userId="9dc50427-df5c-4336-b2b3-970e1cfe8b96" providerId="ADAL" clId="{D961E3B3-AC28-544D-8F8D-E18F733EE8BA}" dt="2026-06-30T07:31:38.488" v="1793" actId="404"/>
          <ac:spMkLst>
            <pc:docMk/>
            <pc:sldMk cId="2992127543" sldId="648"/>
            <ac:spMk id="21" creationId="{4E51EEA9-AD6D-3B4C-A554-75F1D79CFDB6}"/>
          </ac:spMkLst>
        </pc:spChg>
        <pc:spChg chg="mod">
          <ac:chgData name="Regine Rosland Lunde" userId="9dc50427-df5c-4336-b2b3-970e1cfe8b96" providerId="ADAL" clId="{D961E3B3-AC28-544D-8F8D-E18F733EE8BA}" dt="2026-06-30T07:32:26.492" v="1809" actId="20577"/>
          <ac:spMkLst>
            <pc:docMk/>
            <pc:sldMk cId="2992127543" sldId="648"/>
            <ac:spMk id="23" creationId="{7DD127A2-21B4-5197-D02D-34D4C460C896}"/>
          </ac:spMkLst>
        </pc:spChg>
      </pc:sldChg>
      <pc:sldChg chg="add">
        <pc:chgData name="Regine Rosland Lunde" userId="9dc50427-df5c-4336-b2b3-970e1cfe8b96" providerId="ADAL" clId="{D961E3B3-AC28-544D-8F8D-E18F733EE8BA}" dt="2026-06-30T07:04:29.007" v="1685"/>
        <pc:sldMkLst>
          <pc:docMk/>
          <pc:sldMk cId="1328078797" sldId="2147309459"/>
        </pc:sldMkLst>
      </pc:sldChg>
      <pc:sldChg chg="add">
        <pc:chgData name="Regine Rosland Lunde" userId="9dc50427-df5c-4336-b2b3-970e1cfe8b96" providerId="ADAL" clId="{D961E3B3-AC28-544D-8F8D-E18F733EE8BA}" dt="2026-06-30T07:04:29.007" v="1685"/>
        <pc:sldMkLst>
          <pc:docMk/>
          <pc:sldMk cId="2093241959" sldId="2147309460"/>
        </pc:sldMkLst>
      </pc:sldChg>
      <pc:sldChg chg="modSp add mod">
        <pc:chgData name="Regine Rosland Lunde" userId="9dc50427-df5c-4336-b2b3-970e1cfe8b96" providerId="ADAL" clId="{D961E3B3-AC28-544D-8F8D-E18F733EE8BA}" dt="2026-06-30T07:07:54.585" v="1691" actId="20577"/>
        <pc:sldMkLst>
          <pc:docMk/>
          <pc:sldMk cId="3715103695" sldId="2147309462"/>
        </pc:sldMkLst>
        <pc:spChg chg="mod">
          <ac:chgData name="Regine Rosland Lunde" userId="9dc50427-df5c-4336-b2b3-970e1cfe8b96" providerId="ADAL" clId="{D961E3B3-AC28-544D-8F8D-E18F733EE8BA}" dt="2026-06-30T07:07:36.850" v="1687" actId="255"/>
          <ac:spMkLst>
            <pc:docMk/>
            <pc:sldMk cId="3715103695" sldId="2147309462"/>
            <ac:spMk id="5" creationId="{94D17F9B-D649-9E94-BC8D-0B7CAC4A4962}"/>
          </ac:spMkLst>
        </pc:spChg>
        <pc:spChg chg="mod">
          <ac:chgData name="Regine Rosland Lunde" userId="9dc50427-df5c-4336-b2b3-970e1cfe8b96" providerId="ADAL" clId="{D961E3B3-AC28-544D-8F8D-E18F733EE8BA}" dt="2026-06-30T07:07:54.585" v="1691" actId="20577"/>
          <ac:spMkLst>
            <pc:docMk/>
            <pc:sldMk cId="3715103695" sldId="2147309462"/>
            <ac:spMk id="7" creationId="{D607473F-F42C-7EB0-D170-65DCA936A02D}"/>
          </ac:spMkLst>
        </pc:spChg>
        <pc:spChg chg="mod">
          <ac:chgData name="Regine Rosland Lunde" userId="9dc50427-df5c-4336-b2b3-970e1cfe8b96" providerId="ADAL" clId="{D961E3B3-AC28-544D-8F8D-E18F733EE8BA}" dt="2026-06-30T07:07:42.470" v="1688" actId="255"/>
          <ac:spMkLst>
            <pc:docMk/>
            <pc:sldMk cId="3715103695" sldId="2147309462"/>
            <ac:spMk id="9" creationId="{3EDE5139-4513-61D0-7BDB-3F0C9262BCC2}"/>
          </ac:spMkLst>
        </pc:spChg>
        <pc:spChg chg="mod">
          <ac:chgData name="Regine Rosland Lunde" userId="9dc50427-df5c-4336-b2b3-970e1cfe8b96" providerId="ADAL" clId="{D961E3B3-AC28-544D-8F8D-E18F733EE8BA}" dt="2026-06-30T07:07:52.230" v="1690" actId="255"/>
          <ac:spMkLst>
            <pc:docMk/>
            <pc:sldMk cId="3715103695" sldId="2147309462"/>
            <ac:spMk id="11" creationId="{272FBA07-9CCD-D4DE-964F-4D06E7ABA59B}"/>
          </ac:spMkLst>
        </pc:spChg>
      </pc:sldChg>
      <pc:sldChg chg="addSp delSp modSp add mod">
        <pc:chgData name="Regine Rosland Lunde" userId="9dc50427-df5c-4336-b2b3-970e1cfe8b96" providerId="ADAL" clId="{D961E3B3-AC28-544D-8F8D-E18F733EE8BA}" dt="2026-06-30T07:13:00.419" v="1697" actId="255"/>
        <pc:sldMkLst>
          <pc:docMk/>
          <pc:sldMk cId="1672599667" sldId="2147309463"/>
        </pc:sldMkLst>
        <pc:spChg chg="add mod">
          <ac:chgData name="Regine Rosland Lunde" userId="9dc50427-df5c-4336-b2b3-970e1cfe8b96" providerId="ADAL" clId="{D961E3B3-AC28-544D-8F8D-E18F733EE8BA}" dt="2026-06-30T07:13:00.419" v="1697" actId="255"/>
          <ac:spMkLst>
            <pc:docMk/>
            <pc:sldMk cId="1672599667" sldId="2147309463"/>
            <ac:spMk id="7" creationId="{650796D0-DA24-5AD6-EB76-C6542B08C226}"/>
          </ac:spMkLst>
        </pc:spChg>
      </pc:sldChg>
      <pc:sldChg chg="addSp delSp modSp add mod">
        <pc:chgData name="Regine Rosland Lunde" userId="9dc50427-df5c-4336-b2b3-970e1cfe8b96" providerId="ADAL" clId="{D961E3B3-AC28-544D-8F8D-E18F733EE8BA}" dt="2026-06-30T07:37:34.369" v="1820" actId="403"/>
        <pc:sldMkLst>
          <pc:docMk/>
          <pc:sldMk cId="714515863" sldId="2147309464"/>
        </pc:sldMkLst>
        <pc:spChg chg="add mod">
          <ac:chgData name="Regine Rosland Lunde" userId="9dc50427-df5c-4336-b2b3-970e1cfe8b96" providerId="ADAL" clId="{D961E3B3-AC28-544D-8F8D-E18F733EE8BA}" dt="2026-06-30T07:13:12.376" v="1701" actId="255"/>
          <ac:spMkLst>
            <pc:docMk/>
            <pc:sldMk cId="714515863" sldId="2147309464"/>
            <ac:spMk id="4" creationId="{43339A51-DF40-43E5-D2CA-886AEF623A38}"/>
          </ac:spMkLst>
        </pc:spChg>
        <pc:spChg chg="mod">
          <ac:chgData name="Regine Rosland Lunde" userId="9dc50427-df5c-4336-b2b3-970e1cfe8b96" providerId="ADAL" clId="{D961E3B3-AC28-544D-8F8D-E18F733EE8BA}" dt="2026-06-30T07:37:34.369" v="1820" actId="403"/>
          <ac:spMkLst>
            <pc:docMk/>
            <pc:sldMk cId="714515863" sldId="2147309464"/>
            <ac:spMk id="16" creationId="{3B07B093-4972-BA60-E057-8B725999569D}"/>
          </ac:spMkLst>
        </pc:spChg>
      </pc:sldChg>
      <pc:sldChg chg="add">
        <pc:chgData name="Regine Rosland Lunde" userId="9dc50427-df5c-4336-b2b3-970e1cfe8b96" providerId="ADAL" clId="{D961E3B3-AC28-544D-8F8D-E18F733EE8BA}" dt="2026-06-30T07:04:29.007" v="1685"/>
        <pc:sldMkLst>
          <pc:docMk/>
          <pc:sldMk cId="2583484780" sldId="2147309465"/>
        </pc:sldMkLst>
      </pc:sldChg>
      <pc:sldChg chg="add">
        <pc:chgData name="Regine Rosland Lunde" userId="9dc50427-df5c-4336-b2b3-970e1cfe8b96" providerId="ADAL" clId="{D961E3B3-AC28-544D-8F8D-E18F733EE8BA}" dt="2026-06-30T07:04:29.007" v="1685"/>
        <pc:sldMkLst>
          <pc:docMk/>
          <pc:sldMk cId="4280338975" sldId="2147309466"/>
        </pc:sldMkLst>
      </pc:sldChg>
    </pc:docChg>
  </pc:docChgLst>
  <pc:docChgLst>
    <pc:chgData name="Ida Bergstrøm" userId="S::ida.bergstrom@uib.no::829e9e81-6765-4288-8082-4721c35d4567" providerId="AD" clId="Web-{3458695A-861A-F1EB-72B6-E297D7618376}"/>
    <pc:docChg chg="modSld">
      <pc:chgData name="Ida Bergstrøm" userId="S::ida.bergstrom@uib.no::829e9e81-6765-4288-8082-4721c35d4567" providerId="AD" clId="Web-{3458695A-861A-F1EB-72B6-E297D7618376}" dt="2026-06-30T12:53:12.787" v="1"/>
      <pc:docMkLst>
        <pc:docMk/>
      </pc:docMkLst>
      <pc:sldChg chg="modSp">
        <pc:chgData name="Ida Bergstrøm" userId="S::ida.bergstrom@uib.no::829e9e81-6765-4288-8082-4721c35d4567" providerId="AD" clId="Web-{3458695A-861A-F1EB-72B6-E297D7618376}" dt="2026-06-30T12:53:12.787" v="1"/>
        <pc:sldMkLst>
          <pc:docMk/>
          <pc:sldMk cId="1434094094" sldId="270"/>
        </pc:sldMkLst>
        <pc:picChg chg="mod">
          <ac:chgData name="Ida Bergstrøm" userId="S::ida.bergstrom@uib.no::829e9e81-6765-4288-8082-4721c35d4567" providerId="AD" clId="Web-{3458695A-861A-F1EB-72B6-E297D7618376}" dt="2026-06-30T12:53:12.787" v="1"/>
          <ac:picMkLst>
            <pc:docMk/>
            <pc:sldMk cId="1434094094" sldId="270"/>
            <ac:picMk id="27" creationId="{6C7BACA8-FDFB-0603-EF9D-2D24937E0B38}"/>
          </ac:picMkLst>
        </pc:picChg>
      </pc:sldChg>
      <pc:sldChg chg="delSp">
        <pc:chgData name="Ida Bergstrøm" userId="S::ida.bergstrom@uib.no::829e9e81-6765-4288-8082-4721c35d4567" providerId="AD" clId="Web-{3458695A-861A-F1EB-72B6-E297D7618376}" dt="2026-06-30T12:52:34.646" v="0"/>
        <pc:sldMkLst>
          <pc:docMk/>
          <pc:sldMk cId="2992127543" sldId="648"/>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regneark.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regneark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regneark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b-NO"/>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'Ark1'!$B$1</c:f>
              <c:strCache>
                <c:ptCount val="1"/>
                <c:pt idx="0">
                  <c:v> 2</c:v>
                </c:pt>
              </c:strCache>
            </c:strRef>
          </c:tx>
          <c:spPr>
            <a:solidFill>
              <a:schemeClr val="accent1"/>
            </a:solidFill>
            <a:ln>
              <a:noFill/>
            </a:ln>
            <a:effectLst/>
          </c:spPr>
          <c:invertIfNegative val="0"/>
          <c:cat>
            <c:strRef>
              <c:f>'Ark1'!$A$2:$A$6</c:f>
              <c:strCache>
                <c:ptCount val="5"/>
                <c:pt idx="0">
                  <c:v>Advanced Grants</c:v>
                </c:pt>
                <c:pt idx="1">
                  <c:v>Consolidator Grants</c:v>
                </c:pt>
                <c:pt idx="2">
                  <c:v>Proof of Concept Grants</c:v>
                </c:pt>
                <c:pt idx="3">
                  <c:v>Starting Grants</c:v>
                </c:pt>
                <c:pt idx="4">
                  <c:v>Synergy Grants</c:v>
                </c:pt>
              </c:strCache>
            </c:strRef>
          </c:cat>
          <c:val>
            <c:numRef>
              <c:f>'Ark1'!$B$2:$B$6</c:f>
              <c:numCache>
                <c:formatCode>General</c:formatCode>
                <c:ptCount val="5"/>
                <c:pt idx="0">
                  <c:v>13</c:v>
                </c:pt>
                <c:pt idx="1">
                  <c:v>22</c:v>
                </c:pt>
                <c:pt idx="2">
                  <c:v>2</c:v>
                </c:pt>
                <c:pt idx="3">
                  <c:v>17</c:v>
                </c:pt>
                <c:pt idx="4">
                  <c:v>3</c:v>
                </c:pt>
              </c:numCache>
            </c:numRef>
          </c:val>
          <c:extLst>
            <c:ext xmlns:c16="http://schemas.microsoft.com/office/drawing/2014/chart" uri="{C3380CC4-5D6E-409C-BE32-E72D297353CC}">
              <c16:uniqueId val="{00000000-0E86-5744-9B75-0B9E9EAC8769}"/>
            </c:ext>
          </c:extLst>
        </c:ser>
        <c:dLbls>
          <c:showLegendKey val="0"/>
          <c:showVal val="0"/>
          <c:showCatName val="0"/>
          <c:showSerName val="0"/>
          <c:showPercent val="0"/>
          <c:showBubbleSize val="0"/>
        </c:dLbls>
        <c:gapWidth val="150"/>
        <c:overlap val="100"/>
        <c:axId val="1262597887"/>
        <c:axId val="1262599599"/>
      </c:barChart>
      <c:catAx>
        <c:axId val="1262597887"/>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Calibri" panose="020F0502020204030204" pitchFamily="34" charset="0"/>
                <a:ea typeface="+mn-ea"/>
                <a:cs typeface="+mn-cs"/>
              </a:defRPr>
            </a:pPr>
            <a:endParaRPr lang="nb-NO"/>
          </a:p>
        </c:txPr>
        <c:crossAx val="1262599599"/>
        <c:crosses val="autoZero"/>
        <c:auto val="1"/>
        <c:lblAlgn val="ctr"/>
        <c:lblOffset val="100"/>
        <c:noMultiLvlLbl val="0"/>
      </c:catAx>
      <c:valAx>
        <c:axId val="1262599599"/>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Calibri" panose="020F0502020204030204" pitchFamily="34" charset="0"/>
                <a:ea typeface="+mn-ea"/>
                <a:cs typeface="+mn-cs"/>
              </a:defRPr>
            </a:pPr>
            <a:endParaRPr lang="nb-NO"/>
          </a:p>
        </c:txPr>
        <c:crossAx val="1262597887"/>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nb-NO"/>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b-NO"/>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'Ark1'!$B$1</c:f>
              <c:strCache>
                <c:ptCount val="1"/>
                <c:pt idx="0">
                  <c:v>Advanced Grants</c:v>
                </c:pt>
              </c:strCache>
            </c:strRef>
          </c:tx>
          <c:spPr>
            <a:solidFill>
              <a:schemeClr val="accent1"/>
            </a:solidFill>
            <a:ln>
              <a:noFill/>
            </a:ln>
            <a:effectLst/>
          </c:spPr>
          <c:invertIfNegative val="0"/>
          <c:cat>
            <c:strRef>
              <c:f>'Ark1'!$A$2:$A$8</c:f>
              <c:strCache>
                <c:ptCount val="6"/>
                <c:pt idx="0">
                  <c:v>Faculty of Science and Technology</c:v>
                </c:pt>
                <c:pt idx="1">
                  <c:v>Faculty of Social Sciences</c:v>
                </c:pt>
                <c:pt idx="2">
                  <c:v>Faculty of Humanities</c:v>
                </c:pt>
                <c:pt idx="3">
                  <c:v>Faculty of Medicine</c:v>
                </c:pt>
                <c:pt idx="4">
                  <c:v>Faculty of Psychology</c:v>
                </c:pt>
                <c:pt idx="5">
                  <c:v>Faculty of Law</c:v>
                </c:pt>
              </c:strCache>
            </c:strRef>
          </c:cat>
          <c:val>
            <c:numRef>
              <c:f>'Ark1'!$B$2:$B$8</c:f>
              <c:numCache>
                <c:formatCode>General</c:formatCode>
                <c:ptCount val="7"/>
                <c:pt idx="0">
                  <c:v>6</c:v>
                </c:pt>
                <c:pt idx="1">
                  <c:v>1</c:v>
                </c:pt>
                <c:pt idx="2">
                  <c:v>2</c:v>
                </c:pt>
                <c:pt idx="3">
                  <c:v>2</c:v>
                </c:pt>
                <c:pt idx="4">
                  <c:v>2</c:v>
                </c:pt>
              </c:numCache>
            </c:numRef>
          </c:val>
          <c:extLst>
            <c:ext xmlns:c16="http://schemas.microsoft.com/office/drawing/2014/chart" uri="{C3380CC4-5D6E-409C-BE32-E72D297353CC}">
              <c16:uniqueId val="{00000000-6CE6-C440-A8C6-DA8AAEA37645}"/>
            </c:ext>
          </c:extLst>
        </c:ser>
        <c:ser>
          <c:idx val="1"/>
          <c:order val="1"/>
          <c:tx>
            <c:strRef>
              <c:f>'Ark1'!$C$1</c:f>
              <c:strCache>
                <c:ptCount val="1"/>
                <c:pt idx="0">
                  <c:v>Consolidator Grants</c:v>
                </c:pt>
              </c:strCache>
            </c:strRef>
          </c:tx>
          <c:spPr>
            <a:solidFill>
              <a:schemeClr val="accent2"/>
            </a:solidFill>
            <a:ln>
              <a:noFill/>
            </a:ln>
            <a:effectLst/>
          </c:spPr>
          <c:invertIfNegative val="0"/>
          <c:cat>
            <c:strRef>
              <c:f>'Ark1'!$A$2:$A$8</c:f>
              <c:strCache>
                <c:ptCount val="6"/>
                <c:pt idx="0">
                  <c:v>Faculty of Science and Technology</c:v>
                </c:pt>
                <c:pt idx="1">
                  <c:v>Faculty of Social Sciences</c:v>
                </c:pt>
                <c:pt idx="2">
                  <c:v>Faculty of Humanities</c:v>
                </c:pt>
                <c:pt idx="3">
                  <c:v>Faculty of Medicine</c:v>
                </c:pt>
                <c:pt idx="4">
                  <c:v>Faculty of Psychology</c:v>
                </c:pt>
                <c:pt idx="5">
                  <c:v>Faculty of Law</c:v>
                </c:pt>
              </c:strCache>
            </c:strRef>
          </c:cat>
          <c:val>
            <c:numRef>
              <c:f>'Ark1'!$C$2:$C$8</c:f>
              <c:numCache>
                <c:formatCode>General</c:formatCode>
                <c:ptCount val="7"/>
                <c:pt idx="0">
                  <c:v>12</c:v>
                </c:pt>
                <c:pt idx="1">
                  <c:v>4</c:v>
                </c:pt>
                <c:pt idx="2">
                  <c:v>3</c:v>
                </c:pt>
                <c:pt idx="3">
                  <c:v>2</c:v>
                </c:pt>
                <c:pt idx="5">
                  <c:v>1</c:v>
                </c:pt>
              </c:numCache>
            </c:numRef>
          </c:val>
          <c:extLst>
            <c:ext xmlns:c16="http://schemas.microsoft.com/office/drawing/2014/chart" uri="{C3380CC4-5D6E-409C-BE32-E72D297353CC}">
              <c16:uniqueId val="{00000001-6CE6-C440-A8C6-DA8AAEA37645}"/>
            </c:ext>
          </c:extLst>
        </c:ser>
        <c:ser>
          <c:idx val="2"/>
          <c:order val="2"/>
          <c:tx>
            <c:strRef>
              <c:f>'Ark1'!$D$1</c:f>
              <c:strCache>
                <c:ptCount val="1"/>
                <c:pt idx="0">
                  <c:v>Proof of Concept Grants</c:v>
                </c:pt>
              </c:strCache>
            </c:strRef>
          </c:tx>
          <c:spPr>
            <a:solidFill>
              <a:schemeClr val="accent3"/>
            </a:solidFill>
            <a:ln>
              <a:noFill/>
            </a:ln>
            <a:effectLst/>
          </c:spPr>
          <c:invertIfNegative val="0"/>
          <c:cat>
            <c:strRef>
              <c:f>'Ark1'!$A$2:$A$8</c:f>
              <c:strCache>
                <c:ptCount val="6"/>
                <c:pt idx="0">
                  <c:v>Faculty of Science and Technology</c:v>
                </c:pt>
                <c:pt idx="1">
                  <c:v>Faculty of Social Sciences</c:v>
                </c:pt>
                <c:pt idx="2">
                  <c:v>Faculty of Humanities</c:v>
                </c:pt>
                <c:pt idx="3">
                  <c:v>Faculty of Medicine</c:v>
                </c:pt>
                <c:pt idx="4">
                  <c:v>Faculty of Psychology</c:v>
                </c:pt>
                <c:pt idx="5">
                  <c:v>Faculty of Law</c:v>
                </c:pt>
              </c:strCache>
            </c:strRef>
          </c:cat>
          <c:val>
            <c:numRef>
              <c:f>'Ark1'!$D$2:$D$8</c:f>
              <c:numCache>
                <c:formatCode>General</c:formatCode>
                <c:ptCount val="7"/>
                <c:pt idx="0">
                  <c:v>2</c:v>
                </c:pt>
              </c:numCache>
            </c:numRef>
          </c:val>
          <c:extLst>
            <c:ext xmlns:c16="http://schemas.microsoft.com/office/drawing/2014/chart" uri="{C3380CC4-5D6E-409C-BE32-E72D297353CC}">
              <c16:uniqueId val="{00000002-6CE6-C440-A8C6-DA8AAEA37645}"/>
            </c:ext>
          </c:extLst>
        </c:ser>
        <c:ser>
          <c:idx val="3"/>
          <c:order val="3"/>
          <c:tx>
            <c:strRef>
              <c:f>'Ark1'!$E$1</c:f>
              <c:strCache>
                <c:ptCount val="1"/>
                <c:pt idx="0">
                  <c:v>Starting Grants</c:v>
                </c:pt>
              </c:strCache>
            </c:strRef>
          </c:tx>
          <c:spPr>
            <a:solidFill>
              <a:schemeClr val="accent4"/>
            </a:solidFill>
            <a:ln>
              <a:noFill/>
            </a:ln>
            <a:effectLst/>
          </c:spPr>
          <c:invertIfNegative val="0"/>
          <c:cat>
            <c:strRef>
              <c:f>'Ark1'!$A$2:$A$8</c:f>
              <c:strCache>
                <c:ptCount val="6"/>
                <c:pt idx="0">
                  <c:v>Faculty of Science and Technology</c:v>
                </c:pt>
                <c:pt idx="1">
                  <c:v>Faculty of Social Sciences</c:v>
                </c:pt>
                <c:pt idx="2">
                  <c:v>Faculty of Humanities</c:v>
                </c:pt>
                <c:pt idx="3">
                  <c:v>Faculty of Medicine</c:v>
                </c:pt>
                <c:pt idx="4">
                  <c:v>Faculty of Psychology</c:v>
                </c:pt>
                <c:pt idx="5">
                  <c:v>Faculty of Law</c:v>
                </c:pt>
              </c:strCache>
            </c:strRef>
          </c:cat>
          <c:val>
            <c:numRef>
              <c:f>'Ark1'!$E$2:$E$8</c:f>
              <c:numCache>
                <c:formatCode>General</c:formatCode>
                <c:ptCount val="7"/>
                <c:pt idx="0">
                  <c:v>8</c:v>
                </c:pt>
                <c:pt idx="1">
                  <c:v>4</c:v>
                </c:pt>
                <c:pt idx="2">
                  <c:v>4</c:v>
                </c:pt>
                <c:pt idx="3">
                  <c:v>1</c:v>
                </c:pt>
              </c:numCache>
            </c:numRef>
          </c:val>
          <c:extLst>
            <c:ext xmlns:c16="http://schemas.microsoft.com/office/drawing/2014/chart" uri="{C3380CC4-5D6E-409C-BE32-E72D297353CC}">
              <c16:uniqueId val="{00000003-6CE6-C440-A8C6-DA8AAEA37645}"/>
            </c:ext>
          </c:extLst>
        </c:ser>
        <c:ser>
          <c:idx val="4"/>
          <c:order val="4"/>
          <c:tx>
            <c:strRef>
              <c:f>'Ark1'!$F$1</c:f>
              <c:strCache>
                <c:ptCount val="1"/>
                <c:pt idx="0">
                  <c:v>Synergy Grants</c:v>
                </c:pt>
              </c:strCache>
            </c:strRef>
          </c:tx>
          <c:spPr>
            <a:solidFill>
              <a:schemeClr val="accent5"/>
            </a:solidFill>
            <a:ln>
              <a:noFill/>
            </a:ln>
            <a:effectLst/>
          </c:spPr>
          <c:invertIfNegative val="0"/>
          <c:cat>
            <c:strRef>
              <c:f>'Ark1'!$A$2:$A$8</c:f>
              <c:strCache>
                <c:ptCount val="6"/>
                <c:pt idx="0">
                  <c:v>Faculty of Science and Technology</c:v>
                </c:pt>
                <c:pt idx="1">
                  <c:v>Faculty of Social Sciences</c:v>
                </c:pt>
                <c:pt idx="2">
                  <c:v>Faculty of Humanities</c:v>
                </c:pt>
                <c:pt idx="3">
                  <c:v>Faculty of Medicine</c:v>
                </c:pt>
                <c:pt idx="4">
                  <c:v>Faculty of Psychology</c:v>
                </c:pt>
                <c:pt idx="5">
                  <c:v>Faculty of Law</c:v>
                </c:pt>
              </c:strCache>
            </c:strRef>
          </c:cat>
          <c:val>
            <c:numRef>
              <c:f>'Ark1'!$F$2:$F$8</c:f>
              <c:numCache>
                <c:formatCode>General</c:formatCode>
                <c:ptCount val="7"/>
                <c:pt idx="0">
                  <c:v>1</c:v>
                </c:pt>
                <c:pt idx="2">
                  <c:v>1</c:v>
                </c:pt>
                <c:pt idx="4">
                  <c:v>1</c:v>
                </c:pt>
              </c:numCache>
            </c:numRef>
          </c:val>
          <c:extLst>
            <c:ext xmlns:c16="http://schemas.microsoft.com/office/drawing/2014/chart" uri="{C3380CC4-5D6E-409C-BE32-E72D297353CC}">
              <c16:uniqueId val="{00000004-6CE6-C440-A8C6-DA8AAEA37645}"/>
            </c:ext>
          </c:extLst>
        </c:ser>
        <c:dLbls>
          <c:showLegendKey val="0"/>
          <c:showVal val="0"/>
          <c:showCatName val="0"/>
          <c:showSerName val="0"/>
          <c:showPercent val="0"/>
          <c:showBubbleSize val="0"/>
        </c:dLbls>
        <c:gapWidth val="150"/>
        <c:overlap val="100"/>
        <c:axId val="1239174319"/>
        <c:axId val="1239381263"/>
      </c:barChart>
      <c:catAx>
        <c:axId val="123917431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Calibri" panose="020F0502020204030204" pitchFamily="34" charset="0"/>
                <a:ea typeface="+mn-ea"/>
                <a:cs typeface="+mn-cs"/>
              </a:defRPr>
            </a:pPr>
            <a:endParaRPr lang="nb-NO"/>
          </a:p>
        </c:txPr>
        <c:crossAx val="1239381263"/>
        <c:crosses val="autoZero"/>
        <c:auto val="1"/>
        <c:lblAlgn val="ctr"/>
        <c:lblOffset val="100"/>
        <c:noMultiLvlLbl val="0"/>
      </c:catAx>
      <c:valAx>
        <c:axId val="1239381263"/>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Calibri" panose="020F0502020204030204" pitchFamily="34" charset="0"/>
                <a:ea typeface="+mn-ea"/>
                <a:cs typeface="+mn-cs"/>
              </a:defRPr>
            </a:pPr>
            <a:endParaRPr lang="nb-NO"/>
          </a:p>
        </c:txPr>
        <c:crossAx val="1239174319"/>
        <c:crosses val="autoZero"/>
        <c:crossBetween val="between"/>
      </c:valAx>
      <c:spPr>
        <a:noFill/>
        <a:ln>
          <a:noFill/>
        </a:ln>
        <a:effectLst/>
      </c:spPr>
    </c:plotArea>
    <c:legend>
      <c:legendPos val="b"/>
      <c:layout>
        <c:manualLayout>
          <c:xMode val="edge"/>
          <c:yMode val="edge"/>
          <c:x val="0.13310937301596582"/>
          <c:y val="0.82520107206114846"/>
          <c:w val="0.72959789087748173"/>
          <c:h val="0.15171192265065483"/>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nb-NO"/>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nb-NO"/>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nb-NO"/>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'Ark1'!$B$1</c:f>
              <c:strCache>
                <c:ptCount val="1"/>
                <c:pt idx="0">
                  <c:v>Students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93DE-3347-AB76-423194D29AD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93DE-3347-AB76-423194D29AD2}"/>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93DE-3347-AB76-423194D29AD2}"/>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93DE-3347-AB76-423194D29AD2}"/>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93DE-3347-AB76-423194D29AD2}"/>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93DE-3347-AB76-423194D29AD2}"/>
              </c:ext>
            </c:extLst>
          </c:dPt>
          <c:dPt>
            <c:idx val="6"/>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D-93DE-3347-AB76-423194D29AD2}"/>
              </c:ext>
            </c:extLst>
          </c:dPt>
          <c:cat>
            <c:strRef>
              <c:f>'Ark1'!$A$2:$A$8</c:f>
              <c:strCache>
                <c:ptCount val="7"/>
                <c:pt idx="0">
                  <c:v>Faculty of Humanities​</c:v>
                </c:pt>
                <c:pt idx="1">
                  <c:v>Faculty of Law​</c:v>
                </c:pt>
                <c:pt idx="2">
                  <c:v>Faculty of Psychology​</c:v>
                </c:pt>
                <c:pt idx="3">
                  <c:v>Faculty of Science and Technology​</c:v>
                </c:pt>
                <c:pt idx="4">
                  <c:v>Faculty of Fine Art, Music and Design​</c:v>
                </c:pt>
                <c:pt idx="5">
                  <c:v>Faculty of Medicine​</c:v>
                </c:pt>
                <c:pt idx="6">
                  <c:v>Faculty of Social Sciences</c:v>
                </c:pt>
              </c:strCache>
            </c:strRef>
          </c:cat>
          <c:val>
            <c:numRef>
              <c:f>'Ark1'!$B$2:$B$8</c:f>
              <c:numCache>
                <c:formatCode>0.00</c:formatCode>
                <c:ptCount val="7"/>
                <c:pt idx="0">
                  <c:v>3640</c:v>
                </c:pt>
                <c:pt idx="1">
                  <c:v>2460</c:v>
                </c:pt>
                <c:pt idx="2">
                  <c:v>2751</c:v>
                </c:pt>
                <c:pt idx="3">
                  <c:v>3789</c:v>
                </c:pt>
                <c:pt idx="4">
                  <c:v>645</c:v>
                </c:pt>
                <c:pt idx="5">
                  <c:v>2441</c:v>
                </c:pt>
                <c:pt idx="6">
                  <c:v>4757</c:v>
                </c:pt>
              </c:numCache>
            </c:numRef>
          </c:val>
          <c:extLst>
            <c:ext xmlns:c16="http://schemas.microsoft.com/office/drawing/2014/chart" uri="{C3380CC4-5D6E-409C-BE32-E72D297353CC}">
              <c16:uniqueId val="{0000000E-93DE-3347-AB76-423194D29AD2}"/>
            </c:ext>
          </c:extLst>
        </c:ser>
        <c:dLbls>
          <c:showLegendKey val="0"/>
          <c:showVal val="0"/>
          <c:showCatName val="0"/>
          <c:showSerName val="0"/>
          <c:showPercent val="0"/>
          <c:showBubbleSize val="0"/>
          <c:showLeaderLines val="1"/>
        </c:dLbls>
        <c:firstSliceAng val="0"/>
        <c:holeSize val="70"/>
      </c:doughnutChart>
      <c:spPr>
        <a:noFill/>
        <a:ln w="25400">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nb-NO"/>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ssholder for toppteks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b-NO"/>
          </a:p>
        </p:txBody>
      </p:sp>
      <p:sp>
        <p:nvSpPr>
          <p:cNvPr id="3" name="Plassholder for dato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33D294-C6A7-437F-A6BE-52DE99F6D199}" type="datetimeFigureOut">
              <a:rPr lang="nb-NO" smtClean="0"/>
              <a:t>03.07.2026</a:t>
            </a:fld>
            <a:endParaRPr lang="nb-NO"/>
          </a:p>
        </p:txBody>
      </p:sp>
      <p:sp>
        <p:nvSpPr>
          <p:cNvPr id="4" name="Plassholder for lysbild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nb-NO"/>
          </a:p>
        </p:txBody>
      </p:sp>
      <p:sp>
        <p:nvSpPr>
          <p:cNvPr id="5" name="Plassholder for nota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nb-NO"/>
              <a:t>Klikk for å redigere tekststiler i malen</a:t>
            </a:r>
          </a:p>
          <a:p>
            <a:pPr lvl="1"/>
            <a:r>
              <a:rPr lang="nb-NO"/>
              <a:t>Andre nivå</a:t>
            </a:r>
          </a:p>
          <a:p>
            <a:pPr lvl="2"/>
            <a:r>
              <a:rPr lang="nb-NO"/>
              <a:t>Tredje nivå</a:t>
            </a:r>
          </a:p>
          <a:p>
            <a:pPr lvl="3"/>
            <a:r>
              <a:rPr lang="nb-NO"/>
              <a:t>Fjerde nivå</a:t>
            </a:r>
          </a:p>
          <a:p>
            <a:pPr lvl="4"/>
            <a:r>
              <a:rPr lang="nb-NO"/>
              <a:t>Femte nivå</a:t>
            </a:r>
          </a:p>
        </p:txBody>
      </p:sp>
      <p:sp>
        <p:nvSpPr>
          <p:cNvPr id="6" name="Plassholder for bunnteks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nb-NO"/>
          </a:p>
        </p:txBody>
      </p:sp>
      <p:sp>
        <p:nvSpPr>
          <p:cNvPr id="7" name="Plassholder for lysbilde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AC47FF-C53D-4725-BAAD-FECBD344CEFE}" type="slidenum">
              <a:rPr lang="nb-NO" smtClean="0"/>
              <a:t>‹#›</a:t>
            </a:fld>
            <a:endParaRPr lang="nb-NO"/>
          </a:p>
        </p:txBody>
      </p:sp>
    </p:spTree>
    <p:extLst>
      <p:ext uri="{BB962C8B-B14F-4D97-AF65-F5344CB8AC3E}">
        <p14:creationId xmlns:p14="http://schemas.microsoft.com/office/powerpoint/2010/main" val="3925537153"/>
      </p:ext>
    </p:extLst>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700" algn="l" defTabSz="685800" rtl="0" eaLnBrk="1" latinLnBrk="0" hangingPunct="1">
      <a:defRPr sz="900" kern="1200">
        <a:solidFill>
          <a:schemeClr val="tx1"/>
        </a:solidFill>
        <a:latin typeface="+mn-lt"/>
        <a:ea typeface="+mn-ea"/>
        <a:cs typeface="+mn-cs"/>
      </a:defRPr>
    </a:lvl4pPr>
    <a:lvl5pPr marL="1371600" algn="l" defTabSz="685800" rtl="0" eaLnBrk="1" latinLnBrk="0" hangingPunct="1">
      <a:defRPr sz="900" kern="1200">
        <a:solidFill>
          <a:schemeClr val="tx1"/>
        </a:solidFill>
        <a:latin typeface="+mn-lt"/>
        <a:ea typeface="+mn-ea"/>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a:defRPr/>
            </a:pPr>
            <a:r>
              <a:rPr lang="nn-NO" i="1"/>
              <a:t>The </a:t>
            </a:r>
            <a:r>
              <a:rPr lang="nn-NO" i="1" err="1"/>
              <a:t>presentation</a:t>
            </a:r>
            <a:r>
              <a:rPr lang="nn-NO" i="1"/>
              <a:t> is last </a:t>
            </a:r>
            <a:r>
              <a:rPr lang="nn-NO" i="1" err="1"/>
              <a:t>updated</a:t>
            </a:r>
            <a:r>
              <a:rPr lang="nn-NO" i="1"/>
              <a:t> </a:t>
            </a:r>
            <a:r>
              <a:rPr lang="nn-NO" i="1" err="1"/>
              <a:t>December</a:t>
            </a:r>
            <a:r>
              <a:rPr lang="nn-NO" i="1"/>
              <a:t> 2025</a:t>
            </a:r>
            <a:endParaRPr lang="nn-NO"/>
          </a:p>
        </p:txBody>
      </p:sp>
      <p:sp>
        <p:nvSpPr>
          <p:cNvPr id="4" name="Plassholder for lysbildenummer 3"/>
          <p:cNvSpPr>
            <a:spLocks noGrp="1"/>
          </p:cNvSpPr>
          <p:nvPr>
            <p:ph type="sldNum" sz="quarter" idx="5"/>
          </p:nvPr>
        </p:nvSpPr>
        <p:spPr/>
        <p:txBody>
          <a:bodyPr/>
          <a:lstStyle/>
          <a:p>
            <a:fld id="{5CAC47FF-C53D-4725-BAAD-FECBD344CEFE}" type="slidenum">
              <a:rPr lang="nb-NO" smtClean="0"/>
              <a:t>1</a:t>
            </a:fld>
            <a:endParaRPr lang="nb-NO"/>
          </a:p>
        </p:txBody>
      </p:sp>
    </p:spTree>
    <p:extLst>
      <p:ext uri="{BB962C8B-B14F-4D97-AF65-F5344CB8AC3E}">
        <p14:creationId xmlns:p14="http://schemas.microsoft.com/office/powerpoint/2010/main" val="233606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n-NO"/>
          </a:p>
        </p:txBody>
      </p:sp>
      <p:sp>
        <p:nvSpPr>
          <p:cNvPr id="4" name="Plassholder for lysbildenummer 3"/>
          <p:cNvSpPr>
            <a:spLocks noGrp="1"/>
          </p:cNvSpPr>
          <p:nvPr>
            <p:ph type="sldNum" sz="quarter" idx="5"/>
          </p:nvPr>
        </p:nvSpPr>
        <p:spPr/>
        <p:txBody>
          <a:bodyPr/>
          <a:lstStyle/>
          <a:p>
            <a:fld id="{5CAC47FF-C53D-4725-BAAD-FECBD344CEFE}" type="slidenum">
              <a:rPr lang="nb-NO" smtClean="0"/>
              <a:t>2</a:t>
            </a:fld>
            <a:endParaRPr lang="nb-NO"/>
          </a:p>
        </p:txBody>
      </p:sp>
    </p:spTree>
    <p:extLst>
      <p:ext uri="{BB962C8B-B14F-4D97-AF65-F5344CB8AC3E}">
        <p14:creationId xmlns:p14="http://schemas.microsoft.com/office/powerpoint/2010/main" val="3054718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7EE5A3EC-346D-B247-ADD7-73C5A96DC603}" type="slidenum">
              <a:rPr lang="en-GB" smtClean="0"/>
              <a:t>3</a:t>
            </a:fld>
            <a:endParaRPr lang="en-GB"/>
          </a:p>
        </p:txBody>
      </p:sp>
    </p:spTree>
    <p:extLst>
      <p:ext uri="{BB962C8B-B14F-4D97-AF65-F5344CB8AC3E}">
        <p14:creationId xmlns:p14="http://schemas.microsoft.com/office/powerpoint/2010/main" val="2984756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7EE5A3EC-346D-B247-ADD7-73C5A96DC603}" type="slidenum">
              <a:rPr lang="en-GB" smtClean="0"/>
              <a:t>5</a:t>
            </a:fld>
            <a:endParaRPr lang="en-GB"/>
          </a:p>
        </p:txBody>
      </p:sp>
    </p:spTree>
    <p:extLst>
      <p:ext uri="{BB962C8B-B14F-4D97-AF65-F5344CB8AC3E}">
        <p14:creationId xmlns:p14="http://schemas.microsoft.com/office/powerpoint/2010/main" val="765176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lang="en-US">
              <a:cs typeface="Calibri"/>
            </a:endParaRPr>
          </a:p>
        </p:txBody>
      </p:sp>
      <p:sp>
        <p:nvSpPr>
          <p:cNvPr id="4" name="Plassholder for lysbildenummer 3"/>
          <p:cNvSpPr>
            <a:spLocks noGrp="1"/>
          </p:cNvSpPr>
          <p:nvPr>
            <p:ph type="sldNum" sz="quarter" idx="5"/>
          </p:nvPr>
        </p:nvSpPr>
        <p:spPr/>
        <p:txBody>
          <a:bodyPr/>
          <a:lstStyle/>
          <a:p>
            <a:fld id="{5CAC47FF-C53D-4725-BAAD-FECBD344CEFE}" type="slidenum">
              <a:rPr lang="nb-NO" smtClean="0"/>
              <a:t>6</a:t>
            </a:fld>
            <a:endParaRPr lang="nb-NO"/>
          </a:p>
        </p:txBody>
      </p:sp>
    </p:spTree>
    <p:extLst>
      <p:ext uri="{BB962C8B-B14F-4D97-AF65-F5344CB8AC3E}">
        <p14:creationId xmlns:p14="http://schemas.microsoft.com/office/powerpoint/2010/main" val="1959393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n-NO"/>
          </a:p>
        </p:txBody>
      </p:sp>
      <p:sp>
        <p:nvSpPr>
          <p:cNvPr id="4" name="Plassholder for lysbildenummer 3"/>
          <p:cNvSpPr>
            <a:spLocks noGrp="1"/>
          </p:cNvSpPr>
          <p:nvPr>
            <p:ph type="sldNum" sz="quarter" idx="5"/>
          </p:nvPr>
        </p:nvSpPr>
        <p:spPr/>
        <p:txBody>
          <a:bodyPr/>
          <a:lstStyle/>
          <a:p>
            <a:fld id="{5CAC47FF-C53D-4725-BAAD-FECBD344CEFE}" type="slidenum">
              <a:rPr lang="nb-NO" smtClean="0"/>
              <a:t>7</a:t>
            </a:fld>
            <a:endParaRPr lang="nb-NO"/>
          </a:p>
        </p:txBody>
      </p:sp>
    </p:spTree>
    <p:extLst>
      <p:ext uri="{BB962C8B-B14F-4D97-AF65-F5344CB8AC3E}">
        <p14:creationId xmlns:p14="http://schemas.microsoft.com/office/powerpoint/2010/main" val="2834925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8</a:t>
            </a:fld>
            <a:endParaRPr lang="nb-NO"/>
          </a:p>
        </p:txBody>
      </p:sp>
    </p:spTree>
    <p:extLst>
      <p:ext uri="{BB962C8B-B14F-4D97-AF65-F5344CB8AC3E}">
        <p14:creationId xmlns:p14="http://schemas.microsoft.com/office/powerpoint/2010/main" val="807005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9</a:t>
            </a:fld>
            <a:endParaRPr lang="nb-NO"/>
          </a:p>
        </p:txBody>
      </p:sp>
    </p:spTree>
    <p:extLst>
      <p:ext uri="{BB962C8B-B14F-4D97-AF65-F5344CB8AC3E}">
        <p14:creationId xmlns:p14="http://schemas.microsoft.com/office/powerpoint/2010/main" val="2350261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n-NO"/>
          </a:p>
        </p:txBody>
      </p:sp>
      <p:sp>
        <p:nvSpPr>
          <p:cNvPr id="4" name="Plassholder for lysbildenummer 3"/>
          <p:cNvSpPr>
            <a:spLocks noGrp="1"/>
          </p:cNvSpPr>
          <p:nvPr>
            <p:ph type="sldNum" sz="quarter" idx="5"/>
          </p:nvPr>
        </p:nvSpPr>
        <p:spPr/>
        <p:txBody>
          <a:bodyPr/>
          <a:lstStyle/>
          <a:p>
            <a:fld id="{5CAC47FF-C53D-4725-BAAD-FECBD344CEFE}" type="slidenum">
              <a:rPr lang="nb-NO" smtClean="0"/>
              <a:t>10</a:t>
            </a:fld>
            <a:endParaRPr lang="nb-NO"/>
          </a:p>
        </p:txBody>
      </p:sp>
    </p:spTree>
    <p:extLst>
      <p:ext uri="{BB962C8B-B14F-4D97-AF65-F5344CB8AC3E}">
        <p14:creationId xmlns:p14="http://schemas.microsoft.com/office/powerpoint/2010/main" val="19951947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14</a:t>
            </a:fld>
            <a:endParaRPr lang="nb-NO"/>
          </a:p>
        </p:txBody>
      </p:sp>
    </p:spTree>
    <p:extLst>
      <p:ext uri="{BB962C8B-B14F-4D97-AF65-F5344CB8AC3E}">
        <p14:creationId xmlns:p14="http://schemas.microsoft.com/office/powerpoint/2010/main" val="2886465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16</a:t>
            </a:fld>
            <a:endParaRPr lang="nb-NO"/>
          </a:p>
        </p:txBody>
      </p:sp>
    </p:spTree>
    <p:extLst>
      <p:ext uri="{BB962C8B-B14F-4D97-AF65-F5344CB8AC3E}">
        <p14:creationId xmlns:p14="http://schemas.microsoft.com/office/powerpoint/2010/main" val="144580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n-NO"/>
          </a:p>
        </p:txBody>
      </p:sp>
      <p:sp>
        <p:nvSpPr>
          <p:cNvPr id="4" name="Plassholder for lysbildenummer 3"/>
          <p:cNvSpPr>
            <a:spLocks noGrp="1"/>
          </p:cNvSpPr>
          <p:nvPr>
            <p:ph type="sldNum" sz="quarter" idx="5"/>
          </p:nvPr>
        </p:nvSpPr>
        <p:spPr/>
        <p:txBody>
          <a:bodyPr/>
          <a:lstStyle/>
          <a:p>
            <a:fld id="{5CAC47FF-C53D-4725-BAAD-FECBD344CEFE}" type="slidenum">
              <a:rPr lang="nb-NO" smtClean="0"/>
              <a:t>17</a:t>
            </a:fld>
            <a:endParaRPr lang="nb-NO"/>
          </a:p>
        </p:txBody>
      </p:sp>
    </p:spTree>
    <p:extLst>
      <p:ext uri="{BB962C8B-B14F-4D97-AF65-F5344CB8AC3E}">
        <p14:creationId xmlns:p14="http://schemas.microsoft.com/office/powerpoint/2010/main" val="3987380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18</a:t>
            </a:fld>
            <a:endParaRPr lang="nb-NO"/>
          </a:p>
        </p:txBody>
      </p:sp>
    </p:spTree>
    <p:extLst>
      <p:ext uri="{BB962C8B-B14F-4D97-AF65-F5344CB8AC3E}">
        <p14:creationId xmlns:p14="http://schemas.microsoft.com/office/powerpoint/2010/main" val="4273634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n-NO"/>
          </a:p>
        </p:txBody>
      </p:sp>
      <p:sp>
        <p:nvSpPr>
          <p:cNvPr id="4" name="Plassholder for lysbildenummer 3"/>
          <p:cNvSpPr>
            <a:spLocks noGrp="1"/>
          </p:cNvSpPr>
          <p:nvPr>
            <p:ph type="sldNum" sz="quarter" idx="5"/>
          </p:nvPr>
        </p:nvSpPr>
        <p:spPr/>
        <p:txBody>
          <a:bodyPr/>
          <a:lstStyle/>
          <a:p>
            <a:fld id="{5CAC47FF-C53D-4725-BAAD-FECBD344CEFE}" type="slidenum">
              <a:rPr lang="nb-NO" smtClean="0"/>
              <a:t>19</a:t>
            </a:fld>
            <a:endParaRPr lang="nb-NO"/>
          </a:p>
        </p:txBody>
      </p:sp>
    </p:spTree>
    <p:extLst>
      <p:ext uri="{BB962C8B-B14F-4D97-AF65-F5344CB8AC3E}">
        <p14:creationId xmlns:p14="http://schemas.microsoft.com/office/powerpoint/2010/main" val="4718250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20</a:t>
            </a:fld>
            <a:endParaRPr lang="nb-NO"/>
          </a:p>
        </p:txBody>
      </p:sp>
    </p:spTree>
    <p:extLst>
      <p:ext uri="{BB962C8B-B14F-4D97-AF65-F5344CB8AC3E}">
        <p14:creationId xmlns:p14="http://schemas.microsoft.com/office/powerpoint/2010/main" val="35409177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22</a:t>
            </a:fld>
            <a:endParaRPr lang="nb-NO"/>
          </a:p>
        </p:txBody>
      </p:sp>
    </p:spTree>
    <p:extLst>
      <p:ext uri="{BB962C8B-B14F-4D97-AF65-F5344CB8AC3E}">
        <p14:creationId xmlns:p14="http://schemas.microsoft.com/office/powerpoint/2010/main" val="806645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a:lnSpc>
                <a:spcPct val="100000"/>
              </a:lnSpc>
            </a:pPr>
            <a:endParaRPr lang="en-US" sz="900"/>
          </a:p>
          <a:p>
            <a:pPr>
              <a:lnSpc>
                <a:spcPct val="100000"/>
              </a:lnSpc>
            </a:pPr>
            <a:r>
              <a:rPr lang="en-US" sz="900" err="1"/>
              <a:t>Framifrå</a:t>
            </a:r>
            <a:r>
              <a:rPr lang="en-US" sz="900"/>
              <a:t> </a:t>
            </a:r>
            <a:r>
              <a:rPr lang="en-US" sz="900" err="1"/>
              <a:t>forsking</a:t>
            </a:r>
            <a:endParaRPr lang="en-US" sz="900"/>
          </a:p>
          <a:p>
            <a:pPr>
              <a:lnSpc>
                <a:spcPct val="100000"/>
              </a:lnSpc>
            </a:pPr>
            <a:r>
              <a:rPr lang="en-US" sz="900" err="1"/>
              <a:t>Utdanning</a:t>
            </a:r>
            <a:endParaRPr lang="en-US" sz="900"/>
          </a:p>
          <a:p>
            <a:pPr>
              <a:lnSpc>
                <a:spcPct val="100000"/>
              </a:lnSpc>
            </a:pPr>
            <a:r>
              <a:rPr lang="en-US" sz="900" err="1"/>
              <a:t>Tverrfagleg</a:t>
            </a:r>
            <a:r>
              <a:rPr lang="en-US" sz="900"/>
              <a:t> </a:t>
            </a:r>
            <a:r>
              <a:rPr lang="en-US" sz="900" err="1"/>
              <a:t>samarbeid</a:t>
            </a:r>
            <a:endParaRPr lang="en-US" sz="900"/>
          </a:p>
          <a:p>
            <a:pPr>
              <a:lnSpc>
                <a:spcPct val="100000"/>
              </a:lnSpc>
            </a:pPr>
            <a:r>
              <a:rPr lang="en-US" sz="900" err="1"/>
              <a:t>Formidling</a:t>
            </a:r>
            <a:r>
              <a:rPr lang="en-US" sz="900"/>
              <a:t> av </a:t>
            </a:r>
            <a:r>
              <a:rPr lang="en-US" sz="900" err="1"/>
              <a:t>forsking</a:t>
            </a:r>
            <a:r>
              <a:rPr lang="en-US" sz="900"/>
              <a:t> </a:t>
            </a:r>
            <a:r>
              <a:rPr lang="en-US" sz="900" err="1"/>
              <a:t>og</a:t>
            </a:r>
            <a:r>
              <a:rPr lang="en-US" sz="900"/>
              <a:t> </a:t>
            </a:r>
            <a:r>
              <a:rPr lang="en-US" sz="900" err="1"/>
              <a:t>innovasjon</a:t>
            </a:r>
            <a:endParaRPr lang="nb-NO" sz="900"/>
          </a:p>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27</a:t>
            </a:fld>
            <a:endParaRPr lang="nb-NO"/>
          </a:p>
        </p:txBody>
      </p:sp>
    </p:spTree>
    <p:extLst>
      <p:ext uri="{BB962C8B-B14F-4D97-AF65-F5344CB8AC3E}">
        <p14:creationId xmlns:p14="http://schemas.microsoft.com/office/powerpoint/2010/main" val="17787080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en-US">
              <a:cs typeface="Calibri"/>
            </a:endParaRPr>
          </a:p>
        </p:txBody>
      </p:sp>
      <p:sp>
        <p:nvSpPr>
          <p:cNvPr id="4" name="Plassholder for lysbildenummer 3"/>
          <p:cNvSpPr>
            <a:spLocks noGrp="1"/>
          </p:cNvSpPr>
          <p:nvPr>
            <p:ph type="sldNum" sz="quarter" idx="5"/>
          </p:nvPr>
        </p:nvSpPr>
        <p:spPr/>
        <p:txBody>
          <a:bodyPr/>
          <a:lstStyle/>
          <a:p>
            <a:fld id="{5CAC47FF-C53D-4725-BAAD-FECBD344CEFE}" type="slidenum">
              <a:rPr lang="nb-NO" smtClean="0"/>
              <a:t>30</a:t>
            </a:fld>
            <a:endParaRPr lang="nb-NO"/>
          </a:p>
        </p:txBody>
      </p:sp>
    </p:spTree>
    <p:extLst>
      <p:ext uri="{BB962C8B-B14F-4D97-AF65-F5344CB8AC3E}">
        <p14:creationId xmlns:p14="http://schemas.microsoft.com/office/powerpoint/2010/main" val="32522974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a:cs typeface="Calibri"/>
              </a:rPr>
              <a:t>NOK</a:t>
            </a:r>
          </a:p>
        </p:txBody>
      </p:sp>
      <p:sp>
        <p:nvSpPr>
          <p:cNvPr id="4" name="Plassholder for lysbildenummer 3"/>
          <p:cNvSpPr>
            <a:spLocks noGrp="1"/>
          </p:cNvSpPr>
          <p:nvPr>
            <p:ph type="sldNum" sz="quarter" idx="5"/>
          </p:nvPr>
        </p:nvSpPr>
        <p:spPr/>
        <p:txBody>
          <a:bodyPr/>
          <a:lstStyle/>
          <a:p>
            <a:fld id="{5CAC47FF-C53D-4725-BAAD-FECBD344CEFE}" type="slidenum">
              <a:rPr lang="nb-NO" smtClean="0"/>
              <a:t>32</a:t>
            </a:fld>
            <a:endParaRPr lang="nb-NO"/>
          </a:p>
        </p:txBody>
      </p:sp>
    </p:spTree>
    <p:extLst>
      <p:ext uri="{BB962C8B-B14F-4D97-AF65-F5344CB8AC3E}">
        <p14:creationId xmlns:p14="http://schemas.microsoft.com/office/powerpoint/2010/main" val="3867170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nb-NO" sz="900">
                <a:effectLst/>
              </a:rPr>
              <a:t>Teller kun </a:t>
            </a:r>
            <a:r>
              <a:rPr lang="nb-NO" sz="900" err="1">
                <a:effectLst/>
              </a:rPr>
              <a:t>grants</a:t>
            </a:r>
            <a:r>
              <a:rPr lang="nb-NO" sz="900">
                <a:effectLst/>
              </a:rPr>
              <a:t> med UiB som ansvarlig institusjon. Tidligere versjoner telte med </a:t>
            </a:r>
            <a:r>
              <a:rPr lang="nb-NO" sz="900" err="1">
                <a:effectLst/>
              </a:rPr>
              <a:t>grants</a:t>
            </a:r>
            <a:r>
              <a:rPr lang="nb-NO" sz="900">
                <a:effectLst/>
              </a:rPr>
              <a:t> der UiB hadde mindre partnerroller i eksterne prosjekt. </a:t>
            </a:r>
          </a:p>
          <a:p>
            <a:pPr marL="171450" indent="-171450">
              <a:buFont typeface="Arial,Sans-Serif" panose="020B0604020202020204" pitchFamily="34" charset="0"/>
              <a:buChar char="•"/>
            </a:pPr>
            <a:endParaRPr lang="nn-NO"/>
          </a:p>
        </p:txBody>
      </p:sp>
      <p:sp>
        <p:nvSpPr>
          <p:cNvPr id="4" name="Plassholder for lysbildenummer 3"/>
          <p:cNvSpPr>
            <a:spLocks noGrp="1"/>
          </p:cNvSpPr>
          <p:nvPr>
            <p:ph type="sldNum" sz="quarter" idx="5"/>
          </p:nvPr>
        </p:nvSpPr>
        <p:spPr/>
        <p:txBody>
          <a:bodyPr/>
          <a:lstStyle/>
          <a:p>
            <a:fld id="{5CAC47FF-C53D-4725-BAAD-FECBD344CEFE}" type="slidenum">
              <a:rPr lang="nb-NO" smtClean="0"/>
              <a:t>33</a:t>
            </a:fld>
            <a:endParaRPr lang="nb-NO"/>
          </a:p>
        </p:txBody>
      </p:sp>
    </p:spTree>
    <p:extLst>
      <p:ext uri="{BB962C8B-B14F-4D97-AF65-F5344CB8AC3E}">
        <p14:creationId xmlns:p14="http://schemas.microsoft.com/office/powerpoint/2010/main" val="23322209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n-NO">
              <a:ea typeface="Calibri"/>
              <a:cs typeface="Calibri"/>
            </a:endParaRPr>
          </a:p>
        </p:txBody>
      </p:sp>
      <p:sp>
        <p:nvSpPr>
          <p:cNvPr id="4" name="Plassholder for lysbildenummer 3"/>
          <p:cNvSpPr>
            <a:spLocks noGrp="1"/>
          </p:cNvSpPr>
          <p:nvPr>
            <p:ph type="sldNum" sz="quarter" idx="5"/>
          </p:nvPr>
        </p:nvSpPr>
        <p:spPr/>
        <p:txBody>
          <a:bodyPr/>
          <a:lstStyle/>
          <a:p>
            <a:fld id="{5CAC47FF-C53D-4725-BAAD-FECBD344CEFE}" type="slidenum">
              <a:rPr lang="nb-NO" smtClean="0"/>
              <a:t>34</a:t>
            </a:fld>
            <a:endParaRPr lang="nb-NO"/>
          </a:p>
        </p:txBody>
      </p:sp>
    </p:spTree>
    <p:extLst>
      <p:ext uri="{BB962C8B-B14F-4D97-AF65-F5344CB8AC3E}">
        <p14:creationId xmlns:p14="http://schemas.microsoft.com/office/powerpoint/2010/main" val="18021413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en-US">
              <a:cs typeface="Calibri"/>
            </a:endParaRPr>
          </a:p>
        </p:txBody>
      </p:sp>
      <p:sp>
        <p:nvSpPr>
          <p:cNvPr id="4" name="Plassholder for lysbildenummer 3"/>
          <p:cNvSpPr>
            <a:spLocks noGrp="1"/>
          </p:cNvSpPr>
          <p:nvPr>
            <p:ph type="sldNum" sz="quarter" idx="5"/>
          </p:nvPr>
        </p:nvSpPr>
        <p:spPr/>
        <p:txBody>
          <a:bodyPr/>
          <a:lstStyle/>
          <a:p>
            <a:fld id="{5CAC47FF-C53D-4725-BAAD-FECBD344CEFE}" type="slidenum">
              <a:rPr lang="nb-NO" smtClean="0"/>
              <a:t>35</a:t>
            </a:fld>
            <a:endParaRPr lang="nb-NO"/>
          </a:p>
        </p:txBody>
      </p:sp>
    </p:spTree>
    <p:extLst>
      <p:ext uri="{BB962C8B-B14F-4D97-AF65-F5344CB8AC3E}">
        <p14:creationId xmlns:p14="http://schemas.microsoft.com/office/powerpoint/2010/main" val="22926246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ea typeface="Calibri"/>
              <a:cs typeface="Calibri"/>
            </a:endParaRPr>
          </a:p>
        </p:txBody>
      </p:sp>
      <p:sp>
        <p:nvSpPr>
          <p:cNvPr id="4" name="Plassholder for lysbildenummer 3"/>
          <p:cNvSpPr>
            <a:spLocks noGrp="1"/>
          </p:cNvSpPr>
          <p:nvPr>
            <p:ph type="sldNum" sz="quarter" idx="5"/>
          </p:nvPr>
        </p:nvSpPr>
        <p:spPr/>
        <p:txBody>
          <a:bodyPr/>
          <a:lstStyle/>
          <a:p>
            <a:fld id="{5CAC47FF-C53D-4725-BAAD-FECBD344CEFE}" type="slidenum">
              <a:rPr lang="nb-NO" smtClean="0"/>
              <a:t>36</a:t>
            </a:fld>
            <a:endParaRPr lang="nb-NO"/>
          </a:p>
        </p:txBody>
      </p:sp>
    </p:spTree>
    <p:extLst>
      <p:ext uri="{BB962C8B-B14F-4D97-AF65-F5344CB8AC3E}">
        <p14:creationId xmlns:p14="http://schemas.microsoft.com/office/powerpoint/2010/main" val="39555086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marL="171450" indent="-171450">
              <a:buFont typeface="Arial" panose="020B0604020202020204" pitchFamily="34" charset="0"/>
              <a:buChar char="•"/>
            </a:pPr>
            <a:r>
              <a:rPr lang="en-US" sz="900" err="1">
                <a:cs typeface="Calibri"/>
              </a:rPr>
              <a:t>UiB</a:t>
            </a:r>
            <a:r>
              <a:rPr lang="en-US" sz="900">
                <a:cs typeface="Calibri"/>
              </a:rPr>
              <a:t> er partner </a:t>
            </a:r>
            <a:r>
              <a:rPr lang="en-US" sz="900" err="1">
                <a:cs typeface="Calibri"/>
              </a:rPr>
              <a:t>i</a:t>
            </a:r>
            <a:r>
              <a:rPr lang="en-US" sz="900">
                <a:cs typeface="Calibri"/>
              </a:rPr>
              <a:t> 45 </a:t>
            </a:r>
            <a:r>
              <a:rPr lang="en-US" sz="900" err="1">
                <a:cs typeface="Calibri"/>
              </a:rPr>
              <a:t>forskerskoler</a:t>
            </a:r>
            <a:endParaRPr lang="en-US" sz="900">
              <a:cs typeface="Calibri"/>
            </a:endParaRPr>
          </a:p>
          <a:p>
            <a:pPr marL="171450" indent="-171450">
              <a:buFont typeface="Arial" panose="020B0604020202020204" pitchFamily="34" charset="0"/>
              <a:buChar char="•"/>
            </a:pPr>
            <a:r>
              <a:rPr lang="en-US" sz="900" err="1">
                <a:cs typeface="Calibri"/>
              </a:rPr>
              <a:t>UiB</a:t>
            </a:r>
            <a:r>
              <a:rPr lang="en-US" sz="900">
                <a:cs typeface="Calibri"/>
              </a:rPr>
              <a:t> </a:t>
            </a:r>
            <a:r>
              <a:rPr lang="en-US" sz="900" err="1">
                <a:cs typeface="Calibri"/>
              </a:rPr>
              <a:t>koordinerer</a:t>
            </a:r>
            <a:r>
              <a:rPr lang="en-US" sz="900">
                <a:cs typeface="Calibri"/>
              </a:rPr>
              <a:t> 6 </a:t>
            </a:r>
            <a:r>
              <a:rPr lang="en-US" sz="900" err="1">
                <a:cs typeface="Calibri"/>
              </a:rPr>
              <a:t>nasjonale</a:t>
            </a:r>
            <a:r>
              <a:rPr lang="en-US" sz="900">
                <a:cs typeface="Calibri"/>
              </a:rPr>
              <a:t> </a:t>
            </a:r>
            <a:r>
              <a:rPr lang="en-US" sz="900" err="1">
                <a:cs typeface="Calibri"/>
              </a:rPr>
              <a:t>forskerskoler</a:t>
            </a:r>
            <a:r>
              <a:rPr lang="en-US" sz="900">
                <a:cs typeface="Calibri"/>
              </a:rPr>
              <a:t> med </a:t>
            </a:r>
            <a:r>
              <a:rPr lang="en-US" sz="900" err="1">
                <a:cs typeface="Calibri"/>
              </a:rPr>
              <a:t>finansiering</a:t>
            </a:r>
            <a:r>
              <a:rPr lang="en-US" sz="900">
                <a:cs typeface="Calibri"/>
              </a:rPr>
              <a:t> </a:t>
            </a:r>
            <a:r>
              <a:rPr lang="en-US" sz="900" err="1">
                <a:cs typeface="Calibri"/>
              </a:rPr>
              <a:t>fra</a:t>
            </a:r>
            <a:r>
              <a:rPr lang="en-US" sz="900">
                <a:cs typeface="Calibri"/>
              </a:rPr>
              <a:t> </a:t>
            </a:r>
            <a:r>
              <a:rPr lang="en-US" sz="900" err="1">
                <a:cs typeface="Calibri"/>
              </a:rPr>
              <a:t>Norges</a:t>
            </a:r>
            <a:r>
              <a:rPr lang="en-US" sz="900">
                <a:cs typeface="Calibri"/>
              </a:rPr>
              <a:t> </a:t>
            </a:r>
            <a:r>
              <a:rPr lang="en-US" sz="900" err="1">
                <a:cs typeface="Calibri"/>
              </a:rPr>
              <a:t>Forskningsråd</a:t>
            </a:r>
            <a:endParaRPr lang="en-US" sz="900">
              <a:cs typeface="Calibri"/>
            </a:endParaRPr>
          </a:p>
        </p:txBody>
      </p:sp>
      <p:sp>
        <p:nvSpPr>
          <p:cNvPr id="4" name="Plassholder for lysbildenummer 3"/>
          <p:cNvSpPr>
            <a:spLocks noGrp="1"/>
          </p:cNvSpPr>
          <p:nvPr>
            <p:ph type="sldNum" sz="quarter" idx="5"/>
          </p:nvPr>
        </p:nvSpPr>
        <p:spPr/>
        <p:txBody>
          <a:bodyPr/>
          <a:lstStyle/>
          <a:p>
            <a:fld id="{5CAC47FF-C53D-4725-BAAD-FECBD344CEFE}" type="slidenum">
              <a:rPr lang="nb-NO" smtClean="0"/>
              <a:t>37</a:t>
            </a:fld>
            <a:endParaRPr lang="nb-NO"/>
          </a:p>
        </p:txBody>
      </p:sp>
    </p:spTree>
    <p:extLst>
      <p:ext uri="{BB962C8B-B14F-4D97-AF65-F5344CB8AC3E}">
        <p14:creationId xmlns:p14="http://schemas.microsoft.com/office/powerpoint/2010/main" val="39444260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n-NO"/>
          </a:p>
        </p:txBody>
      </p:sp>
      <p:sp>
        <p:nvSpPr>
          <p:cNvPr id="4" name="Plassholder for lysbildenummer 3"/>
          <p:cNvSpPr>
            <a:spLocks noGrp="1"/>
          </p:cNvSpPr>
          <p:nvPr>
            <p:ph type="sldNum" sz="quarter" idx="5"/>
          </p:nvPr>
        </p:nvSpPr>
        <p:spPr/>
        <p:txBody>
          <a:bodyPr/>
          <a:lstStyle/>
          <a:p>
            <a:fld id="{7EE5A3EC-346D-B247-ADD7-73C5A96DC603}" type="slidenum">
              <a:rPr lang="en-GB" smtClean="0"/>
              <a:t>38</a:t>
            </a:fld>
            <a:endParaRPr lang="en-GB"/>
          </a:p>
        </p:txBody>
      </p:sp>
    </p:spTree>
    <p:extLst>
      <p:ext uri="{BB962C8B-B14F-4D97-AF65-F5344CB8AC3E}">
        <p14:creationId xmlns:p14="http://schemas.microsoft.com/office/powerpoint/2010/main" val="25173363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40</a:t>
            </a:fld>
            <a:endParaRPr lang="nb-NO"/>
          </a:p>
        </p:txBody>
      </p:sp>
    </p:spTree>
    <p:extLst>
      <p:ext uri="{BB962C8B-B14F-4D97-AF65-F5344CB8AC3E}">
        <p14:creationId xmlns:p14="http://schemas.microsoft.com/office/powerpoint/2010/main" val="19566888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marR="280035">
              <a:lnSpc>
                <a:spcPct val="125200"/>
              </a:lnSpc>
              <a:spcBef>
                <a:spcPts val="45"/>
              </a:spcBef>
            </a:pPr>
            <a:endParaRPr lang="en-US"/>
          </a:p>
        </p:txBody>
      </p:sp>
      <p:sp>
        <p:nvSpPr>
          <p:cNvPr id="4" name="Plassholder for lysbildenummer 3"/>
          <p:cNvSpPr>
            <a:spLocks noGrp="1"/>
          </p:cNvSpPr>
          <p:nvPr>
            <p:ph type="sldNum" sz="quarter" idx="5"/>
          </p:nvPr>
        </p:nvSpPr>
        <p:spPr/>
        <p:txBody>
          <a:bodyPr/>
          <a:lstStyle/>
          <a:p>
            <a:fld id="{5CAC47FF-C53D-4725-BAAD-FECBD344CEFE}" type="slidenum">
              <a:rPr lang="nb-NO" smtClean="0"/>
              <a:t>41</a:t>
            </a:fld>
            <a:endParaRPr lang="nb-NO"/>
          </a:p>
        </p:txBody>
      </p:sp>
    </p:spTree>
    <p:extLst>
      <p:ext uri="{BB962C8B-B14F-4D97-AF65-F5344CB8AC3E}">
        <p14:creationId xmlns:p14="http://schemas.microsoft.com/office/powerpoint/2010/main" val="8018172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42</a:t>
            </a:fld>
            <a:endParaRPr lang="nb-NO"/>
          </a:p>
        </p:txBody>
      </p:sp>
    </p:spTree>
    <p:extLst>
      <p:ext uri="{BB962C8B-B14F-4D97-AF65-F5344CB8AC3E}">
        <p14:creationId xmlns:p14="http://schemas.microsoft.com/office/powerpoint/2010/main" val="34867603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Calibri"/>
            </a:endParaRPr>
          </a:p>
        </p:txBody>
      </p:sp>
      <p:sp>
        <p:nvSpPr>
          <p:cNvPr id="4" name="Plassholder for lysbildenummer 3"/>
          <p:cNvSpPr>
            <a:spLocks noGrp="1"/>
          </p:cNvSpPr>
          <p:nvPr>
            <p:ph type="sldNum" sz="quarter" idx="5"/>
          </p:nvPr>
        </p:nvSpPr>
        <p:spPr/>
        <p:txBody>
          <a:bodyPr/>
          <a:lstStyle/>
          <a:p>
            <a:fld id="{5CAC47FF-C53D-4725-BAAD-FECBD344CEFE}" type="slidenum">
              <a:rPr lang="nb-NO" smtClean="0"/>
              <a:t>43</a:t>
            </a:fld>
            <a:endParaRPr lang="nb-NO"/>
          </a:p>
        </p:txBody>
      </p:sp>
    </p:spTree>
    <p:extLst>
      <p:ext uri="{BB962C8B-B14F-4D97-AF65-F5344CB8AC3E}">
        <p14:creationId xmlns:p14="http://schemas.microsoft.com/office/powerpoint/2010/main" val="18565749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lang="en-US">
              <a:cs typeface="Calibri"/>
            </a:endParaRPr>
          </a:p>
        </p:txBody>
      </p:sp>
      <p:sp>
        <p:nvSpPr>
          <p:cNvPr id="4" name="Plassholder for lysbildenummer 3"/>
          <p:cNvSpPr>
            <a:spLocks noGrp="1"/>
          </p:cNvSpPr>
          <p:nvPr>
            <p:ph type="sldNum" sz="quarter" idx="5"/>
          </p:nvPr>
        </p:nvSpPr>
        <p:spPr/>
        <p:txBody>
          <a:bodyPr/>
          <a:lstStyle/>
          <a:p>
            <a:fld id="{5CAC47FF-C53D-4725-BAAD-FECBD344CEFE}" type="slidenum">
              <a:rPr lang="nb-NO" smtClean="0"/>
              <a:t>44</a:t>
            </a:fld>
            <a:endParaRPr lang="nb-NO"/>
          </a:p>
        </p:txBody>
      </p:sp>
    </p:spTree>
    <p:extLst>
      <p:ext uri="{BB962C8B-B14F-4D97-AF65-F5344CB8AC3E}">
        <p14:creationId xmlns:p14="http://schemas.microsoft.com/office/powerpoint/2010/main" val="12627349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Calibri"/>
            </a:endParaRPr>
          </a:p>
        </p:txBody>
      </p:sp>
      <p:sp>
        <p:nvSpPr>
          <p:cNvPr id="4" name="Plassholder for lysbildenummer 3"/>
          <p:cNvSpPr>
            <a:spLocks noGrp="1"/>
          </p:cNvSpPr>
          <p:nvPr>
            <p:ph type="sldNum" sz="quarter" idx="5"/>
          </p:nvPr>
        </p:nvSpPr>
        <p:spPr/>
        <p:txBody>
          <a:bodyPr/>
          <a:lstStyle/>
          <a:p>
            <a:fld id="{5CAC47FF-C53D-4725-BAAD-FECBD344CEFE}" type="slidenum">
              <a:rPr lang="nb-NO" smtClean="0"/>
              <a:t>45</a:t>
            </a:fld>
            <a:endParaRPr lang="nb-NO"/>
          </a:p>
        </p:txBody>
      </p:sp>
    </p:spTree>
    <p:extLst>
      <p:ext uri="{BB962C8B-B14F-4D97-AF65-F5344CB8AC3E}">
        <p14:creationId xmlns:p14="http://schemas.microsoft.com/office/powerpoint/2010/main" val="3236437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46</a:t>
            </a:fld>
            <a:endParaRPr lang="nb-NO"/>
          </a:p>
        </p:txBody>
      </p:sp>
    </p:spTree>
    <p:extLst>
      <p:ext uri="{BB962C8B-B14F-4D97-AF65-F5344CB8AC3E}">
        <p14:creationId xmlns:p14="http://schemas.microsoft.com/office/powerpoint/2010/main" val="26405164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n-NO"/>
          </a:p>
        </p:txBody>
      </p:sp>
      <p:sp>
        <p:nvSpPr>
          <p:cNvPr id="4" name="Plassholder for lysbildenummer 3"/>
          <p:cNvSpPr>
            <a:spLocks noGrp="1"/>
          </p:cNvSpPr>
          <p:nvPr>
            <p:ph type="sldNum" sz="quarter" idx="5"/>
          </p:nvPr>
        </p:nvSpPr>
        <p:spPr/>
        <p:txBody>
          <a:bodyPr/>
          <a:lstStyle/>
          <a:p>
            <a:fld id="{5CAC47FF-C53D-4725-BAAD-FECBD344CEFE}" type="slidenum">
              <a:rPr lang="nb-NO" smtClean="0"/>
              <a:t>47</a:t>
            </a:fld>
            <a:endParaRPr lang="nb-NO"/>
          </a:p>
        </p:txBody>
      </p:sp>
    </p:spTree>
    <p:extLst>
      <p:ext uri="{BB962C8B-B14F-4D97-AF65-F5344CB8AC3E}">
        <p14:creationId xmlns:p14="http://schemas.microsoft.com/office/powerpoint/2010/main" val="17300378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48</a:t>
            </a:fld>
            <a:endParaRPr lang="nb-NO"/>
          </a:p>
        </p:txBody>
      </p:sp>
    </p:spTree>
    <p:extLst>
      <p:ext uri="{BB962C8B-B14F-4D97-AF65-F5344CB8AC3E}">
        <p14:creationId xmlns:p14="http://schemas.microsoft.com/office/powerpoint/2010/main" val="17397034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50</a:t>
            </a:fld>
            <a:endParaRPr lang="nb-NO"/>
          </a:p>
        </p:txBody>
      </p:sp>
    </p:spTree>
    <p:extLst>
      <p:ext uri="{BB962C8B-B14F-4D97-AF65-F5344CB8AC3E}">
        <p14:creationId xmlns:p14="http://schemas.microsoft.com/office/powerpoint/2010/main" val="39123399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51</a:t>
            </a:fld>
            <a:endParaRPr lang="nb-NO"/>
          </a:p>
        </p:txBody>
      </p:sp>
    </p:spTree>
    <p:extLst>
      <p:ext uri="{BB962C8B-B14F-4D97-AF65-F5344CB8AC3E}">
        <p14:creationId xmlns:p14="http://schemas.microsoft.com/office/powerpoint/2010/main" val="27327692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54</a:t>
            </a:fld>
            <a:endParaRPr lang="nb-NO"/>
          </a:p>
        </p:txBody>
      </p:sp>
    </p:spTree>
    <p:extLst>
      <p:ext uri="{BB962C8B-B14F-4D97-AF65-F5344CB8AC3E}">
        <p14:creationId xmlns:p14="http://schemas.microsoft.com/office/powerpoint/2010/main" val="114690276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Calibri"/>
            </a:endParaRPr>
          </a:p>
        </p:txBody>
      </p:sp>
      <p:sp>
        <p:nvSpPr>
          <p:cNvPr id="4" name="Plassholder for lysbildenummer 3"/>
          <p:cNvSpPr>
            <a:spLocks noGrp="1"/>
          </p:cNvSpPr>
          <p:nvPr>
            <p:ph type="sldNum" sz="quarter" idx="5"/>
          </p:nvPr>
        </p:nvSpPr>
        <p:spPr/>
        <p:txBody>
          <a:bodyPr/>
          <a:lstStyle/>
          <a:p>
            <a:fld id="{5CAC47FF-C53D-4725-BAAD-FECBD344CEFE}" type="slidenum">
              <a:rPr lang="nb-NO" smtClean="0"/>
              <a:t>56</a:t>
            </a:fld>
            <a:endParaRPr lang="nb-NO"/>
          </a:p>
        </p:txBody>
      </p:sp>
    </p:spTree>
    <p:extLst>
      <p:ext uri="{BB962C8B-B14F-4D97-AF65-F5344CB8AC3E}">
        <p14:creationId xmlns:p14="http://schemas.microsoft.com/office/powerpoint/2010/main" val="358349472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60</a:t>
            </a:fld>
            <a:endParaRPr lang="nb-NO"/>
          </a:p>
        </p:txBody>
      </p:sp>
    </p:spTree>
    <p:extLst>
      <p:ext uri="{BB962C8B-B14F-4D97-AF65-F5344CB8AC3E}">
        <p14:creationId xmlns:p14="http://schemas.microsoft.com/office/powerpoint/2010/main" val="372625228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02379C-9D9C-28D5-72D0-3EC129955D68}"/>
            </a:ext>
          </a:extLst>
        </p:cNvPr>
        <p:cNvGrpSpPr/>
        <p:nvPr/>
      </p:nvGrpSpPr>
      <p:grpSpPr>
        <a:xfrm>
          <a:off x="0" y="0"/>
          <a:ext cx="0" cy="0"/>
          <a:chOff x="0" y="0"/>
          <a:chExt cx="0" cy="0"/>
        </a:xfrm>
      </p:grpSpPr>
      <p:sp>
        <p:nvSpPr>
          <p:cNvPr id="2" name="Plassholder for lysbilde 1">
            <a:extLst>
              <a:ext uri="{FF2B5EF4-FFF2-40B4-BE49-F238E27FC236}">
                <a16:creationId xmlns:a16="http://schemas.microsoft.com/office/drawing/2014/main" id="{44452ED3-2E0A-D6E2-B7D1-01C2A0CAA3E3}"/>
              </a:ext>
            </a:extLst>
          </p:cNvPr>
          <p:cNvSpPr>
            <a:spLocks noGrp="1" noRot="1" noChangeAspect="1"/>
          </p:cNvSpPr>
          <p:nvPr>
            <p:ph type="sldImg"/>
          </p:nvPr>
        </p:nvSpPr>
        <p:spPr/>
      </p:sp>
      <p:sp>
        <p:nvSpPr>
          <p:cNvPr id="3" name="Plassholder for notater 2">
            <a:extLst>
              <a:ext uri="{FF2B5EF4-FFF2-40B4-BE49-F238E27FC236}">
                <a16:creationId xmlns:a16="http://schemas.microsoft.com/office/drawing/2014/main" id="{0CDF9BB7-7205-BE14-D744-B82C16B87FF2}"/>
              </a:ext>
            </a:extLst>
          </p:cNvPr>
          <p:cNvSpPr>
            <a:spLocks noGrp="1"/>
          </p:cNvSpPr>
          <p:nvPr>
            <p:ph type="body" idx="1"/>
          </p:nvPr>
        </p:nvSpPr>
        <p:spPr/>
        <p:txBody>
          <a:bodyPr/>
          <a:lstStyle/>
          <a:p>
            <a:endParaRPr lang="nn-NO"/>
          </a:p>
        </p:txBody>
      </p:sp>
      <p:sp>
        <p:nvSpPr>
          <p:cNvPr id="4" name="Plassholder for lysbildenummer 3">
            <a:extLst>
              <a:ext uri="{FF2B5EF4-FFF2-40B4-BE49-F238E27FC236}">
                <a16:creationId xmlns:a16="http://schemas.microsoft.com/office/drawing/2014/main" id="{96D87702-33C0-DB3B-429A-DB34F131325D}"/>
              </a:ext>
            </a:extLst>
          </p:cNvPr>
          <p:cNvSpPr>
            <a:spLocks noGrp="1"/>
          </p:cNvSpPr>
          <p:nvPr>
            <p:ph type="sldNum" sz="quarter" idx="5"/>
          </p:nvPr>
        </p:nvSpPr>
        <p:spPr/>
        <p:txBody>
          <a:bodyPr/>
          <a:lstStyle/>
          <a:p>
            <a:fld id="{5CAC47FF-C53D-4725-BAAD-FECBD344CEFE}" type="slidenum">
              <a:rPr lang="nb-NO" smtClean="0"/>
              <a:t>61</a:t>
            </a:fld>
            <a:endParaRPr lang="nb-NO"/>
          </a:p>
        </p:txBody>
      </p:sp>
    </p:spTree>
    <p:extLst>
      <p:ext uri="{BB962C8B-B14F-4D97-AF65-F5344CB8AC3E}">
        <p14:creationId xmlns:p14="http://schemas.microsoft.com/office/powerpoint/2010/main" val="141928708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48F3E9-D243-0891-2F66-AE6788A83033}"/>
            </a:ext>
          </a:extLst>
        </p:cNvPr>
        <p:cNvGrpSpPr/>
        <p:nvPr/>
      </p:nvGrpSpPr>
      <p:grpSpPr>
        <a:xfrm>
          <a:off x="0" y="0"/>
          <a:ext cx="0" cy="0"/>
          <a:chOff x="0" y="0"/>
          <a:chExt cx="0" cy="0"/>
        </a:xfrm>
      </p:grpSpPr>
      <p:sp>
        <p:nvSpPr>
          <p:cNvPr id="2" name="Plassholder for lysbilde 1">
            <a:extLst>
              <a:ext uri="{FF2B5EF4-FFF2-40B4-BE49-F238E27FC236}">
                <a16:creationId xmlns:a16="http://schemas.microsoft.com/office/drawing/2014/main" id="{EDB87BC2-B1C4-5CD5-C6AA-EAE6CE5BD107}"/>
              </a:ext>
            </a:extLst>
          </p:cNvPr>
          <p:cNvSpPr>
            <a:spLocks noGrp="1" noRot="1" noChangeAspect="1"/>
          </p:cNvSpPr>
          <p:nvPr>
            <p:ph type="sldImg"/>
          </p:nvPr>
        </p:nvSpPr>
        <p:spPr/>
      </p:sp>
      <p:sp>
        <p:nvSpPr>
          <p:cNvPr id="3" name="Plassholder for notater 2">
            <a:extLst>
              <a:ext uri="{FF2B5EF4-FFF2-40B4-BE49-F238E27FC236}">
                <a16:creationId xmlns:a16="http://schemas.microsoft.com/office/drawing/2014/main" id="{4EF0DA83-C9EA-1B5A-6D12-F262FAD8F33D}"/>
              </a:ext>
            </a:extLst>
          </p:cNvPr>
          <p:cNvSpPr>
            <a:spLocks noGrp="1"/>
          </p:cNvSpPr>
          <p:nvPr>
            <p:ph type="body" idx="1"/>
          </p:nvPr>
        </p:nvSpPr>
        <p:spPr/>
        <p:txBody>
          <a:bodyPr/>
          <a:lstStyle/>
          <a:p>
            <a:endParaRPr lang="nb-NO"/>
          </a:p>
        </p:txBody>
      </p:sp>
      <p:sp>
        <p:nvSpPr>
          <p:cNvPr id="4" name="Plassholder for lysbildenummer 3">
            <a:extLst>
              <a:ext uri="{FF2B5EF4-FFF2-40B4-BE49-F238E27FC236}">
                <a16:creationId xmlns:a16="http://schemas.microsoft.com/office/drawing/2014/main" id="{C807253F-25A4-EEFA-7D66-961C44250463}"/>
              </a:ext>
            </a:extLst>
          </p:cNvPr>
          <p:cNvSpPr>
            <a:spLocks noGrp="1"/>
          </p:cNvSpPr>
          <p:nvPr>
            <p:ph type="sldNum" sz="quarter" idx="5"/>
          </p:nvPr>
        </p:nvSpPr>
        <p:spPr/>
        <p:txBody>
          <a:bodyPr/>
          <a:lstStyle/>
          <a:p>
            <a:fld id="{5CAC47FF-C53D-4725-BAAD-FECBD344CEFE}" type="slidenum">
              <a:rPr lang="nb-NO" smtClean="0"/>
              <a:t>62</a:t>
            </a:fld>
            <a:endParaRPr lang="nb-NO"/>
          </a:p>
        </p:txBody>
      </p:sp>
    </p:spTree>
    <p:extLst>
      <p:ext uri="{BB962C8B-B14F-4D97-AF65-F5344CB8AC3E}">
        <p14:creationId xmlns:p14="http://schemas.microsoft.com/office/powerpoint/2010/main" val="168355204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B86671-7A14-09E4-C6E9-AA474EEC2EBD}"/>
            </a:ext>
          </a:extLst>
        </p:cNvPr>
        <p:cNvGrpSpPr/>
        <p:nvPr/>
      </p:nvGrpSpPr>
      <p:grpSpPr>
        <a:xfrm>
          <a:off x="0" y="0"/>
          <a:ext cx="0" cy="0"/>
          <a:chOff x="0" y="0"/>
          <a:chExt cx="0" cy="0"/>
        </a:xfrm>
      </p:grpSpPr>
      <p:sp>
        <p:nvSpPr>
          <p:cNvPr id="2" name="Plassholder for lysbilde 1">
            <a:extLst>
              <a:ext uri="{FF2B5EF4-FFF2-40B4-BE49-F238E27FC236}">
                <a16:creationId xmlns:a16="http://schemas.microsoft.com/office/drawing/2014/main" id="{BD8B921D-D1D1-4464-8AF2-724EF7F2FC7D}"/>
              </a:ext>
            </a:extLst>
          </p:cNvPr>
          <p:cNvSpPr>
            <a:spLocks noGrp="1" noRot="1" noChangeAspect="1"/>
          </p:cNvSpPr>
          <p:nvPr>
            <p:ph type="sldImg"/>
          </p:nvPr>
        </p:nvSpPr>
        <p:spPr/>
      </p:sp>
      <p:sp>
        <p:nvSpPr>
          <p:cNvPr id="3" name="Plassholder for notater 2">
            <a:extLst>
              <a:ext uri="{FF2B5EF4-FFF2-40B4-BE49-F238E27FC236}">
                <a16:creationId xmlns:a16="http://schemas.microsoft.com/office/drawing/2014/main" id="{631E66A1-20EF-5F78-6702-C73168218D3A}"/>
              </a:ext>
            </a:extLst>
          </p:cNvPr>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nb-NO" sz="900" noProof="0"/>
              <a:t>Tall fra 2025</a:t>
            </a:r>
            <a:endParaRPr lang="en-US">
              <a:cs typeface="Calibri"/>
            </a:endParaRPr>
          </a:p>
        </p:txBody>
      </p:sp>
      <p:sp>
        <p:nvSpPr>
          <p:cNvPr id="4" name="Plassholder for lysbildenummer 3">
            <a:extLst>
              <a:ext uri="{FF2B5EF4-FFF2-40B4-BE49-F238E27FC236}">
                <a16:creationId xmlns:a16="http://schemas.microsoft.com/office/drawing/2014/main" id="{CED566B7-9B1E-1030-BCCF-7EB340EDF19E}"/>
              </a:ext>
            </a:extLst>
          </p:cNvPr>
          <p:cNvSpPr>
            <a:spLocks noGrp="1"/>
          </p:cNvSpPr>
          <p:nvPr>
            <p:ph type="sldNum" sz="quarter" idx="5"/>
          </p:nvPr>
        </p:nvSpPr>
        <p:spPr/>
        <p:txBody>
          <a:bodyPr/>
          <a:lstStyle/>
          <a:p>
            <a:fld id="{5CAC47FF-C53D-4725-BAAD-FECBD344CEFE}" type="slidenum">
              <a:rPr lang="nb-NO" smtClean="0"/>
              <a:t>63</a:t>
            </a:fld>
            <a:endParaRPr lang="nb-NO"/>
          </a:p>
        </p:txBody>
      </p:sp>
    </p:spTree>
    <p:extLst>
      <p:ext uri="{BB962C8B-B14F-4D97-AF65-F5344CB8AC3E}">
        <p14:creationId xmlns:p14="http://schemas.microsoft.com/office/powerpoint/2010/main" val="210556685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66EB90-194B-ECC5-76D8-112500EA2E22}"/>
            </a:ext>
          </a:extLst>
        </p:cNvPr>
        <p:cNvGrpSpPr/>
        <p:nvPr/>
      </p:nvGrpSpPr>
      <p:grpSpPr>
        <a:xfrm>
          <a:off x="0" y="0"/>
          <a:ext cx="0" cy="0"/>
          <a:chOff x="0" y="0"/>
          <a:chExt cx="0" cy="0"/>
        </a:xfrm>
      </p:grpSpPr>
      <p:sp>
        <p:nvSpPr>
          <p:cNvPr id="2" name="Plassholder for lysbilde 1">
            <a:extLst>
              <a:ext uri="{FF2B5EF4-FFF2-40B4-BE49-F238E27FC236}">
                <a16:creationId xmlns:a16="http://schemas.microsoft.com/office/drawing/2014/main" id="{C3F42560-4ACB-57F2-765B-8B09790979AD}"/>
              </a:ext>
            </a:extLst>
          </p:cNvPr>
          <p:cNvSpPr>
            <a:spLocks noGrp="1" noRot="1" noChangeAspect="1"/>
          </p:cNvSpPr>
          <p:nvPr>
            <p:ph type="sldImg"/>
          </p:nvPr>
        </p:nvSpPr>
        <p:spPr/>
      </p:sp>
      <p:sp>
        <p:nvSpPr>
          <p:cNvPr id="3" name="Plassholder for notater 2">
            <a:extLst>
              <a:ext uri="{FF2B5EF4-FFF2-40B4-BE49-F238E27FC236}">
                <a16:creationId xmlns:a16="http://schemas.microsoft.com/office/drawing/2014/main" id="{7E01E1BE-2FEE-EF67-E543-E16A7AA9E958}"/>
              </a:ext>
            </a:extLst>
          </p:cNvPr>
          <p:cNvSpPr>
            <a:spLocks noGrp="1"/>
          </p:cNvSpPr>
          <p:nvPr>
            <p:ph type="body" idx="1"/>
          </p:nvPr>
        </p:nvSpPr>
        <p:spPr/>
        <p:txBody>
          <a:bodyPr/>
          <a:lstStyle/>
          <a:p>
            <a:endParaRPr lang="nb-NO"/>
          </a:p>
        </p:txBody>
      </p:sp>
      <p:sp>
        <p:nvSpPr>
          <p:cNvPr id="4" name="Plassholder for lysbildenummer 3">
            <a:extLst>
              <a:ext uri="{FF2B5EF4-FFF2-40B4-BE49-F238E27FC236}">
                <a16:creationId xmlns:a16="http://schemas.microsoft.com/office/drawing/2014/main" id="{78A37CDF-96A1-58F0-48F7-D58EFCD01D96}"/>
              </a:ext>
            </a:extLst>
          </p:cNvPr>
          <p:cNvSpPr>
            <a:spLocks noGrp="1"/>
          </p:cNvSpPr>
          <p:nvPr>
            <p:ph type="sldNum" sz="quarter" idx="5"/>
          </p:nvPr>
        </p:nvSpPr>
        <p:spPr/>
        <p:txBody>
          <a:bodyPr/>
          <a:lstStyle/>
          <a:p>
            <a:fld id="{5CAC47FF-C53D-4725-BAAD-FECBD344CEFE}" type="slidenum">
              <a:rPr lang="nb-NO" smtClean="0"/>
              <a:t>64</a:t>
            </a:fld>
            <a:endParaRPr lang="nb-NO"/>
          </a:p>
        </p:txBody>
      </p:sp>
    </p:spTree>
    <p:extLst>
      <p:ext uri="{BB962C8B-B14F-4D97-AF65-F5344CB8AC3E}">
        <p14:creationId xmlns:p14="http://schemas.microsoft.com/office/powerpoint/2010/main" val="60784437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CC6398-D94E-0A0D-8BAB-A01C6F2703E1}"/>
            </a:ext>
          </a:extLst>
        </p:cNvPr>
        <p:cNvGrpSpPr/>
        <p:nvPr/>
      </p:nvGrpSpPr>
      <p:grpSpPr>
        <a:xfrm>
          <a:off x="0" y="0"/>
          <a:ext cx="0" cy="0"/>
          <a:chOff x="0" y="0"/>
          <a:chExt cx="0" cy="0"/>
        </a:xfrm>
      </p:grpSpPr>
      <p:sp>
        <p:nvSpPr>
          <p:cNvPr id="2" name="Plassholder for lysbilde 1">
            <a:extLst>
              <a:ext uri="{FF2B5EF4-FFF2-40B4-BE49-F238E27FC236}">
                <a16:creationId xmlns:a16="http://schemas.microsoft.com/office/drawing/2014/main" id="{55207BDE-E596-AFAB-F6F6-1785A264AD11}"/>
              </a:ext>
            </a:extLst>
          </p:cNvPr>
          <p:cNvSpPr>
            <a:spLocks noGrp="1" noRot="1" noChangeAspect="1"/>
          </p:cNvSpPr>
          <p:nvPr>
            <p:ph type="sldImg"/>
          </p:nvPr>
        </p:nvSpPr>
        <p:spPr/>
      </p:sp>
      <p:sp>
        <p:nvSpPr>
          <p:cNvPr id="3" name="Plassholder for notater 2">
            <a:extLst>
              <a:ext uri="{FF2B5EF4-FFF2-40B4-BE49-F238E27FC236}">
                <a16:creationId xmlns:a16="http://schemas.microsoft.com/office/drawing/2014/main" id="{A5A126BA-7499-F183-C877-D12BF3CCA949}"/>
              </a:ext>
            </a:extLst>
          </p:cNvPr>
          <p:cNvSpPr>
            <a:spLocks noGrp="1"/>
          </p:cNvSpPr>
          <p:nvPr>
            <p:ph type="body" idx="1"/>
          </p:nvPr>
        </p:nvSpPr>
        <p:spPr/>
        <p:txBody>
          <a:bodyPr/>
          <a:lstStyle/>
          <a:p>
            <a:r>
              <a:rPr lang="nb-NO"/>
              <a:t>Kan velge med underpunkter eller kun oversiktsbilde</a:t>
            </a:r>
          </a:p>
        </p:txBody>
      </p:sp>
      <p:sp>
        <p:nvSpPr>
          <p:cNvPr id="4" name="Plassholder for lysbildenummer 3">
            <a:extLst>
              <a:ext uri="{FF2B5EF4-FFF2-40B4-BE49-F238E27FC236}">
                <a16:creationId xmlns:a16="http://schemas.microsoft.com/office/drawing/2014/main" id="{5ECA628D-8683-56D1-03C2-E805C307902E}"/>
              </a:ext>
            </a:extLst>
          </p:cNvPr>
          <p:cNvSpPr>
            <a:spLocks noGrp="1"/>
          </p:cNvSpPr>
          <p:nvPr>
            <p:ph type="sldNum" sz="quarter" idx="5"/>
          </p:nvPr>
        </p:nvSpPr>
        <p:spPr/>
        <p:txBody>
          <a:bodyPr/>
          <a:lstStyle/>
          <a:p>
            <a:fld id="{5CAC47FF-C53D-4725-BAAD-FECBD344CEFE}" type="slidenum">
              <a:rPr lang="nb-NO" smtClean="0"/>
              <a:t>65</a:t>
            </a:fld>
            <a:endParaRPr lang="nb-NO"/>
          </a:p>
        </p:txBody>
      </p:sp>
    </p:spTree>
    <p:extLst>
      <p:ext uri="{BB962C8B-B14F-4D97-AF65-F5344CB8AC3E}">
        <p14:creationId xmlns:p14="http://schemas.microsoft.com/office/powerpoint/2010/main" val="280701209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2E5CB9-E669-F33C-63DF-8A7B9A2DF2DC}"/>
            </a:ext>
          </a:extLst>
        </p:cNvPr>
        <p:cNvGrpSpPr/>
        <p:nvPr/>
      </p:nvGrpSpPr>
      <p:grpSpPr>
        <a:xfrm>
          <a:off x="0" y="0"/>
          <a:ext cx="0" cy="0"/>
          <a:chOff x="0" y="0"/>
          <a:chExt cx="0" cy="0"/>
        </a:xfrm>
      </p:grpSpPr>
      <p:sp>
        <p:nvSpPr>
          <p:cNvPr id="2" name="Plassholder for lysbilde 1">
            <a:extLst>
              <a:ext uri="{FF2B5EF4-FFF2-40B4-BE49-F238E27FC236}">
                <a16:creationId xmlns:a16="http://schemas.microsoft.com/office/drawing/2014/main" id="{95337B3D-2410-4362-B98C-5AEC2486773D}"/>
              </a:ext>
            </a:extLst>
          </p:cNvPr>
          <p:cNvSpPr>
            <a:spLocks noGrp="1" noRot="1" noChangeAspect="1"/>
          </p:cNvSpPr>
          <p:nvPr>
            <p:ph type="sldImg"/>
          </p:nvPr>
        </p:nvSpPr>
        <p:spPr/>
      </p:sp>
      <p:sp>
        <p:nvSpPr>
          <p:cNvPr id="3" name="Plassholder for notater 2">
            <a:extLst>
              <a:ext uri="{FF2B5EF4-FFF2-40B4-BE49-F238E27FC236}">
                <a16:creationId xmlns:a16="http://schemas.microsoft.com/office/drawing/2014/main" id="{54D89687-080B-70CE-70DC-3C74EFC1AF56}"/>
              </a:ext>
            </a:extLst>
          </p:cNvPr>
          <p:cNvSpPr>
            <a:spLocks noGrp="1"/>
          </p:cNvSpPr>
          <p:nvPr>
            <p:ph type="body" idx="1"/>
          </p:nvPr>
        </p:nvSpPr>
        <p:spPr/>
        <p:txBody>
          <a:bodyPr/>
          <a:lstStyle/>
          <a:p>
            <a:endParaRPr lang="nn-NO"/>
          </a:p>
        </p:txBody>
      </p:sp>
      <p:sp>
        <p:nvSpPr>
          <p:cNvPr id="4" name="Plassholder for lysbildenummer 3">
            <a:extLst>
              <a:ext uri="{FF2B5EF4-FFF2-40B4-BE49-F238E27FC236}">
                <a16:creationId xmlns:a16="http://schemas.microsoft.com/office/drawing/2014/main" id="{0E3BBF61-9657-CA25-F6DD-E84194F397E6}"/>
              </a:ext>
            </a:extLst>
          </p:cNvPr>
          <p:cNvSpPr>
            <a:spLocks noGrp="1"/>
          </p:cNvSpPr>
          <p:nvPr>
            <p:ph type="sldNum" sz="quarter" idx="5"/>
          </p:nvPr>
        </p:nvSpPr>
        <p:spPr/>
        <p:txBody>
          <a:bodyPr/>
          <a:lstStyle/>
          <a:p>
            <a:fld id="{5CAC47FF-C53D-4725-BAAD-FECBD344CEFE}" type="slidenum">
              <a:rPr lang="nb-NO" smtClean="0"/>
              <a:t>66</a:t>
            </a:fld>
            <a:endParaRPr lang="nb-NO"/>
          </a:p>
        </p:txBody>
      </p:sp>
    </p:spTree>
    <p:extLst>
      <p:ext uri="{BB962C8B-B14F-4D97-AF65-F5344CB8AC3E}">
        <p14:creationId xmlns:p14="http://schemas.microsoft.com/office/powerpoint/2010/main" val="307212102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E9222-B686-F0BA-5FC4-B3387BC158E6}"/>
            </a:ext>
          </a:extLst>
        </p:cNvPr>
        <p:cNvGrpSpPr/>
        <p:nvPr/>
      </p:nvGrpSpPr>
      <p:grpSpPr>
        <a:xfrm>
          <a:off x="0" y="0"/>
          <a:ext cx="0" cy="0"/>
          <a:chOff x="0" y="0"/>
          <a:chExt cx="0" cy="0"/>
        </a:xfrm>
      </p:grpSpPr>
      <p:sp>
        <p:nvSpPr>
          <p:cNvPr id="2" name="Plassholder for lysbilde 1">
            <a:extLst>
              <a:ext uri="{FF2B5EF4-FFF2-40B4-BE49-F238E27FC236}">
                <a16:creationId xmlns:a16="http://schemas.microsoft.com/office/drawing/2014/main" id="{CBEF7046-09D1-D7B5-D2CB-4A15CBD09D6B}"/>
              </a:ext>
            </a:extLst>
          </p:cNvPr>
          <p:cNvSpPr>
            <a:spLocks noGrp="1" noRot="1" noChangeAspect="1"/>
          </p:cNvSpPr>
          <p:nvPr>
            <p:ph type="sldImg"/>
          </p:nvPr>
        </p:nvSpPr>
        <p:spPr/>
      </p:sp>
      <p:sp>
        <p:nvSpPr>
          <p:cNvPr id="3" name="Plassholder for notater 2">
            <a:extLst>
              <a:ext uri="{FF2B5EF4-FFF2-40B4-BE49-F238E27FC236}">
                <a16:creationId xmlns:a16="http://schemas.microsoft.com/office/drawing/2014/main" id="{17ABA7F2-9915-F317-5C03-DFBBCE453E05}"/>
              </a:ext>
            </a:extLst>
          </p:cNvPr>
          <p:cNvSpPr>
            <a:spLocks noGrp="1"/>
          </p:cNvSpPr>
          <p:nvPr>
            <p:ph type="body" idx="1"/>
          </p:nvPr>
        </p:nvSpPr>
        <p:spPr/>
        <p:txBody>
          <a:bodyPr/>
          <a:lstStyle/>
          <a:p>
            <a:endParaRPr lang="nb-NO"/>
          </a:p>
        </p:txBody>
      </p:sp>
      <p:sp>
        <p:nvSpPr>
          <p:cNvPr id="4" name="Plassholder for lysbildenummer 3">
            <a:extLst>
              <a:ext uri="{FF2B5EF4-FFF2-40B4-BE49-F238E27FC236}">
                <a16:creationId xmlns:a16="http://schemas.microsoft.com/office/drawing/2014/main" id="{3EE958CD-CEF2-9BEA-27EF-1626305DC829}"/>
              </a:ext>
            </a:extLst>
          </p:cNvPr>
          <p:cNvSpPr>
            <a:spLocks noGrp="1"/>
          </p:cNvSpPr>
          <p:nvPr>
            <p:ph type="sldNum" sz="quarter" idx="5"/>
          </p:nvPr>
        </p:nvSpPr>
        <p:spPr/>
        <p:txBody>
          <a:bodyPr/>
          <a:lstStyle/>
          <a:p>
            <a:fld id="{5CAC47FF-C53D-4725-BAAD-FECBD344CEFE}" type="slidenum">
              <a:rPr lang="nb-NO" smtClean="0"/>
              <a:t>68</a:t>
            </a:fld>
            <a:endParaRPr lang="nb-NO"/>
          </a:p>
        </p:txBody>
      </p:sp>
    </p:spTree>
    <p:extLst>
      <p:ext uri="{BB962C8B-B14F-4D97-AF65-F5344CB8AC3E}">
        <p14:creationId xmlns:p14="http://schemas.microsoft.com/office/powerpoint/2010/main" val="254652208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Calibri"/>
            </a:endParaRPr>
          </a:p>
        </p:txBody>
      </p:sp>
      <p:sp>
        <p:nvSpPr>
          <p:cNvPr id="4" name="Plassholder for lysbildenummer 3"/>
          <p:cNvSpPr>
            <a:spLocks noGrp="1"/>
          </p:cNvSpPr>
          <p:nvPr>
            <p:ph type="sldNum" sz="quarter" idx="5"/>
          </p:nvPr>
        </p:nvSpPr>
        <p:spPr/>
        <p:txBody>
          <a:bodyPr/>
          <a:lstStyle/>
          <a:p>
            <a:fld id="{5CAC47FF-C53D-4725-BAAD-FECBD344CEFE}" type="slidenum">
              <a:rPr lang="nb-NO" smtClean="0"/>
              <a:t>69</a:t>
            </a:fld>
            <a:endParaRPr lang="nb-NO"/>
          </a:p>
        </p:txBody>
      </p:sp>
    </p:spTree>
    <p:extLst>
      <p:ext uri="{BB962C8B-B14F-4D97-AF65-F5344CB8AC3E}">
        <p14:creationId xmlns:p14="http://schemas.microsoft.com/office/powerpoint/2010/main" val="172174980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74</a:t>
            </a:fld>
            <a:endParaRPr lang="nb-NO"/>
          </a:p>
        </p:txBody>
      </p:sp>
    </p:spTree>
    <p:extLst>
      <p:ext uri="{BB962C8B-B14F-4D97-AF65-F5344CB8AC3E}">
        <p14:creationId xmlns:p14="http://schemas.microsoft.com/office/powerpoint/2010/main" val="119370801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n-NO"/>
          </a:p>
        </p:txBody>
      </p:sp>
      <p:sp>
        <p:nvSpPr>
          <p:cNvPr id="4" name="Plassholder for lysbildenummer 3"/>
          <p:cNvSpPr>
            <a:spLocks noGrp="1"/>
          </p:cNvSpPr>
          <p:nvPr>
            <p:ph type="sldNum" sz="quarter" idx="5"/>
          </p:nvPr>
        </p:nvSpPr>
        <p:spPr/>
        <p:txBody>
          <a:bodyPr/>
          <a:lstStyle/>
          <a:p>
            <a:fld id="{5CAC47FF-C53D-4725-BAAD-FECBD344CEFE}" type="slidenum">
              <a:rPr lang="nb-NO" smtClean="0"/>
              <a:t>75</a:t>
            </a:fld>
            <a:endParaRPr lang="nb-NO"/>
          </a:p>
        </p:txBody>
      </p:sp>
    </p:spTree>
    <p:extLst>
      <p:ext uri="{BB962C8B-B14F-4D97-AF65-F5344CB8AC3E}">
        <p14:creationId xmlns:p14="http://schemas.microsoft.com/office/powerpoint/2010/main" val="83135517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r>
              <a:rPr lang="nb-NO"/>
              <a:t>Få med alle på kartet. Må også på norske versjoner</a:t>
            </a:r>
          </a:p>
        </p:txBody>
      </p:sp>
      <p:sp>
        <p:nvSpPr>
          <p:cNvPr id="4" name="Plassholder for lysbildenummer 3"/>
          <p:cNvSpPr>
            <a:spLocks noGrp="1"/>
          </p:cNvSpPr>
          <p:nvPr>
            <p:ph type="sldNum" sz="quarter" idx="5"/>
          </p:nvPr>
        </p:nvSpPr>
        <p:spPr/>
        <p:txBody>
          <a:bodyPr/>
          <a:lstStyle/>
          <a:p>
            <a:fld id="{5CAC47FF-C53D-4725-BAAD-FECBD344CEFE}" type="slidenum">
              <a:rPr lang="nb-NO" smtClean="0"/>
              <a:t>76</a:t>
            </a:fld>
            <a:endParaRPr lang="nb-NO"/>
          </a:p>
        </p:txBody>
      </p:sp>
    </p:spTree>
    <p:extLst>
      <p:ext uri="{BB962C8B-B14F-4D97-AF65-F5344CB8AC3E}">
        <p14:creationId xmlns:p14="http://schemas.microsoft.com/office/powerpoint/2010/main" val="424090085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b-NO"/>
          </a:p>
        </p:txBody>
      </p:sp>
      <p:sp>
        <p:nvSpPr>
          <p:cNvPr id="4" name="Plassholder for lysbildenummer 3"/>
          <p:cNvSpPr>
            <a:spLocks noGrp="1"/>
          </p:cNvSpPr>
          <p:nvPr>
            <p:ph type="sldNum" sz="quarter" idx="5"/>
          </p:nvPr>
        </p:nvSpPr>
        <p:spPr/>
        <p:txBody>
          <a:bodyPr/>
          <a:lstStyle/>
          <a:p>
            <a:fld id="{5CAC47FF-C53D-4725-BAAD-FECBD344CEFE}" type="slidenum">
              <a:rPr lang="nb-NO" smtClean="0"/>
              <a:t>78</a:t>
            </a:fld>
            <a:endParaRPr lang="nb-NO"/>
          </a:p>
        </p:txBody>
      </p:sp>
    </p:spTree>
    <p:extLst>
      <p:ext uri="{BB962C8B-B14F-4D97-AF65-F5344CB8AC3E}">
        <p14:creationId xmlns:p14="http://schemas.microsoft.com/office/powerpoint/2010/main" val="331902932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3C287C-B3D7-5C21-6C1B-879538184084}"/>
            </a:ext>
          </a:extLst>
        </p:cNvPr>
        <p:cNvGrpSpPr/>
        <p:nvPr/>
      </p:nvGrpSpPr>
      <p:grpSpPr>
        <a:xfrm>
          <a:off x="0" y="0"/>
          <a:ext cx="0" cy="0"/>
          <a:chOff x="0" y="0"/>
          <a:chExt cx="0" cy="0"/>
        </a:xfrm>
      </p:grpSpPr>
      <p:sp>
        <p:nvSpPr>
          <p:cNvPr id="2" name="Plassholder for lysbilde 1">
            <a:extLst>
              <a:ext uri="{FF2B5EF4-FFF2-40B4-BE49-F238E27FC236}">
                <a16:creationId xmlns:a16="http://schemas.microsoft.com/office/drawing/2014/main" id="{3BA5D8DA-60A7-55F6-C385-5623C6F1336E}"/>
              </a:ext>
            </a:extLst>
          </p:cNvPr>
          <p:cNvSpPr>
            <a:spLocks noGrp="1" noRot="1" noChangeAspect="1"/>
          </p:cNvSpPr>
          <p:nvPr>
            <p:ph type="sldImg"/>
          </p:nvPr>
        </p:nvSpPr>
        <p:spPr/>
      </p:sp>
      <p:sp>
        <p:nvSpPr>
          <p:cNvPr id="3" name="Plassholder for notater 2">
            <a:extLst>
              <a:ext uri="{FF2B5EF4-FFF2-40B4-BE49-F238E27FC236}">
                <a16:creationId xmlns:a16="http://schemas.microsoft.com/office/drawing/2014/main" id="{C4335D76-524D-D7D8-8049-5E7BC4C70EA0}"/>
              </a:ext>
            </a:extLst>
          </p:cNvPr>
          <p:cNvSpPr>
            <a:spLocks noGrp="1"/>
          </p:cNvSpPr>
          <p:nvPr>
            <p:ph type="body" idx="1"/>
          </p:nvPr>
        </p:nvSpPr>
        <p:spPr/>
        <p:txBody>
          <a:bodyPr/>
          <a:lstStyle/>
          <a:p>
            <a:endParaRPr lang="nb-NO"/>
          </a:p>
        </p:txBody>
      </p:sp>
      <p:sp>
        <p:nvSpPr>
          <p:cNvPr id="4" name="Plassholder for lysbildenummer 3">
            <a:extLst>
              <a:ext uri="{FF2B5EF4-FFF2-40B4-BE49-F238E27FC236}">
                <a16:creationId xmlns:a16="http://schemas.microsoft.com/office/drawing/2014/main" id="{BFD88E0F-9D6C-4213-7588-B33B1C215A49}"/>
              </a:ext>
            </a:extLst>
          </p:cNvPr>
          <p:cNvSpPr>
            <a:spLocks noGrp="1"/>
          </p:cNvSpPr>
          <p:nvPr>
            <p:ph type="sldNum" sz="quarter" idx="5"/>
          </p:nvPr>
        </p:nvSpPr>
        <p:spPr/>
        <p:txBody>
          <a:bodyPr/>
          <a:lstStyle/>
          <a:p>
            <a:fld id="{5CAC47FF-C53D-4725-BAAD-FECBD344CEFE}" type="slidenum">
              <a:rPr lang="nb-NO" smtClean="0"/>
              <a:t>79</a:t>
            </a:fld>
            <a:endParaRPr lang="nb-NO"/>
          </a:p>
        </p:txBody>
      </p:sp>
    </p:spTree>
    <p:extLst>
      <p:ext uri="{BB962C8B-B14F-4D97-AF65-F5344CB8AC3E}">
        <p14:creationId xmlns:p14="http://schemas.microsoft.com/office/powerpoint/2010/main" val="94623938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ssholder for lysbilde 1"/>
          <p:cNvSpPr>
            <a:spLocks noGrp="1" noRot="1" noChangeAspect="1"/>
          </p:cNvSpPr>
          <p:nvPr>
            <p:ph type="sldImg"/>
          </p:nvPr>
        </p:nvSpPr>
        <p:spPr/>
      </p:sp>
      <p:sp>
        <p:nvSpPr>
          <p:cNvPr id="3" name="Plassholder for notater 2"/>
          <p:cNvSpPr>
            <a:spLocks noGrp="1"/>
          </p:cNvSpPr>
          <p:nvPr>
            <p:ph type="body" idx="1"/>
          </p:nvPr>
        </p:nvSpPr>
        <p:spPr/>
        <p:txBody>
          <a:bodyPr/>
          <a:lstStyle/>
          <a:p>
            <a:endParaRPr lang="nn-NO"/>
          </a:p>
        </p:txBody>
      </p:sp>
      <p:sp>
        <p:nvSpPr>
          <p:cNvPr id="4" name="Plassholder for lysbildenummer 3"/>
          <p:cNvSpPr>
            <a:spLocks noGrp="1"/>
          </p:cNvSpPr>
          <p:nvPr>
            <p:ph type="sldNum" sz="quarter" idx="5"/>
          </p:nvPr>
        </p:nvSpPr>
        <p:spPr/>
        <p:txBody>
          <a:bodyPr/>
          <a:lstStyle/>
          <a:p>
            <a:fld id="{5CAC47FF-C53D-4725-BAAD-FECBD344CEFE}" type="slidenum">
              <a:rPr lang="nb-NO" smtClean="0"/>
              <a:t>80</a:t>
            </a:fld>
            <a:endParaRPr lang="nb-NO"/>
          </a:p>
        </p:txBody>
      </p:sp>
    </p:spTree>
    <p:extLst>
      <p:ext uri="{BB962C8B-B14F-4D97-AF65-F5344CB8AC3E}">
        <p14:creationId xmlns:p14="http://schemas.microsoft.com/office/powerpoint/2010/main" val="9008932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Første side med bild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6A517888-E1A5-8BDA-8BF6-014884FB229E}"/>
              </a:ext>
            </a:extLst>
          </p:cNvPr>
          <p:cNvSpPr>
            <a:spLocks noGrp="1"/>
          </p:cNvSpPr>
          <p:nvPr>
            <p:ph type="pic" sz="quarter" idx="10" hasCustomPrompt="1"/>
          </p:nvPr>
        </p:nvSpPr>
        <p:spPr>
          <a:xfrm>
            <a:off x="1" y="0"/>
            <a:ext cx="9144000" cy="5143500"/>
          </a:xfrm>
          <a:solidFill>
            <a:schemeClr val="bg1">
              <a:lumMod val="75000"/>
            </a:schemeClr>
          </a:solidFill>
        </p:spPr>
        <p:txBody>
          <a:bodyPr/>
          <a:lstStyle>
            <a:lvl1pPr marL="0" indent="0">
              <a:buNone/>
              <a:defRPr/>
            </a:lvl1pPr>
          </a:lstStyle>
          <a:p>
            <a:r>
              <a:rPr lang="en-US" err="1"/>
              <a:t>Klikk</a:t>
            </a:r>
            <a:r>
              <a:rPr lang="en-US"/>
              <a:t> sett inn – </a:t>
            </a:r>
            <a:r>
              <a:rPr lang="en-US" err="1"/>
              <a:t>bilder</a:t>
            </a:r>
            <a:r>
              <a:rPr lang="en-US"/>
              <a:t> – for å </a:t>
            </a:r>
            <a:r>
              <a:rPr lang="en-US" err="1"/>
              <a:t>endre</a:t>
            </a:r>
            <a:r>
              <a:rPr lang="en-US"/>
              <a:t> </a:t>
            </a:r>
            <a:r>
              <a:rPr lang="en-US" err="1"/>
              <a:t>eller</a:t>
            </a:r>
            <a:r>
              <a:rPr lang="en-US"/>
              <a:t> </a:t>
            </a:r>
            <a:r>
              <a:rPr lang="en-US" err="1"/>
              <a:t>sette</a:t>
            </a:r>
            <a:r>
              <a:rPr lang="en-US"/>
              <a:t> inn </a:t>
            </a:r>
            <a:r>
              <a:rPr lang="en-US" err="1"/>
              <a:t>bilde</a:t>
            </a:r>
            <a:r>
              <a:rPr lang="en-US"/>
              <a:t>. </a:t>
            </a:r>
            <a:endParaRPr lang="nb-NO"/>
          </a:p>
        </p:txBody>
      </p:sp>
      <p:sp>
        <p:nvSpPr>
          <p:cNvPr id="20" name="Text Placeholder 19">
            <a:extLst>
              <a:ext uri="{FF2B5EF4-FFF2-40B4-BE49-F238E27FC236}">
                <a16:creationId xmlns:a16="http://schemas.microsoft.com/office/drawing/2014/main" id="{0CD627F2-7BEB-DF5B-9096-A0FB3902DB63}"/>
              </a:ext>
            </a:extLst>
          </p:cNvPr>
          <p:cNvSpPr>
            <a:spLocks noGrp="1"/>
          </p:cNvSpPr>
          <p:nvPr>
            <p:ph type="body" sz="quarter" idx="11" hasCustomPrompt="1"/>
          </p:nvPr>
        </p:nvSpPr>
        <p:spPr>
          <a:xfrm>
            <a:off x="-1" y="1"/>
            <a:ext cx="9144000" cy="5142291"/>
          </a:xfrm>
          <a:blipFill>
            <a:blip>
              <a:extLst>
                <a:ext uri="{96DAC541-7B7A-43D3-8B79-37D633B846F1}">
                  <asvg:svgBlip xmlns:asvg="http://schemas.microsoft.com/office/drawing/2016/SVG/main" r:embed="rId2"/>
                </a:ext>
              </a:extLst>
            </a:blip>
            <a:stretch>
              <a:fillRect/>
            </a:stretch>
          </a:blipFill>
        </p:spPr>
        <p:txBody>
          <a:bodyPr/>
          <a:lstStyle>
            <a:lvl1pPr marL="0" indent="0">
              <a:buNone/>
              <a:defRPr/>
            </a:lvl1pPr>
          </a:lstStyle>
          <a:p>
            <a:pPr lvl="0"/>
            <a:r>
              <a:rPr lang="en-US"/>
              <a:t> </a:t>
            </a:r>
            <a:endParaRPr lang="nb-NO"/>
          </a:p>
        </p:txBody>
      </p:sp>
      <p:sp>
        <p:nvSpPr>
          <p:cNvPr id="28" name="Text Placeholder 27">
            <a:extLst>
              <a:ext uri="{FF2B5EF4-FFF2-40B4-BE49-F238E27FC236}">
                <a16:creationId xmlns:a16="http://schemas.microsoft.com/office/drawing/2014/main" id="{38D63183-4A24-3390-93FA-BA64ECD97E46}"/>
              </a:ext>
              <a:ext uri="{C183D7F6-B498-43B3-948B-1728B52AA6E4}">
                <adec:decorative xmlns:adec="http://schemas.microsoft.com/office/drawing/2017/decorative" val="1"/>
              </a:ext>
            </a:extLst>
          </p:cNvPr>
          <p:cNvSpPr>
            <a:spLocks noGrp="1"/>
          </p:cNvSpPr>
          <p:nvPr>
            <p:ph type="body" sz="quarter" idx="13" hasCustomPrompt="1"/>
          </p:nvPr>
        </p:nvSpPr>
        <p:spPr>
          <a:xfrm>
            <a:off x="6605146" y="0"/>
            <a:ext cx="2538854" cy="5143500"/>
          </a:xfrm>
          <a:solidFill>
            <a:srgbClr val="1B437B">
              <a:alpha val="87843"/>
            </a:srgbClr>
          </a:solidFill>
        </p:spPr>
        <p:txBody>
          <a:bodyPr/>
          <a:lstStyle>
            <a:lvl1pPr marL="0" indent="0">
              <a:buNone/>
              <a:defRPr/>
            </a:lvl1pPr>
          </a:lstStyle>
          <a:p>
            <a:pPr lvl="0"/>
            <a:r>
              <a:rPr lang="en-US"/>
              <a:t> </a:t>
            </a:r>
            <a:endParaRPr lang="nb-NO"/>
          </a:p>
        </p:txBody>
      </p:sp>
      <p:sp>
        <p:nvSpPr>
          <p:cNvPr id="22" name="Text Placeholder 21">
            <a:extLst>
              <a:ext uri="{FF2B5EF4-FFF2-40B4-BE49-F238E27FC236}">
                <a16:creationId xmlns:a16="http://schemas.microsoft.com/office/drawing/2014/main" id="{CC974F22-CA1A-0012-243E-7906D1462D4B}"/>
              </a:ext>
            </a:extLst>
          </p:cNvPr>
          <p:cNvSpPr>
            <a:spLocks noGrp="1"/>
          </p:cNvSpPr>
          <p:nvPr>
            <p:ph type="body" sz="quarter" idx="12" hasCustomPrompt="1"/>
          </p:nvPr>
        </p:nvSpPr>
        <p:spPr>
          <a:xfrm>
            <a:off x="6816322" y="2303860"/>
            <a:ext cx="2133969" cy="620316"/>
          </a:xfrm>
        </p:spPr>
        <p:txBody>
          <a:bodyPr/>
          <a:lstStyle>
            <a:lvl1pPr marL="0" indent="0" algn="ctr">
              <a:spcBef>
                <a:spcPts val="0"/>
              </a:spcBef>
              <a:buNone/>
              <a:defRPr sz="1800">
                <a:solidFill>
                  <a:schemeClr val="bg1"/>
                </a:solidFill>
                <a:latin typeface="+mn-lt"/>
                <a:cs typeface="Calibri Light" panose="020F0302020204030204" pitchFamily="34" charset="0"/>
              </a:defRPr>
            </a:lvl1pPr>
          </a:lstStyle>
          <a:p>
            <a:pPr lvl="0"/>
            <a:r>
              <a:rPr lang="nb-NO"/>
              <a:t>Klikk for å legge til tekst</a:t>
            </a:r>
          </a:p>
        </p:txBody>
      </p:sp>
      <p:sp>
        <p:nvSpPr>
          <p:cNvPr id="33" name="Text Placeholder 8">
            <a:extLst>
              <a:ext uri="{FF2B5EF4-FFF2-40B4-BE49-F238E27FC236}">
                <a16:creationId xmlns:a16="http://schemas.microsoft.com/office/drawing/2014/main" id="{5BAF7E06-4984-46A9-1962-799E7504D046}"/>
              </a:ext>
              <a:ext uri="{C183D7F6-B498-43B3-948B-1728B52AA6E4}">
                <adec:decorative xmlns:adec="http://schemas.microsoft.com/office/drawing/2017/decorative" val="1"/>
              </a:ext>
            </a:extLst>
          </p:cNvPr>
          <p:cNvSpPr>
            <a:spLocks noGrp="1"/>
          </p:cNvSpPr>
          <p:nvPr>
            <p:ph type="body" sz="quarter" idx="14" hasCustomPrompt="1"/>
          </p:nvPr>
        </p:nvSpPr>
        <p:spPr>
          <a:xfrm>
            <a:off x="6605146" y="3149600"/>
            <a:ext cx="2538293" cy="1993901"/>
          </a:xfrm>
          <a:blipFill dpi="0" rotWithShape="1">
            <a:blip>
              <a:alphaModFix amt="46000"/>
              <a:extLst>
                <a:ext uri="{96DAC541-7B7A-43D3-8B79-37D633B846F1}">
                  <asvg:svgBlip xmlns:asvg="http://schemas.microsoft.com/office/drawing/2016/SVG/main" r:embed="rId3"/>
                </a:ext>
              </a:extLst>
            </a:blip>
            <a:srcRect/>
            <a:stretch>
              <a:fillRect l="-44985" t="-19746" r="-48304" b="-126273"/>
            </a:stretch>
          </a:blipFill>
        </p:spPr>
        <p:txBody>
          <a:bodyPr/>
          <a:lstStyle>
            <a:lvl1pPr marL="0" indent="0">
              <a:buNone/>
              <a:defRPr/>
            </a:lvl1pPr>
          </a:lstStyle>
          <a:p>
            <a:pPr lvl="0"/>
            <a:r>
              <a:rPr lang="en-US"/>
              <a:t> </a:t>
            </a:r>
            <a:endParaRPr lang="nb-NO"/>
          </a:p>
        </p:txBody>
      </p:sp>
      <p:sp>
        <p:nvSpPr>
          <p:cNvPr id="3" name="Subtitle 2">
            <a:extLst>
              <a:ext uri="{FF2B5EF4-FFF2-40B4-BE49-F238E27FC236}">
                <a16:creationId xmlns:a16="http://schemas.microsoft.com/office/drawing/2014/main" id="{0397EF63-16B9-D416-993C-3892B2AF34F8}"/>
              </a:ext>
            </a:extLst>
          </p:cNvPr>
          <p:cNvSpPr>
            <a:spLocks noGrp="1"/>
          </p:cNvSpPr>
          <p:nvPr>
            <p:ph type="subTitle" idx="1" hasCustomPrompt="1"/>
          </p:nvPr>
        </p:nvSpPr>
        <p:spPr>
          <a:xfrm>
            <a:off x="479311" y="4335680"/>
            <a:ext cx="5617748" cy="495697"/>
          </a:xfrm>
        </p:spPr>
        <p:txBody>
          <a:bodyPr/>
          <a:lstStyle>
            <a:lvl1pPr marL="0" indent="0" algn="l">
              <a:buNone/>
              <a:defRPr sz="2000">
                <a:solidFill>
                  <a:schemeClr val="bg1"/>
                </a:solidFill>
              </a:defRPr>
            </a:lvl1pPr>
            <a:lvl2pPr marL="257141" indent="0" algn="ctr">
              <a:buNone/>
              <a:defRPr sz="1125"/>
            </a:lvl2pPr>
            <a:lvl3pPr marL="514282" indent="0" algn="ctr">
              <a:buNone/>
              <a:defRPr sz="1013"/>
            </a:lvl3pPr>
            <a:lvl4pPr marL="771422" indent="0" algn="ctr">
              <a:buNone/>
              <a:defRPr sz="900"/>
            </a:lvl4pPr>
            <a:lvl5pPr marL="1028563" indent="0" algn="ctr">
              <a:buNone/>
              <a:defRPr sz="900"/>
            </a:lvl5pPr>
            <a:lvl6pPr marL="1285703" indent="0" algn="ctr">
              <a:buNone/>
              <a:defRPr sz="900"/>
            </a:lvl6pPr>
            <a:lvl7pPr marL="1542845" indent="0" algn="ctr">
              <a:buNone/>
              <a:defRPr sz="900"/>
            </a:lvl7pPr>
            <a:lvl8pPr marL="1799985" indent="0" algn="ctr">
              <a:buNone/>
              <a:defRPr sz="900"/>
            </a:lvl8pPr>
            <a:lvl9pPr marL="2057126" indent="0" algn="ctr">
              <a:buNone/>
              <a:defRPr sz="900"/>
            </a:lvl9pPr>
          </a:lstStyle>
          <a:p>
            <a:r>
              <a:rPr lang="nb-NO"/>
              <a:t>Klikk for å legge til undertittel</a:t>
            </a:r>
          </a:p>
        </p:txBody>
      </p:sp>
      <p:sp>
        <p:nvSpPr>
          <p:cNvPr id="34" name="Text Placeholder 16">
            <a:extLst>
              <a:ext uri="{FF2B5EF4-FFF2-40B4-BE49-F238E27FC236}">
                <a16:creationId xmlns:a16="http://schemas.microsoft.com/office/drawing/2014/main" id="{1B467213-6D8F-336E-D8FE-00368EC5D264}"/>
              </a:ext>
              <a:ext uri="{C183D7F6-B498-43B3-948B-1728B52AA6E4}">
                <adec:decorative xmlns:adec="http://schemas.microsoft.com/office/drawing/2017/decorative" val="1"/>
              </a:ext>
            </a:extLst>
          </p:cNvPr>
          <p:cNvSpPr>
            <a:spLocks noGrp="1"/>
          </p:cNvSpPr>
          <p:nvPr>
            <p:ph type="body" sz="quarter" idx="15" hasCustomPrompt="1"/>
          </p:nvPr>
        </p:nvSpPr>
        <p:spPr>
          <a:xfrm>
            <a:off x="7622258" y="1875019"/>
            <a:ext cx="504070" cy="10800"/>
          </a:xfrm>
          <a:blipFill>
            <a:blip>
              <a:extLst>
                <a:ext uri="{96DAC541-7B7A-43D3-8B79-37D633B846F1}">
                  <asvg:svgBlip xmlns:asvg="http://schemas.microsoft.com/office/drawing/2016/SVG/main" r:embed="rId4"/>
                </a:ext>
              </a:extLst>
            </a:blip>
            <a:stretch>
              <a:fillRect/>
            </a:stretch>
          </a:blipFill>
        </p:spPr>
        <p:txBody>
          <a:bodyPr/>
          <a:lstStyle>
            <a:lvl1pPr marL="0" indent="0">
              <a:buNone/>
              <a:defRPr/>
            </a:lvl1pPr>
          </a:lstStyle>
          <a:p>
            <a:pPr lvl="0"/>
            <a:r>
              <a:rPr lang="en-US"/>
              <a:t> </a:t>
            </a:r>
            <a:endParaRPr lang="nb-NO"/>
          </a:p>
        </p:txBody>
      </p:sp>
      <p:sp>
        <p:nvSpPr>
          <p:cNvPr id="2" name="Title 1">
            <a:extLst>
              <a:ext uri="{FF2B5EF4-FFF2-40B4-BE49-F238E27FC236}">
                <a16:creationId xmlns:a16="http://schemas.microsoft.com/office/drawing/2014/main" id="{BC9F38B4-F362-52D4-3304-5D043A3F7594}"/>
              </a:ext>
            </a:extLst>
          </p:cNvPr>
          <p:cNvSpPr>
            <a:spLocks noGrp="1"/>
          </p:cNvSpPr>
          <p:nvPr>
            <p:ph type="ctrTitle" hasCustomPrompt="1"/>
          </p:nvPr>
        </p:nvSpPr>
        <p:spPr>
          <a:xfrm>
            <a:off x="479311" y="2773976"/>
            <a:ext cx="5617748" cy="1387078"/>
          </a:xfrm>
        </p:spPr>
        <p:txBody>
          <a:bodyPr anchor="b"/>
          <a:lstStyle>
            <a:lvl1pPr algn="l">
              <a:defRPr sz="3500" cap="none" spc="8" baseline="0">
                <a:solidFill>
                  <a:schemeClr val="bg1"/>
                </a:solidFill>
                <a:latin typeface="Calibri" panose="020F0502020204030204" pitchFamily="34" charset="0"/>
                <a:cs typeface="Calibri" panose="020F0502020204030204" pitchFamily="34" charset="0"/>
              </a:defRPr>
            </a:lvl1pPr>
          </a:lstStyle>
          <a:p>
            <a:r>
              <a:rPr lang="nb-NO"/>
              <a:t>Klikk for å legge til tittel</a:t>
            </a:r>
          </a:p>
        </p:txBody>
      </p:sp>
      <p:sp>
        <p:nvSpPr>
          <p:cNvPr id="6" name="Text Placeholder 4" descr="University of Bergen logo">
            <a:extLst>
              <a:ext uri="{FF2B5EF4-FFF2-40B4-BE49-F238E27FC236}">
                <a16:creationId xmlns:a16="http://schemas.microsoft.com/office/drawing/2014/main" id="{A75CB72C-B686-918C-FFEA-51306B32FEA0}"/>
              </a:ext>
            </a:extLst>
          </p:cNvPr>
          <p:cNvSpPr>
            <a:spLocks noGrp="1"/>
          </p:cNvSpPr>
          <p:nvPr>
            <p:ph type="body" sz="quarter" idx="16" hasCustomPrompt="1"/>
          </p:nvPr>
        </p:nvSpPr>
        <p:spPr>
          <a:xfrm>
            <a:off x="7209297" y="316640"/>
            <a:ext cx="1350404" cy="1195864"/>
          </a:xfrm>
          <a:blipFill>
            <a:blip>
              <a:extLst>
                <a:ext uri="{96DAC541-7B7A-43D3-8B79-37D633B846F1}">
                  <asvg:svgBlip xmlns:asvg="http://schemas.microsoft.com/office/drawing/2016/SVG/main" r:embed="rId5"/>
                </a:ext>
              </a:extLst>
            </a:blip>
            <a:stretch>
              <a:fillRect/>
            </a:stretch>
          </a:blipFill>
        </p:spPr>
        <p:txBody>
          <a:bodyPr/>
          <a:lstStyle>
            <a:lvl1pPr marL="0" indent="0">
              <a:buNone/>
              <a:defRPr/>
            </a:lvl1pPr>
          </a:lstStyle>
          <a:p>
            <a:pPr lvl="0"/>
            <a:r>
              <a:rPr lang="en-US"/>
              <a:t> </a:t>
            </a:r>
            <a:endParaRPr lang="nb-NO"/>
          </a:p>
        </p:txBody>
      </p:sp>
    </p:spTree>
    <p:extLst>
      <p:ext uri="{BB962C8B-B14F-4D97-AF65-F5344CB8AC3E}">
        <p14:creationId xmlns:p14="http://schemas.microsoft.com/office/powerpoint/2010/main" val="2864035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ndelingsside (venstr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C38D9678-C617-198E-9A58-19C4E605307A}"/>
              </a:ext>
            </a:extLst>
          </p:cNvPr>
          <p:cNvSpPr>
            <a:spLocks noGrp="1"/>
          </p:cNvSpPr>
          <p:nvPr>
            <p:ph type="pic" sz="quarter" idx="14" hasCustomPrompt="1"/>
          </p:nvPr>
        </p:nvSpPr>
        <p:spPr>
          <a:xfrm>
            <a:off x="1" y="0"/>
            <a:ext cx="9142412" cy="5143500"/>
          </a:xfrm>
          <a:solidFill>
            <a:schemeClr val="bg1">
              <a:lumMod val="50000"/>
            </a:schemeClr>
          </a:solidFill>
        </p:spPr>
        <p:txBody>
          <a:bodyPr/>
          <a:lstStyle>
            <a:lvl1pPr marL="0" indent="0">
              <a:buNone/>
              <a:defRPr>
                <a:solidFill>
                  <a:schemeClr val="bg1"/>
                </a:solidFill>
              </a:defRPr>
            </a:lvl1pPr>
          </a:lstStyle>
          <a:p>
            <a:pPr marL="0" marR="0" lvl="0" indent="0" algn="l" defTabSz="514282" rtl="0" eaLnBrk="1" fontAlgn="auto" latinLnBrk="0" hangingPunct="1">
              <a:lnSpc>
                <a:spcPct val="101000"/>
              </a:lnSpc>
              <a:spcBef>
                <a:spcPts val="563"/>
              </a:spcBef>
              <a:spcAft>
                <a:spcPts val="0"/>
              </a:spcAft>
              <a:buClrTx/>
              <a:buSzTx/>
              <a:buFont typeface="Arial" panose="020B0604020202020204" pitchFamily="34" charset="0"/>
              <a:buNone/>
              <a:tabLst/>
              <a:defRPr/>
            </a:pPr>
            <a:r>
              <a:rPr lang="en-US" err="1"/>
              <a:t>Klikk</a:t>
            </a:r>
            <a:r>
              <a:rPr lang="en-US"/>
              <a:t> sett inn – </a:t>
            </a:r>
            <a:r>
              <a:rPr lang="en-US" err="1"/>
              <a:t>bilder</a:t>
            </a:r>
            <a:r>
              <a:rPr lang="en-US"/>
              <a:t> – for å </a:t>
            </a:r>
            <a:r>
              <a:rPr lang="en-US" err="1"/>
              <a:t>endre</a:t>
            </a:r>
            <a:r>
              <a:rPr lang="en-US"/>
              <a:t> </a:t>
            </a:r>
            <a:r>
              <a:rPr lang="en-US" err="1"/>
              <a:t>eller</a:t>
            </a:r>
            <a:r>
              <a:rPr lang="en-US"/>
              <a:t> </a:t>
            </a:r>
            <a:r>
              <a:rPr lang="en-US" err="1"/>
              <a:t>sette</a:t>
            </a:r>
            <a:r>
              <a:rPr lang="en-US"/>
              <a:t> inn </a:t>
            </a:r>
            <a:r>
              <a:rPr lang="en-US" err="1"/>
              <a:t>bilde</a:t>
            </a:r>
            <a:r>
              <a:rPr lang="en-US"/>
              <a:t>. </a:t>
            </a:r>
            <a:endParaRPr lang="nb-NO"/>
          </a:p>
          <a:p>
            <a:endParaRPr lang="nb-NO"/>
          </a:p>
        </p:txBody>
      </p:sp>
      <p:sp>
        <p:nvSpPr>
          <p:cNvPr id="9" name="Text Placeholder 8">
            <a:extLst>
              <a:ext uri="{FF2B5EF4-FFF2-40B4-BE49-F238E27FC236}">
                <a16:creationId xmlns:a16="http://schemas.microsoft.com/office/drawing/2014/main" id="{59632142-7137-F658-FD7E-0266984A6F6A}"/>
              </a:ext>
            </a:extLst>
          </p:cNvPr>
          <p:cNvSpPr>
            <a:spLocks noGrp="1"/>
          </p:cNvSpPr>
          <p:nvPr>
            <p:ph type="body" sz="quarter" idx="15" hasCustomPrompt="1"/>
          </p:nvPr>
        </p:nvSpPr>
        <p:spPr>
          <a:xfrm>
            <a:off x="0" y="0"/>
            <a:ext cx="4573026" cy="5143761"/>
          </a:xfrm>
          <a:blipFill dpi="0" rotWithShape="1">
            <a:blip>
              <a:alphaModFix amt="95000"/>
              <a:extLst>
                <a:ext uri="{96DAC541-7B7A-43D3-8B79-37D633B846F1}">
                  <asvg:svgBlip xmlns:asvg="http://schemas.microsoft.com/office/drawing/2016/SVG/main" r:embed="rId2"/>
                </a:ext>
              </a:extLst>
            </a:blip>
            <a:srcRect/>
            <a:stretch>
              <a:fillRect l="-44985" t="-19746" r="-48304" b="-126273"/>
            </a:stretch>
          </a:blipFill>
        </p:spPr>
        <p:txBody>
          <a:bodyPr/>
          <a:lstStyle>
            <a:lvl1pPr marL="0" indent="0">
              <a:buNone/>
              <a:defRPr/>
            </a:lvl1pPr>
          </a:lstStyle>
          <a:p>
            <a:pPr lvl="0"/>
            <a:r>
              <a:rPr lang="en-US"/>
              <a:t> </a:t>
            </a:r>
            <a:endParaRPr lang="nb-NO"/>
          </a:p>
        </p:txBody>
      </p:sp>
      <p:sp>
        <p:nvSpPr>
          <p:cNvPr id="2" name="Title 1">
            <a:extLst>
              <a:ext uri="{FF2B5EF4-FFF2-40B4-BE49-F238E27FC236}">
                <a16:creationId xmlns:a16="http://schemas.microsoft.com/office/drawing/2014/main" id="{4D365D15-CDF0-FD80-3C98-7942C6C8D680}"/>
              </a:ext>
            </a:extLst>
          </p:cNvPr>
          <p:cNvSpPr>
            <a:spLocks noGrp="1"/>
          </p:cNvSpPr>
          <p:nvPr>
            <p:ph type="title" hasCustomPrompt="1"/>
          </p:nvPr>
        </p:nvSpPr>
        <p:spPr>
          <a:xfrm>
            <a:off x="802048" y="1253452"/>
            <a:ext cx="3233239" cy="1827579"/>
          </a:xfrm>
        </p:spPr>
        <p:txBody>
          <a:bodyPr/>
          <a:lstStyle>
            <a:lvl1pPr>
              <a:defRPr sz="3000" cap="none" spc="15" baseline="0">
                <a:solidFill>
                  <a:schemeClr val="bg1"/>
                </a:solidFill>
              </a:defRPr>
            </a:lvl1pPr>
          </a:lstStyle>
          <a:p>
            <a:r>
              <a:rPr lang="nb-NO"/>
              <a:t>Klikk for å legge til tekst</a:t>
            </a:r>
          </a:p>
        </p:txBody>
      </p:sp>
      <p:sp>
        <p:nvSpPr>
          <p:cNvPr id="8" name="Text Placeholder 16">
            <a:extLst>
              <a:ext uri="{FF2B5EF4-FFF2-40B4-BE49-F238E27FC236}">
                <a16:creationId xmlns:a16="http://schemas.microsoft.com/office/drawing/2014/main" id="{008EFBE4-32D1-C44E-7160-D739A8F15AE7}"/>
              </a:ext>
              <a:ext uri="{C183D7F6-B498-43B3-948B-1728B52AA6E4}">
                <adec:decorative xmlns:adec="http://schemas.microsoft.com/office/drawing/2017/decorative" val="1"/>
              </a:ext>
            </a:extLst>
          </p:cNvPr>
          <p:cNvSpPr>
            <a:spLocks noGrp="1"/>
          </p:cNvSpPr>
          <p:nvPr>
            <p:ph type="body" sz="quarter" idx="12" hasCustomPrompt="1"/>
          </p:nvPr>
        </p:nvSpPr>
        <p:spPr>
          <a:xfrm>
            <a:off x="774884" y="971550"/>
            <a:ext cx="504070" cy="10800"/>
          </a:xfrm>
          <a:solidFill>
            <a:srgbClr val="F58B7A"/>
          </a:solidFill>
        </p:spPr>
        <p:txBody>
          <a:bodyPr/>
          <a:lstStyle>
            <a:lvl1pPr marL="0" indent="0">
              <a:buNone/>
              <a:defRPr/>
            </a:lvl1pPr>
          </a:lstStyle>
          <a:p>
            <a:pPr lvl="0"/>
            <a:r>
              <a:rPr lang="en-US"/>
              <a:t> </a:t>
            </a:r>
            <a:endParaRPr lang="nb-NO"/>
          </a:p>
        </p:txBody>
      </p:sp>
    </p:spTree>
    <p:extLst>
      <p:ext uri="{BB962C8B-B14F-4D97-AF65-F5344CB8AC3E}">
        <p14:creationId xmlns:p14="http://schemas.microsoft.com/office/powerpoint/2010/main" val="3541926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ndelingsside (høyr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C38D9678-C617-198E-9A58-19C4E605307A}"/>
              </a:ext>
            </a:extLst>
          </p:cNvPr>
          <p:cNvSpPr>
            <a:spLocks noGrp="1"/>
          </p:cNvSpPr>
          <p:nvPr>
            <p:ph type="pic" sz="quarter" idx="14" hasCustomPrompt="1"/>
          </p:nvPr>
        </p:nvSpPr>
        <p:spPr>
          <a:xfrm>
            <a:off x="1" y="0"/>
            <a:ext cx="9142412" cy="5143500"/>
          </a:xfrm>
          <a:solidFill>
            <a:schemeClr val="bg1">
              <a:lumMod val="50000"/>
            </a:schemeClr>
          </a:solidFill>
        </p:spPr>
        <p:txBody>
          <a:bodyPr/>
          <a:lstStyle>
            <a:lvl1pPr marL="0" indent="0">
              <a:buNone/>
              <a:defRPr>
                <a:solidFill>
                  <a:schemeClr val="bg1"/>
                </a:solidFill>
              </a:defRPr>
            </a:lvl1pPr>
          </a:lstStyle>
          <a:p>
            <a:pPr marL="0" marR="0" lvl="0" indent="0" algn="l" defTabSz="514282" rtl="0" eaLnBrk="1" fontAlgn="auto" latinLnBrk="0" hangingPunct="1">
              <a:lnSpc>
                <a:spcPct val="101000"/>
              </a:lnSpc>
              <a:spcBef>
                <a:spcPts val="563"/>
              </a:spcBef>
              <a:spcAft>
                <a:spcPts val="0"/>
              </a:spcAft>
              <a:buClrTx/>
              <a:buSzTx/>
              <a:buFont typeface="Arial" panose="020B0604020202020204" pitchFamily="34" charset="0"/>
              <a:buNone/>
              <a:tabLst/>
              <a:defRPr/>
            </a:pPr>
            <a:r>
              <a:rPr lang="en-US" err="1"/>
              <a:t>Klikk</a:t>
            </a:r>
            <a:r>
              <a:rPr lang="en-US"/>
              <a:t> sett inn – </a:t>
            </a:r>
            <a:r>
              <a:rPr lang="en-US" err="1"/>
              <a:t>bilder</a:t>
            </a:r>
            <a:r>
              <a:rPr lang="en-US"/>
              <a:t> – for å </a:t>
            </a:r>
            <a:r>
              <a:rPr lang="en-US" err="1"/>
              <a:t>endre</a:t>
            </a:r>
            <a:r>
              <a:rPr lang="en-US"/>
              <a:t> </a:t>
            </a:r>
            <a:r>
              <a:rPr lang="en-US" err="1"/>
              <a:t>eller</a:t>
            </a:r>
            <a:r>
              <a:rPr lang="en-US"/>
              <a:t> </a:t>
            </a:r>
            <a:r>
              <a:rPr lang="en-US" err="1"/>
              <a:t>sette</a:t>
            </a:r>
            <a:r>
              <a:rPr lang="en-US"/>
              <a:t> inn </a:t>
            </a:r>
            <a:r>
              <a:rPr lang="en-US" err="1"/>
              <a:t>bilde</a:t>
            </a:r>
            <a:r>
              <a:rPr lang="en-US"/>
              <a:t>. </a:t>
            </a:r>
            <a:endParaRPr lang="nb-NO"/>
          </a:p>
          <a:p>
            <a:endParaRPr lang="nb-NO"/>
          </a:p>
        </p:txBody>
      </p:sp>
      <p:sp>
        <p:nvSpPr>
          <p:cNvPr id="9" name="Text Placeholder 8">
            <a:extLst>
              <a:ext uri="{FF2B5EF4-FFF2-40B4-BE49-F238E27FC236}">
                <a16:creationId xmlns:a16="http://schemas.microsoft.com/office/drawing/2014/main" id="{59632142-7137-F658-FD7E-0266984A6F6A}"/>
              </a:ext>
            </a:extLst>
          </p:cNvPr>
          <p:cNvSpPr>
            <a:spLocks noGrp="1"/>
          </p:cNvSpPr>
          <p:nvPr>
            <p:ph type="body" sz="quarter" idx="15" hasCustomPrompt="1"/>
          </p:nvPr>
        </p:nvSpPr>
        <p:spPr>
          <a:xfrm>
            <a:off x="4570413" y="1"/>
            <a:ext cx="4573026" cy="5143761"/>
          </a:xfrm>
          <a:blipFill dpi="0" rotWithShape="1">
            <a:blip>
              <a:alphaModFix amt="95000"/>
              <a:extLst>
                <a:ext uri="{96DAC541-7B7A-43D3-8B79-37D633B846F1}">
                  <asvg:svgBlip xmlns:asvg="http://schemas.microsoft.com/office/drawing/2016/SVG/main" r:embed="rId2"/>
                </a:ext>
              </a:extLst>
            </a:blip>
            <a:srcRect/>
            <a:stretch>
              <a:fillRect l="-44985" t="-19746" r="-48304" b="-126273"/>
            </a:stretch>
          </a:blipFill>
        </p:spPr>
        <p:txBody>
          <a:bodyPr/>
          <a:lstStyle>
            <a:lvl1pPr marL="0" indent="0">
              <a:buNone/>
              <a:defRPr/>
            </a:lvl1pPr>
          </a:lstStyle>
          <a:p>
            <a:pPr lvl="0"/>
            <a:r>
              <a:rPr lang="en-US"/>
              <a:t> </a:t>
            </a:r>
            <a:endParaRPr lang="nb-NO"/>
          </a:p>
        </p:txBody>
      </p:sp>
      <p:sp>
        <p:nvSpPr>
          <p:cNvPr id="2" name="Title 1">
            <a:extLst>
              <a:ext uri="{FF2B5EF4-FFF2-40B4-BE49-F238E27FC236}">
                <a16:creationId xmlns:a16="http://schemas.microsoft.com/office/drawing/2014/main" id="{4D365D15-CDF0-FD80-3C98-7942C6C8D680}"/>
              </a:ext>
            </a:extLst>
          </p:cNvPr>
          <p:cNvSpPr>
            <a:spLocks noGrp="1"/>
          </p:cNvSpPr>
          <p:nvPr>
            <p:ph type="title" hasCustomPrompt="1"/>
          </p:nvPr>
        </p:nvSpPr>
        <p:spPr>
          <a:xfrm>
            <a:off x="5349437" y="1253452"/>
            <a:ext cx="3517205" cy="1827579"/>
          </a:xfrm>
        </p:spPr>
        <p:txBody>
          <a:bodyPr/>
          <a:lstStyle>
            <a:lvl1pPr>
              <a:defRPr sz="3000" cap="none" spc="15" baseline="0">
                <a:solidFill>
                  <a:schemeClr val="bg1"/>
                </a:solidFill>
              </a:defRPr>
            </a:lvl1pPr>
          </a:lstStyle>
          <a:p>
            <a:r>
              <a:rPr lang="nb-NO"/>
              <a:t>Klikk for å legge til tekst</a:t>
            </a:r>
          </a:p>
        </p:txBody>
      </p:sp>
      <p:sp>
        <p:nvSpPr>
          <p:cNvPr id="8" name="Text Placeholder 16">
            <a:extLst>
              <a:ext uri="{FF2B5EF4-FFF2-40B4-BE49-F238E27FC236}">
                <a16:creationId xmlns:a16="http://schemas.microsoft.com/office/drawing/2014/main" id="{008EFBE4-32D1-C44E-7160-D739A8F15AE7}"/>
              </a:ext>
              <a:ext uri="{C183D7F6-B498-43B3-948B-1728B52AA6E4}">
                <adec:decorative xmlns:adec="http://schemas.microsoft.com/office/drawing/2017/decorative" val="1"/>
              </a:ext>
            </a:extLst>
          </p:cNvPr>
          <p:cNvSpPr>
            <a:spLocks noGrp="1"/>
          </p:cNvSpPr>
          <p:nvPr>
            <p:ph type="body" sz="quarter" idx="12" hasCustomPrompt="1"/>
          </p:nvPr>
        </p:nvSpPr>
        <p:spPr>
          <a:xfrm>
            <a:off x="5322273" y="971550"/>
            <a:ext cx="504070" cy="10800"/>
          </a:xfrm>
          <a:solidFill>
            <a:srgbClr val="F58B7A"/>
          </a:solidFill>
        </p:spPr>
        <p:txBody>
          <a:bodyPr/>
          <a:lstStyle>
            <a:lvl1pPr marL="0" indent="0">
              <a:buNone/>
              <a:defRPr/>
            </a:lvl1pPr>
          </a:lstStyle>
          <a:p>
            <a:pPr lvl="0"/>
            <a:r>
              <a:rPr lang="en-US"/>
              <a:t> </a:t>
            </a:r>
            <a:endParaRPr lang="nb-NO"/>
          </a:p>
        </p:txBody>
      </p:sp>
      <p:pic>
        <p:nvPicPr>
          <p:cNvPr id="4" name="Bilde 3">
            <a:extLst>
              <a:ext uri="{FF2B5EF4-FFF2-40B4-BE49-F238E27FC236}">
                <a16:creationId xmlns:a16="http://schemas.microsoft.com/office/drawing/2014/main" id="{A7975302-AE04-E755-C04C-FB9CF6FC54C9}"/>
              </a:ext>
              <a:ext uri="{C183D7F6-B498-43B3-948B-1728B52AA6E4}">
                <adec:decorative xmlns:adec="http://schemas.microsoft.com/office/drawing/2017/decorative" val="1"/>
              </a:ext>
            </a:extLst>
          </p:cNvPr>
          <p:cNvPicPr>
            <a:picLocks noChangeAspect="1"/>
          </p:cNvPicPr>
          <p:nvPr userDrawn="1"/>
        </p:nvPicPr>
        <p:blipFill>
          <a:blip r:embed="rId3"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Tree>
    <p:extLst>
      <p:ext uri="{BB962C8B-B14F-4D97-AF65-F5344CB8AC3E}">
        <p14:creationId xmlns:p14="http://schemas.microsoft.com/office/powerpoint/2010/main" val="43582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kst og uthevet tekst med bild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14B61FA2-F216-7C5D-73F7-BE61BB78A427}"/>
              </a:ext>
            </a:extLst>
          </p:cNvPr>
          <p:cNvSpPr>
            <a:spLocks noGrp="1"/>
          </p:cNvSpPr>
          <p:nvPr>
            <p:ph type="pic" sz="quarter" idx="10"/>
          </p:nvPr>
        </p:nvSpPr>
        <p:spPr>
          <a:xfrm>
            <a:off x="1" y="0"/>
            <a:ext cx="9144000" cy="5143500"/>
          </a:xfrm>
          <a:solidFill>
            <a:schemeClr val="bg1">
              <a:lumMod val="50000"/>
            </a:schemeClr>
          </a:solidFill>
        </p:spPr>
        <p:txBody>
          <a:bodyPr/>
          <a:lstStyle>
            <a:lvl1pPr marL="0" indent="0">
              <a:buNone/>
              <a:defRPr/>
            </a:lvl1pPr>
          </a:lstStyle>
          <a:p>
            <a:r>
              <a:rPr lang="nb-NO"/>
              <a:t>Klikk på ikonet for å legge til et bilde</a:t>
            </a:r>
          </a:p>
        </p:txBody>
      </p:sp>
      <p:sp>
        <p:nvSpPr>
          <p:cNvPr id="2" name="Title 1">
            <a:extLst>
              <a:ext uri="{FF2B5EF4-FFF2-40B4-BE49-F238E27FC236}">
                <a16:creationId xmlns:a16="http://schemas.microsoft.com/office/drawing/2014/main" id="{3AC00203-616D-1D47-BCB4-1732A03C7A0A}"/>
              </a:ext>
            </a:extLst>
          </p:cNvPr>
          <p:cNvSpPr>
            <a:spLocks noGrp="1"/>
          </p:cNvSpPr>
          <p:nvPr>
            <p:ph type="title" hasCustomPrompt="1"/>
          </p:nvPr>
        </p:nvSpPr>
        <p:spPr>
          <a:xfrm>
            <a:off x="774884" y="398739"/>
            <a:ext cx="7886700" cy="446247"/>
          </a:xfrm>
        </p:spPr>
        <p:txBody>
          <a:bodyPr/>
          <a:lstStyle>
            <a:lvl1pPr>
              <a:defRPr sz="1500" cap="none" spc="300" baseline="0">
                <a:solidFill>
                  <a:schemeClr val="bg1"/>
                </a:solidFill>
                <a:latin typeface="Calibri" panose="020F0502020204030204" pitchFamily="34" charset="0"/>
                <a:cs typeface="Calibri" panose="020F0502020204030204" pitchFamily="34" charset="0"/>
              </a:defRPr>
            </a:lvl1pPr>
          </a:lstStyle>
          <a:p>
            <a:r>
              <a:rPr lang="nb-NO"/>
              <a:t>Klikk for å legge til tittel</a:t>
            </a:r>
          </a:p>
        </p:txBody>
      </p:sp>
      <p:sp>
        <p:nvSpPr>
          <p:cNvPr id="3" name="Content Placeholder 2">
            <a:extLst>
              <a:ext uri="{FF2B5EF4-FFF2-40B4-BE49-F238E27FC236}">
                <a16:creationId xmlns:a16="http://schemas.microsoft.com/office/drawing/2014/main" id="{751C5846-1E5E-34DE-00BD-ADED2AD671D9}"/>
              </a:ext>
            </a:extLst>
          </p:cNvPr>
          <p:cNvSpPr>
            <a:spLocks noGrp="1"/>
          </p:cNvSpPr>
          <p:nvPr>
            <p:ph idx="1" hasCustomPrompt="1"/>
          </p:nvPr>
        </p:nvSpPr>
        <p:spPr>
          <a:xfrm>
            <a:off x="796319" y="1380596"/>
            <a:ext cx="3653583" cy="3167062"/>
          </a:xfrm>
        </p:spPr>
        <p:txBody>
          <a:bodyPr/>
          <a:lstStyle>
            <a:lvl1pPr>
              <a:defRPr sz="1800">
                <a:solidFill>
                  <a:schemeClr val="bg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nb-NO"/>
              <a:t>Klikk for å legge til tekst</a:t>
            </a:r>
          </a:p>
          <a:p>
            <a:pPr lvl="1"/>
            <a:r>
              <a:rPr lang="nb-NO"/>
              <a:t>Andre nivå</a:t>
            </a:r>
          </a:p>
          <a:p>
            <a:pPr lvl="2"/>
            <a:r>
              <a:rPr lang="nb-NO"/>
              <a:t>Tredje nivå</a:t>
            </a:r>
          </a:p>
          <a:p>
            <a:pPr lvl="3"/>
            <a:r>
              <a:rPr lang="nb-NO"/>
              <a:t>Fjerde nivå</a:t>
            </a:r>
          </a:p>
          <a:p>
            <a:pPr lvl="4"/>
            <a:r>
              <a:rPr lang="nb-NO"/>
              <a:t>Femte nivå</a:t>
            </a:r>
          </a:p>
        </p:txBody>
      </p:sp>
      <p:sp>
        <p:nvSpPr>
          <p:cNvPr id="12" name="Text Placeholder 11">
            <a:extLst>
              <a:ext uri="{FF2B5EF4-FFF2-40B4-BE49-F238E27FC236}">
                <a16:creationId xmlns:a16="http://schemas.microsoft.com/office/drawing/2014/main" id="{787B224D-0819-D062-4642-D4B84E785B65}"/>
              </a:ext>
            </a:extLst>
          </p:cNvPr>
          <p:cNvSpPr>
            <a:spLocks noGrp="1"/>
          </p:cNvSpPr>
          <p:nvPr>
            <p:ph type="body" sz="quarter" idx="11" hasCustomPrompt="1"/>
          </p:nvPr>
        </p:nvSpPr>
        <p:spPr>
          <a:xfrm>
            <a:off x="5058653" y="1380596"/>
            <a:ext cx="3624366" cy="1785937"/>
          </a:xfrm>
        </p:spPr>
        <p:txBody>
          <a:bodyPr/>
          <a:lstStyle>
            <a:lvl1pPr marL="0" indent="0">
              <a:lnSpc>
                <a:spcPct val="90000"/>
              </a:lnSpc>
              <a:spcBef>
                <a:spcPts val="0"/>
              </a:spcBef>
              <a:buNone/>
              <a:defRPr sz="3500" cap="none" spc="68" baseline="0">
                <a:solidFill>
                  <a:schemeClr val="bg1"/>
                </a:solidFill>
                <a:latin typeface="Calibri" panose="020F0502020204030204" pitchFamily="34" charset="0"/>
                <a:cs typeface="Calibri" panose="020F0502020204030204" pitchFamily="34" charset="0"/>
              </a:defRPr>
            </a:lvl1pPr>
          </a:lstStyle>
          <a:p>
            <a:pPr lvl="0"/>
            <a:r>
              <a:rPr lang="nb-NO"/>
              <a:t>Klikk for å legge til tekst</a:t>
            </a:r>
          </a:p>
        </p:txBody>
      </p:sp>
      <p:sp>
        <p:nvSpPr>
          <p:cNvPr id="17" name="Text Placeholder 16">
            <a:extLst>
              <a:ext uri="{FF2B5EF4-FFF2-40B4-BE49-F238E27FC236}">
                <a16:creationId xmlns:a16="http://schemas.microsoft.com/office/drawing/2014/main" id="{1D4E0020-81E1-259A-DD85-B4333798D2F1}"/>
              </a:ext>
              <a:ext uri="{C183D7F6-B498-43B3-948B-1728B52AA6E4}">
                <adec:decorative xmlns:adec="http://schemas.microsoft.com/office/drawing/2017/decorative" val="1"/>
              </a:ext>
            </a:extLst>
          </p:cNvPr>
          <p:cNvSpPr>
            <a:spLocks noGrp="1"/>
          </p:cNvSpPr>
          <p:nvPr>
            <p:ph type="body" sz="quarter" idx="12" hasCustomPrompt="1"/>
          </p:nvPr>
        </p:nvSpPr>
        <p:spPr>
          <a:xfrm>
            <a:off x="774884" y="971550"/>
            <a:ext cx="504070" cy="10800"/>
          </a:xfrm>
          <a:blipFill>
            <a:blip>
              <a:extLst>
                <a:ext uri="{96DAC541-7B7A-43D3-8B79-37D633B846F1}">
                  <asvg:svgBlip xmlns:asvg="http://schemas.microsoft.com/office/drawing/2016/SVG/main" r:embed="rId2"/>
                </a:ext>
              </a:extLst>
            </a:blip>
            <a:stretch>
              <a:fillRect/>
            </a:stretch>
          </a:blipFill>
        </p:spPr>
        <p:txBody>
          <a:bodyPr/>
          <a:lstStyle>
            <a:lvl1pPr marL="0" indent="0">
              <a:buNone/>
              <a:defRPr/>
            </a:lvl1pPr>
          </a:lstStyle>
          <a:p>
            <a:pPr lvl="0"/>
            <a:r>
              <a:rPr lang="en-US"/>
              <a:t> </a:t>
            </a:r>
            <a:endParaRPr lang="nb-NO"/>
          </a:p>
        </p:txBody>
      </p:sp>
    </p:spTree>
    <p:extLst>
      <p:ext uri="{BB962C8B-B14F-4D97-AF65-F5344CB8AC3E}">
        <p14:creationId xmlns:p14="http://schemas.microsoft.com/office/powerpoint/2010/main" val="3614051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kst og bild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C38D9678-C617-198E-9A58-19C4E605307A}"/>
              </a:ext>
            </a:extLst>
          </p:cNvPr>
          <p:cNvSpPr>
            <a:spLocks noGrp="1"/>
          </p:cNvSpPr>
          <p:nvPr>
            <p:ph type="pic" sz="quarter" idx="14" hasCustomPrompt="1"/>
          </p:nvPr>
        </p:nvSpPr>
        <p:spPr>
          <a:xfrm>
            <a:off x="1" y="0"/>
            <a:ext cx="9142412" cy="5143500"/>
          </a:xfrm>
          <a:solidFill>
            <a:schemeClr val="bg1">
              <a:lumMod val="50000"/>
            </a:schemeClr>
          </a:solidFill>
        </p:spPr>
        <p:txBody>
          <a:bodyPr/>
          <a:lstStyle>
            <a:lvl1pPr marL="0" indent="0">
              <a:buNone/>
              <a:defRPr>
                <a:solidFill>
                  <a:schemeClr val="bg1"/>
                </a:solidFill>
              </a:defRPr>
            </a:lvl1pPr>
          </a:lstStyle>
          <a:p>
            <a:pPr marL="0" marR="0" lvl="0" indent="0" algn="l" defTabSz="514282" rtl="0" eaLnBrk="1" fontAlgn="auto" latinLnBrk="0" hangingPunct="1">
              <a:lnSpc>
                <a:spcPct val="101000"/>
              </a:lnSpc>
              <a:spcBef>
                <a:spcPts val="563"/>
              </a:spcBef>
              <a:spcAft>
                <a:spcPts val="0"/>
              </a:spcAft>
              <a:buClrTx/>
              <a:buSzTx/>
              <a:buFont typeface="Arial" panose="020B0604020202020204" pitchFamily="34" charset="0"/>
              <a:buNone/>
              <a:tabLst/>
              <a:defRPr/>
            </a:pPr>
            <a:r>
              <a:rPr lang="en-US" err="1"/>
              <a:t>Klikk</a:t>
            </a:r>
            <a:r>
              <a:rPr lang="en-US"/>
              <a:t> sett inn – </a:t>
            </a:r>
            <a:r>
              <a:rPr lang="en-US" err="1"/>
              <a:t>bilder</a:t>
            </a:r>
            <a:r>
              <a:rPr lang="en-US"/>
              <a:t> – for </a:t>
            </a:r>
            <a:r>
              <a:rPr lang="en-US" err="1"/>
              <a:t>å</a:t>
            </a:r>
            <a:r>
              <a:rPr lang="en-US"/>
              <a:t> </a:t>
            </a:r>
            <a:r>
              <a:rPr lang="en-US" err="1"/>
              <a:t>endre</a:t>
            </a:r>
            <a:r>
              <a:rPr lang="en-US"/>
              <a:t> </a:t>
            </a:r>
            <a:r>
              <a:rPr lang="en-US" err="1"/>
              <a:t>eller</a:t>
            </a:r>
            <a:r>
              <a:rPr lang="en-US"/>
              <a:t> </a:t>
            </a:r>
            <a:r>
              <a:rPr lang="en-US" err="1"/>
              <a:t>sette</a:t>
            </a:r>
            <a:r>
              <a:rPr lang="en-US"/>
              <a:t> inn </a:t>
            </a:r>
            <a:r>
              <a:rPr lang="en-US" err="1"/>
              <a:t>bilde</a:t>
            </a:r>
            <a:r>
              <a:rPr lang="en-US"/>
              <a:t>. </a:t>
            </a:r>
            <a:endParaRPr lang="nb-NO"/>
          </a:p>
          <a:p>
            <a:endParaRPr lang="nb-NO"/>
          </a:p>
        </p:txBody>
      </p:sp>
      <p:sp>
        <p:nvSpPr>
          <p:cNvPr id="2" name="Title 1">
            <a:extLst>
              <a:ext uri="{FF2B5EF4-FFF2-40B4-BE49-F238E27FC236}">
                <a16:creationId xmlns:a16="http://schemas.microsoft.com/office/drawing/2014/main" id="{4D365D15-CDF0-FD80-3C98-7942C6C8D680}"/>
              </a:ext>
            </a:extLst>
          </p:cNvPr>
          <p:cNvSpPr>
            <a:spLocks noGrp="1"/>
          </p:cNvSpPr>
          <p:nvPr>
            <p:ph type="title" hasCustomPrompt="1"/>
          </p:nvPr>
        </p:nvSpPr>
        <p:spPr>
          <a:xfrm>
            <a:off x="774884" y="399574"/>
            <a:ext cx="7886700" cy="446247"/>
          </a:xfrm>
        </p:spPr>
        <p:txBody>
          <a:bodyPr/>
          <a:lstStyle>
            <a:lvl1pPr>
              <a:defRPr>
                <a:solidFill>
                  <a:schemeClr val="bg1"/>
                </a:solidFill>
              </a:defRPr>
            </a:lvl1pPr>
          </a:lstStyle>
          <a:p>
            <a:r>
              <a:rPr lang="nb-NO"/>
              <a:t>Klikk for å legge til tittel</a:t>
            </a:r>
          </a:p>
        </p:txBody>
      </p:sp>
      <p:sp>
        <p:nvSpPr>
          <p:cNvPr id="8" name="Text Placeholder 16">
            <a:extLst>
              <a:ext uri="{FF2B5EF4-FFF2-40B4-BE49-F238E27FC236}">
                <a16:creationId xmlns:a16="http://schemas.microsoft.com/office/drawing/2014/main" id="{008EFBE4-32D1-C44E-7160-D739A8F15AE7}"/>
              </a:ext>
              <a:ext uri="{C183D7F6-B498-43B3-948B-1728B52AA6E4}">
                <adec:decorative xmlns:adec="http://schemas.microsoft.com/office/drawing/2017/decorative" val="1"/>
              </a:ext>
            </a:extLst>
          </p:cNvPr>
          <p:cNvSpPr>
            <a:spLocks noGrp="1"/>
          </p:cNvSpPr>
          <p:nvPr>
            <p:ph type="body" sz="quarter" idx="12" hasCustomPrompt="1"/>
          </p:nvPr>
        </p:nvSpPr>
        <p:spPr>
          <a:xfrm>
            <a:off x="774884" y="971550"/>
            <a:ext cx="504070" cy="10800"/>
          </a:xfrm>
          <a:solidFill>
            <a:srgbClr val="F58B7A"/>
          </a:solidFill>
        </p:spPr>
        <p:txBody>
          <a:bodyPr/>
          <a:lstStyle>
            <a:lvl1pPr marL="0" indent="0">
              <a:buNone/>
              <a:defRPr/>
            </a:lvl1pPr>
          </a:lstStyle>
          <a:p>
            <a:pPr lvl="0"/>
            <a:r>
              <a:rPr lang="en-US"/>
              <a:t> </a:t>
            </a:r>
            <a:endParaRPr lang="nb-NO"/>
          </a:p>
        </p:txBody>
      </p:sp>
      <p:sp>
        <p:nvSpPr>
          <p:cNvPr id="3" name="Text Placeholder 2">
            <a:extLst>
              <a:ext uri="{FF2B5EF4-FFF2-40B4-BE49-F238E27FC236}">
                <a16:creationId xmlns:a16="http://schemas.microsoft.com/office/drawing/2014/main" id="{6A69C463-45F0-50B8-CEEA-54C226248D5A}"/>
              </a:ext>
            </a:extLst>
          </p:cNvPr>
          <p:cNvSpPr>
            <a:spLocks noGrp="1"/>
          </p:cNvSpPr>
          <p:nvPr>
            <p:ph type="body" sz="quarter" idx="15" hasCustomPrompt="1"/>
          </p:nvPr>
        </p:nvSpPr>
        <p:spPr>
          <a:xfrm>
            <a:off x="796320" y="1380763"/>
            <a:ext cx="3775680" cy="3178810"/>
          </a:xfrm>
          <a:prstGeom prst="rect">
            <a:avLst/>
          </a:prstGeom>
        </p:spPr>
        <p:txBody>
          <a:bodyPr lIns="0" tIns="0" rIns="0" b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nb-NO"/>
              <a:t>Klikk for å legge til tekst</a:t>
            </a:r>
          </a:p>
          <a:p>
            <a:pPr lvl="1"/>
            <a:r>
              <a:rPr lang="nb-NO"/>
              <a:t>Andre nivå</a:t>
            </a:r>
          </a:p>
          <a:p>
            <a:pPr lvl="2"/>
            <a:r>
              <a:rPr lang="nb-NO"/>
              <a:t>Tredje nivå</a:t>
            </a:r>
          </a:p>
          <a:p>
            <a:pPr lvl="3"/>
            <a:r>
              <a:rPr lang="nb-NO"/>
              <a:t>Fjerde nivå</a:t>
            </a:r>
          </a:p>
          <a:p>
            <a:pPr lvl="4"/>
            <a:r>
              <a:rPr lang="nb-NO"/>
              <a:t>Femte nivå</a:t>
            </a:r>
          </a:p>
        </p:txBody>
      </p:sp>
      <p:pic>
        <p:nvPicPr>
          <p:cNvPr id="4" name="Bilde 3">
            <a:extLst>
              <a:ext uri="{FF2B5EF4-FFF2-40B4-BE49-F238E27FC236}">
                <a16:creationId xmlns:a16="http://schemas.microsoft.com/office/drawing/2014/main" id="{041DA83E-42DD-712F-3F0B-F390E9BB69F6}"/>
              </a:ext>
              <a:ext uri="{C183D7F6-B498-43B3-948B-1728B52AA6E4}">
                <adec:decorative xmlns:adec="http://schemas.microsoft.com/office/drawing/2017/decorative" val="1"/>
              </a:ext>
            </a:extLst>
          </p:cNvPr>
          <p:cNvPicPr>
            <a:picLocks noChangeAspect="1"/>
          </p:cNvPicPr>
          <p:nvPr userDrawn="1"/>
        </p:nvPicPr>
        <p:blipFill>
          <a:blip r:embed="rId2"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Tree>
    <p:extLst>
      <p:ext uri="{BB962C8B-B14F-4D97-AF65-F5344CB8AC3E}">
        <p14:creationId xmlns:p14="http://schemas.microsoft.com/office/powerpoint/2010/main" val="1005449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ekst (Ug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tel 1">
            <a:extLst>
              <a:ext uri="{FF2B5EF4-FFF2-40B4-BE49-F238E27FC236}">
                <a16:creationId xmlns:a16="http://schemas.microsoft.com/office/drawing/2014/main" id="{63061FDB-5E4E-CB21-2C86-E4338DFC26C4}"/>
              </a:ext>
            </a:extLst>
          </p:cNvPr>
          <p:cNvSpPr>
            <a:spLocks noGrp="1"/>
          </p:cNvSpPr>
          <p:nvPr>
            <p:ph type="title" hasCustomPrompt="1"/>
          </p:nvPr>
        </p:nvSpPr>
        <p:spPr>
          <a:xfrm>
            <a:off x="776140" y="398458"/>
            <a:ext cx="7698022" cy="335901"/>
          </a:xfrm>
        </p:spPr>
        <p:txBody>
          <a:bodyPr lIns="0">
            <a:normAutofit/>
          </a:bodyPr>
          <a:lstStyle>
            <a:lvl1pPr>
              <a:defRPr sz="1500" spc="300">
                <a:solidFill>
                  <a:schemeClr val="bg1"/>
                </a:solidFill>
                <a:latin typeface="Calibri" panose="020F0502020204030204" pitchFamily="34" charset="0"/>
                <a:cs typeface="Calibri" panose="020F0502020204030204" pitchFamily="34" charset="0"/>
              </a:defRPr>
            </a:lvl1pPr>
          </a:lstStyle>
          <a:p>
            <a:r>
              <a:rPr lang="nb-NO"/>
              <a:t>Klikk for å legge til tittel</a:t>
            </a:r>
            <a:endParaRPr lang="nn-NO"/>
          </a:p>
        </p:txBody>
      </p:sp>
      <p:sp>
        <p:nvSpPr>
          <p:cNvPr id="6" name="object 3">
            <a:extLst>
              <a:ext uri="{FF2B5EF4-FFF2-40B4-BE49-F238E27FC236}">
                <a16:creationId xmlns:a16="http://schemas.microsoft.com/office/drawing/2014/main" id="{9E3AD316-09D4-923B-CBA3-0AF29DDA4DEF}"/>
              </a:ext>
              <a:ext uri="{C183D7F6-B498-43B3-948B-1728B52AA6E4}">
                <adec:decorative xmlns:adec="http://schemas.microsoft.com/office/drawing/2017/decorative" val="1"/>
              </a:ext>
            </a:extLst>
          </p:cNvPr>
          <p:cNvSpPr/>
          <p:nvPr userDrawn="1"/>
        </p:nvSpPr>
        <p:spPr>
          <a:xfrm>
            <a:off x="776140" y="975030"/>
            <a:ext cx="504000" cy="0"/>
          </a:xfrm>
          <a:custGeom>
            <a:avLst/>
            <a:gdLst/>
            <a:ahLst/>
            <a:cxnLst/>
            <a:rect l="l" t="t" r="r" b="b"/>
            <a:pathLst>
              <a:path w="880110">
                <a:moveTo>
                  <a:pt x="0" y="0"/>
                </a:moveTo>
                <a:lnTo>
                  <a:pt x="879554" y="0"/>
                </a:lnTo>
              </a:path>
            </a:pathLst>
          </a:custGeom>
          <a:ln w="12700">
            <a:solidFill>
              <a:srgbClr val="FF8C79"/>
            </a:solidFill>
          </a:ln>
        </p:spPr>
        <p:txBody>
          <a:bodyPr wrap="square" lIns="0" tIns="0" rIns="0" bIns="0" rtlCol="0"/>
          <a:lstStyle/>
          <a:p>
            <a:endParaRPr sz="1800"/>
          </a:p>
        </p:txBody>
      </p:sp>
      <p:sp>
        <p:nvSpPr>
          <p:cNvPr id="11" name="Plassholder for tekst 10">
            <a:extLst>
              <a:ext uri="{FF2B5EF4-FFF2-40B4-BE49-F238E27FC236}">
                <a16:creationId xmlns:a16="http://schemas.microsoft.com/office/drawing/2014/main" id="{062FBB81-1BC6-3879-8D52-A22E53B4FD7B}"/>
              </a:ext>
            </a:extLst>
          </p:cNvPr>
          <p:cNvSpPr>
            <a:spLocks noGrp="1"/>
          </p:cNvSpPr>
          <p:nvPr>
            <p:ph type="body" sz="quarter" idx="10" hasCustomPrompt="1"/>
          </p:nvPr>
        </p:nvSpPr>
        <p:spPr>
          <a:xfrm>
            <a:off x="776142" y="1376229"/>
            <a:ext cx="6961147" cy="2660650"/>
          </a:xfrm>
        </p:spPr>
        <p:txBody>
          <a:bodyPr lIns="18000">
            <a:normAutofit/>
          </a:bodyPr>
          <a:lstStyle>
            <a:lvl1pPr>
              <a:lnSpc>
                <a:spcPct val="100000"/>
              </a:lnSpc>
              <a:defRPr sz="1800">
                <a:solidFill>
                  <a:schemeClr val="bg1"/>
                </a:solidFill>
              </a:defRPr>
            </a:lvl1pPr>
            <a:lvl2pPr>
              <a:lnSpc>
                <a:spcPct val="100000"/>
              </a:lnSpc>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nb-NO"/>
              <a:t>Klikk for å legge til tekst</a:t>
            </a:r>
          </a:p>
          <a:p>
            <a:pPr lvl="1"/>
            <a:r>
              <a:rPr lang="nb-NO"/>
              <a:t>Andre nivå</a:t>
            </a:r>
          </a:p>
          <a:p>
            <a:pPr lvl="2"/>
            <a:r>
              <a:rPr lang="nb-NO"/>
              <a:t>Tredje nivå</a:t>
            </a:r>
          </a:p>
          <a:p>
            <a:pPr lvl="3"/>
            <a:r>
              <a:rPr lang="nb-NO"/>
              <a:t>Fjerde nivå</a:t>
            </a:r>
          </a:p>
          <a:p>
            <a:pPr lvl="4"/>
            <a:r>
              <a:rPr lang="nb-NO"/>
              <a:t>Femte nivå</a:t>
            </a:r>
            <a:endParaRPr lang="nn-NO"/>
          </a:p>
        </p:txBody>
      </p:sp>
      <p:pic>
        <p:nvPicPr>
          <p:cNvPr id="3" name="Bilde 2">
            <a:extLst>
              <a:ext uri="{FF2B5EF4-FFF2-40B4-BE49-F238E27FC236}">
                <a16:creationId xmlns:a16="http://schemas.microsoft.com/office/drawing/2014/main" id="{B5432E15-286F-7C90-57FE-2A95CA5E1B5E}"/>
              </a:ext>
              <a:ext uri="{C183D7F6-B498-43B3-948B-1728B52AA6E4}">
                <adec:decorative xmlns:adec="http://schemas.microsoft.com/office/drawing/2017/decorative" val="1"/>
              </a:ext>
            </a:extLst>
          </p:cNvPr>
          <p:cNvPicPr>
            <a:picLocks noChangeAspect="1"/>
          </p:cNvPicPr>
          <p:nvPr userDrawn="1"/>
        </p:nvPicPr>
        <p:blipFill>
          <a:blip r:embed="rId3"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Tree>
    <p:extLst>
      <p:ext uri="{BB962C8B-B14F-4D97-AF65-F5344CB8AC3E}">
        <p14:creationId xmlns:p14="http://schemas.microsoft.com/office/powerpoint/2010/main" val="521245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tel og tekst">
    <p:bg>
      <p:bgPr>
        <a:solidFill>
          <a:srgbClr val="FFF7E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0203-616D-1D47-BCB4-1732A03C7A0A}"/>
              </a:ext>
            </a:extLst>
          </p:cNvPr>
          <p:cNvSpPr>
            <a:spLocks noGrp="1"/>
          </p:cNvSpPr>
          <p:nvPr>
            <p:ph type="title" hasCustomPrompt="1"/>
          </p:nvPr>
        </p:nvSpPr>
        <p:spPr>
          <a:xfrm>
            <a:off x="774884" y="399574"/>
            <a:ext cx="6901217" cy="446247"/>
          </a:xfrm>
        </p:spPr>
        <p:txBody>
          <a:bodyPr/>
          <a:lstStyle>
            <a:lvl1pPr>
              <a:defRPr sz="2000" cap="none" baseline="0">
                <a:solidFill>
                  <a:srgbClr val="012050"/>
                </a:solidFill>
              </a:defRPr>
            </a:lvl1pPr>
          </a:lstStyle>
          <a:p>
            <a:r>
              <a:rPr lang="nb-NO"/>
              <a:t>Klikk for å legge til tittel</a:t>
            </a:r>
          </a:p>
        </p:txBody>
      </p:sp>
      <p:sp>
        <p:nvSpPr>
          <p:cNvPr id="17" name="Text Placeholder 16">
            <a:extLst>
              <a:ext uri="{FF2B5EF4-FFF2-40B4-BE49-F238E27FC236}">
                <a16:creationId xmlns:a16="http://schemas.microsoft.com/office/drawing/2014/main" id="{1D4E0020-81E1-259A-DD85-B4333798D2F1}"/>
              </a:ext>
              <a:ext uri="{C183D7F6-B498-43B3-948B-1728B52AA6E4}">
                <adec:decorative xmlns:adec="http://schemas.microsoft.com/office/drawing/2017/decorative" val="1"/>
              </a:ext>
            </a:extLst>
          </p:cNvPr>
          <p:cNvSpPr>
            <a:spLocks noGrp="1"/>
          </p:cNvSpPr>
          <p:nvPr>
            <p:ph type="body" sz="quarter" idx="12" hasCustomPrompt="1"/>
          </p:nvPr>
        </p:nvSpPr>
        <p:spPr>
          <a:xfrm>
            <a:off x="774884" y="971550"/>
            <a:ext cx="504070" cy="10800"/>
          </a:xfrm>
          <a:solidFill>
            <a:srgbClr val="F58B7A"/>
          </a:solidFill>
        </p:spPr>
        <p:txBody>
          <a:bodyPr/>
          <a:lstStyle>
            <a:lvl1pPr marL="0" indent="0">
              <a:buNone/>
              <a:defRPr/>
            </a:lvl1pPr>
          </a:lstStyle>
          <a:p>
            <a:pPr lvl="0"/>
            <a:r>
              <a:rPr lang="en-US"/>
              <a:t> </a:t>
            </a:r>
            <a:endParaRPr lang="nb-NO"/>
          </a:p>
        </p:txBody>
      </p:sp>
      <p:sp>
        <p:nvSpPr>
          <p:cNvPr id="7" name="Content Placeholder 6">
            <a:extLst>
              <a:ext uri="{FF2B5EF4-FFF2-40B4-BE49-F238E27FC236}">
                <a16:creationId xmlns:a16="http://schemas.microsoft.com/office/drawing/2014/main" id="{DE2FE6C1-BBC4-85CC-AD13-10253EA9CD35}"/>
              </a:ext>
            </a:extLst>
          </p:cNvPr>
          <p:cNvSpPr>
            <a:spLocks noGrp="1"/>
          </p:cNvSpPr>
          <p:nvPr>
            <p:ph sz="quarter" idx="13" hasCustomPrompt="1"/>
          </p:nvPr>
        </p:nvSpPr>
        <p:spPr>
          <a:xfrm>
            <a:off x="796317" y="1414464"/>
            <a:ext cx="6901217" cy="3167062"/>
          </a:xfrm>
          <a:prstGeom prst="rect">
            <a:avLst/>
          </a:prstGeom>
        </p:spPr>
        <p:txBody>
          <a:bodyPr lIns="0" tIns="0" rIns="0" bIns="0"/>
          <a:lstStyle>
            <a:lvl1pPr>
              <a:defRPr sz="1800">
                <a:solidFill>
                  <a:srgbClr val="012050"/>
                </a:solidFill>
              </a:defRPr>
            </a:lvl1pPr>
            <a:lvl2pPr>
              <a:defRPr sz="1800">
                <a:solidFill>
                  <a:srgbClr val="012050"/>
                </a:solidFill>
              </a:defRPr>
            </a:lvl2pPr>
            <a:lvl3pPr>
              <a:defRPr sz="1800">
                <a:solidFill>
                  <a:srgbClr val="012050"/>
                </a:solidFill>
              </a:defRPr>
            </a:lvl3pPr>
            <a:lvl4pPr>
              <a:defRPr sz="1800">
                <a:solidFill>
                  <a:srgbClr val="012050"/>
                </a:solidFill>
              </a:defRPr>
            </a:lvl4pPr>
            <a:lvl5pPr>
              <a:defRPr sz="1800">
                <a:solidFill>
                  <a:srgbClr val="012050"/>
                </a:solidFill>
              </a:defRPr>
            </a:lvl5pPr>
          </a:lstStyle>
          <a:p>
            <a:pPr lvl="0"/>
            <a:r>
              <a:rPr lang="nb-NO"/>
              <a:t>Klikk for å legge til tekst</a:t>
            </a:r>
          </a:p>
          <a:p>
            <a:pPr lvl="1"/>
            <a:r>
              <a:rPr lang="nb-NO"/>
              <a:t>Andre nivå</a:t>
            </a:r>
          </a:p>
          <a:p>
            <a:pPr lvl="2"/>
            <a:r>
              <a:rPr lang="nb-NO"/>
              <a:t>Tredje nivå</a:t>
            </a:r>
          </a:p>
          <a:p>
            <a:pPr lvl="3"/>
            <a:r>
              <a:rPr lang="nb-NO"/>
              <a:t>Fjerde nivå</a:t>
            </a:r>
          </a:p>
          <a:p>
            <a:pPr lvl="4"/>
            <a:r>
              <a:rPr lang="nb-NO"/>
              <a:t>Femte nivå</a:t>
            </a:r>
          </a:p>
        </p:txBody>
      </p:sp>
      <p:pic>
        <p:nvPicPr>
          <p:cNvPr id="4" name="Bilde 3">
            <a:extLst>
              <a:ext uri="{FF2B5EF4-FFF2-40B4-BE49-F238E27FC236}">
                <a16:creationId xmlns:a16="http://schemas.microsoft.com/office/drawing/2014/main" id="{EC1A3738-4440-12E8-9050-2DA2F45F9B3B}"/>
              </a:ext>
              <a:ext uri="{C183D7F6-B498-43B3-948B-1728B52AA6E4}">
                <adec:decorative xmlns:adec="http://schemas.microsoft.com/office/drawing/2017/decorative" val="1"/>
              </a:ext>
            </a:extLst>
          </p:cNvPr>
          <p:cNvPicPr>
            <a:picLocks noChangeAspect="1"/>
          </p:cNvPicPr>
          <p:nvPr userDrawn="1"/>
        </p:nvPicPr>
        <p:blipFill>
          <a:blip r:embed="rId2"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Tree>
    <p:extLst>
      <p:ext uri="{BB962C8B-B14F-4D97-AF65-F5344CB8AC3E}">
        <p14:creationId xmlns:p14="http://schemas.microsoft.com/office/powerpoint/2010/main" val="3750884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Bilde">
    <p:bg>
      <p:bgPr>
        <a:solidFill>
          <a:schemeClr val="bg1"/>
        </a:solidFill>
        <a:effectLst/>
      </p:bgPr>
    </p:bg>
    <p:spTree>
      <p:nvGrpSpPr>
        <p:cNvPr id="1" name=""/>
        <p:cNvGrpSpPr/>
        <p:nvPr/>
      </p:nvGrpSpPr>
      <p:grpSpPr>
        <a:xfrm>
          <a:off x="0" y="0"/>
          <a:ext cx="0" cy="0"/>
          <a:chOff x="0" y="0"/>
          <a:chExt cx="0" cy="0"/>
        </a:xfrm>
      </p:grpSpPr>
      <p:sp>
        <p:nvSpPr>
          <p:cNvPr id="8" name="Plassholder for bilde 7" descr="Illustration">
            <a:extLst>
              <a:ext uri="{FF2B5EF4-FFF2-40B4-BE49-F238E27FC236}">
                <a16:creationId xmlns:a16="http://schemas.microsoft.com/office/drawing/2014/main" id="{71C56134-D1EC-D572-CFCC-717A434999DF}"/>
              </a:ext>
            </a:extLst>
          </p:cNvPr>
          <p:cNvSpPr>
            <a:spLocks noGrp="1"/>
          </p:cNvSpPr>
          <p:nvPr>
            <p:ph type="pic" sz="quarter" idx="10" hasCustomPrompt="1"/>
          </p:nvPr>
        </p:nvSpPr>
        <p:spPr>
          <a:xfrm>
            <a:off x="-7435" y="-7434"/>
            <a:ext cx="9158869" cy="5158368"/>
          </a:xfrm>
        </p:spPr>
        <p:txBody>
          <a:bodyPr/>
          <a:lstStyle/>
          <a:p>
            <a:r>
              <a:rPr lang="nb-NO"/>
              <a:t>Klikk for å legge til bilde</a:t>
            </a:r>
            <a:endParaRPr lang="en-GB"/>
          </a:p>
        </p:txBody>
      </p:sp>
    </p:spTree>
    <p:extLst>
      <p:ext uri="{BB962C8B-B14F-4D97-AF65-F5344CB8AC3E}">
        <p14:creationId xmlns:p14="http://schemas.microsoft.com/office/powerpoint/2010/main" val="1362113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sjon">
    <p:bg>
      <p:bgPr>
        <a:solidFill>
          <a:schemeClr val="tx2"/>
        </a:solidFill>
        <a:effectLst/>
      </p:bgPr>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E30C38CD-D56B-07D3-621D-B664D5152974}"/>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405" y="3803"/>
            <a:ext cx="9152405" cy="5147334"/>
          </a:xfrm>
          <a:prstGeom prst="rect">
            <a:avLst/>
          </a:prstGeom>
        </p:spPr>
      </p:pic>
      <p:sp>
        <p:nvSpPr>
          <p:cNvPr id="2" name="Title 1">
            <a:extLst>
              <a:ext uri="{FF2B5EF4-FFF2-40B4-BE49-F238E27FC236}">
                <a16:creationId xmlns:a16="http://schemas.microsoft.com/office/drawing/2014/main" id="{0E9F1BB4-4F5E-40B4-0016-6A6D3F325DC9}"/>
              </a:ext>
            </a:extLst>
          </p:cNvPr>
          <p:cNvSpPr>
            <a:spLocks noGrp="1"/>
          </p:cNvSpPr>
          <p:nvPr>
            <p:ph type="title" hasCustomPrompt="1"/>
          </p:nvPr>
        </p:nvSpPr>
        <p:spPr>
          <a:xfrm>
            <a:off x="1101862" y="1282073"/>
            <a:ext cx="6930749" cy="2139553"/>
          </a:xfrm>
        </p:spPr>
        <p:txBody>
          <a:bodyPr anchor="ctr"/>
          <a:lstStyle>
            <a:lvl1pPr algn="ctr">
              <a:lnSpc>
                <a:spcPct val="100000"/>
              </a:lnSpc>
              <a:defRPr sz="2200" cap="none" spc="23" baseline="0">
                <a:solidFill>
                  <a:schemeClr val="bg1"/>
                </a:solidFill>
              </a:defRPr>
            </a:lvl1pPr>
          </a:lstStyle>
          <a:p>
            <a:r>
              <a:rPr lang="nb-NO"/>
              <a:t>Klikk for å legge til tekst</a:t>
            </a:r>
          </a:p>
        </p:txBody>
      </p:sp>
      <p:sp>
        <p:nvSpPr>
          <p:cNvPr id="3" name="Text Placeholder 16">
            <a:extLst>
              <a:ext uri="{FF2B5EF4-FFF2-40B4-BE49-F238E27FC236}">
                <a16:creationId xmlns:a16="http://schemas.microsoft.com/office/drawing/2014/main" id="{5E5FDB7B-DC13-B57E-754B-42A484CFDB95}"/>
              </a:ext>
              <a:ext uri="{C183D7F6-B498-43B3-948B-1728B52AA6E4}">
                <adec:decorative xmlns:adec="http://schemas.microsoft.com/office/drawing/2017/decorative" val="1"/>
              </a:ext>
            </a:extLst>
          </p:cNvPr>
          <p:cNvSpPr>
            <a:spLocks noGrp="1"/>
          </p:cNvSpPr>
          <p:nvPr>
            <p:ph type="body" sz="quarter" idx="12" hasCustomPrompt="1"/>
          </p:nvPr>
        </p:nvSpPr>
        <p:spPr>
          <a:xfrm>
            <a:off x="4315202" y="971550"/>
            <a:ext cx="504070" cy="10800"/>
          </a:xfrm>
          <a:solidFill>
            <a:srgbClr val="F58B7A"/>
          </a:solidFill>
        </p:spPr>
        <p:txBody>
          <a:bodyPr/>
          <a:lstStyle>
            <a:lvl1pPr marL="0" indent="0">
              <a:buNone/>
              <a:defRPr/>
            </a:lvl1pPr>
          </a:lstStyle>
          <a:p>
            <a:pPr lvl="0"/>
            <a:r>
              <a:rPr lang="en-US"/>
              <a:t> </a:t>
            </a:r>
            <a:endParaRPr lang="nb-NO"/>
          </a:p>
        </p:txBody>
      </p:sp>
      <p:sp>
        <p:nvSpPr>
          <p:cNvPr id="4" name="Text Placeholder 16">
            <a:extLst>
              <a:ext uri="{FF2B5EF4-FFF2-40B4-BE49-F238E27FC236}">
                <a16:creationId xmlns:a16="http://schemas.microsoft.com/office/drawing/2014/main" id="{E499D514-4B34-D2FE-7B7E-7CCB35B40FD9}"/>
              </a:ext>
              <a:ext uri="{C183D7F6-B498-43B3-948B-1728B52AA6E4}">
                <adec:decorative xmlns:adec="http://schemas.microsoft.com/office/drawing/2017/decorative" val="1"/>
              </a:ext>
            </a:extLst>
          </p:cNvPr>
          <p:cNvSpPr>
            <a:spLocks noGrp="1"/>
          </p:cNvSpPr>
          <p:nvPr>
            <p:ph type="body" sz="quarter" idx="13" hasCustomPrompt="1"/>
          </p:nvPr>
        </p:nvSpPr>
        <p:spPr>
          <a:xfrm>
            <a:off x="4315202" y="3893957"/>
            <a:ext cx="504070" cy="10800"/>
          </a:xfrm>
          <a:solidFill>
            <a:srgbClr val="F58B7A"/>
          </a:solidFill>
        </p:spPr>
        <p:txBody>
          <a:bodyPr/>
          <a:lstStyle>
            <a:lvl1pPr marL="0" indent="0">
              <a:buNone/>
              <a:defRPr/>
            </a:lvl1pPr>
          </a:lstStyle>
          <a:p>
            <a:pPr lvl="0"/>
            <a:r>
              <a:rPr lang="en-US"/>
              <a:t> </a:t>
            </a:r>
            <a:endParaRPr lang="nb-NO"/>
          </a:p>
        </p:txBody>
      </p:sp>
      <p:pic>
        <p:nvPicPr>
          <p:cNvPr id="12" name="Graphic 11">
            <a:extLst>
              <a:ext uri="{FF2B5EF4-FFF2-40B4-BE49-F238E27FC236}">
                <a16:creationId xmlns:a16="http://schemas.microsoft.com/office/drawing/2014/main" id="{46F43B93-5BCA-426F-F80F-F5595EB668C6}"/>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r="49427"/>
          <a:stretch/>
        </p:blipFill>
        <p:spPr>
          <a:xfrm>
            <a:off x="6059673" y="-436525"/>
            <a:ext cx="3084327" cy="6097734"/>
          </a:xfrm>
          <a:prstGeom prst="rect">
            <a:avLst/>
          </a:prstGeom>
        </p:spPr>
      </p:pic>
    </p:spTree>
    <p:extLst>
      <p:ext uri="{BB962C8B-B14F-4D97-AF65-F5344CB8AC3E}">
        <p14:creationId xmlns:p14="http://schemas.microsoft.com/office/powerpoint/2010/main" val="4203717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ilder med tekst (8)">
    <p:bg>
      <p:bgPr>
        <a:solidFill>
          <a:srgbClr val="FFF7E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5577-FCD5-5F0D-117D-CED5ED60AF62}"/>
              </a:ext>
            </a:extLst>
          </p:cNvPr>
          <p:cNvSpPr>
            <a:spLocks noGrp="1"/>
          </p:cNvSpPr>
          <p:nvPr>
            <p:ph type="title" hasCustomPrompt="1"/>
          </p:nvPr>
        </p:nvSpPr>
        <p:spPr>
          <a:xfrm>
            <a:off x="774884" y="399574"/>
            <a:ext cx="7886700" cy="446247"/>
          </a:xfrm>
        </p:spPr>
        <p:txBody>
          <a:bodyPr/>
          <a:lstStyle>
            <a:lvl1pPr>
              <a:defRPr spc="300">
                <a:solidFill>
                  <a:srgbClr val="012050"/>
                </a:solidFill>
                <a:latin typeface="Calibri" panose="020F0502020204030204" pitchFamily="34" charset="0"/>
                <a:cs typeface="Calibri" panose="020F0502020204030204" pitchFamily="34" charset="0"/>
              </a:defRPr>
            </a:lvl1pPr>
          </a:lstStyle>
          <a:p>
            <a:r>
              <a:rPr lang="nb-NO"/>
              <a:t>Klikk for å legge til tittel</a:t>
            </a:r>
          </a:p>
        </p:txBody>
      </p:sp>
      <p:sp>
        <p:nvSpPr>
          <p:cNvPr id="12" name="Picture Placeholder 11">
            <a:extLst>
              <a:ext uri="{FF2B5EF4-FFF2-40B4-BE49-F238E27FC236}">
                <a16:creationId xmlns:a16="http://schemas.microsoft.com/office/drawing/2014/main" id="{D75614F3-BB79-A1BF-886C-117E90AEA02D}"/>
              </a:ext>
              <a:ext uri="{C183D7F6-B498-43B3-948B-1728B52AA6E4}">
                <adec:decorative xmlns:adec="http://schemas.microsoft.com/office/drawing/2017/decorative" val="1"/>
              </a:ext>
            </a:extLst>
          </p:cNvPr>
          <p:cNvSpPr>
            <a:spLocks noGrp="1"/>
          </p:cNvSpPr>
          <p:nvPr>
            <p:ph type="pic" sz="quarter" idx="14"/>
          </p:nvPr>
        </p:nvSpPr>
        <p:spPr>
          <a:xfrm>
            <a:off x="236579" y="971551"/>
            <a:ext cx="2130795" cy="1933575"/>
          </a:xfrm>
          <a:solidFill>
            <a:schemeClr val="bg1">
              <a:lumMod val="85000"/>
            </a:schemeClr>
          </a:solidFill>
        </p:spPr>
        <p:txBody>
          <a:bodyPr/>
          <a:lstStyle>
            <a:lvl1pPr marL="0" indent="0">
              <a:buNone/>
              <a:defRPr sz="825"/>
            </a:lvl1pPr>
          </a:lstStyle>
          <a:p>
            <a:r>
              <a:rPr lang="nb-NO"/>
              <a:t>Klikk på ikonet for å legge til et bilde</a:t>
            </a:r>
          </a:p>
        </p:txBody>
      </p:sp>
      <p:sp>
        <p:nvSpPr>
          <p:cNvPr id="10" name="Text Placeholder 9">
            <a:extLst>
              <a:ext uri="{FF2B5EF4-FFF2-40B4-BE49-F238E27FC236}">
                <a16:creationId xmlns:a16="http://schemas.microsoft.com/office/drawing/2014/main" id="{B16876C3-73EF-6A7F-AEF4-0B3BF53D5D4D}"/>
              </a:ext>
            </a:extLst>
          </p:cNvPr>
          <p:cNvSpPr>
            <a:spLocks noGrp="1"/>
          </p:cNvSpPr>
          <p:nvPr>
            <p:ph type="body" sz="quarter" idx="13" hasCustomPrompt="1"/>
          </p:nvPr>
        </p:nvSpPr>
        <p:spPr>
          <a:xfrm>
            <a:off x="314594" y="2337342"/>
            <a:ext cx="1976567"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13" name="Picture Placeholder 11">
            <a:extLst>
              <a:ext uri="{FF2B5EF4-FFF2-40B4-BE49-F238E27FC236}">
                <a16:creationId xmlns:a16="http://schemas.microsoft.com/office/drawing/2014/main" id="{1AB09B81-3BA0-0749-9F19-1156788BE384}"/>
              </a:ext>
              <a:ext uri="{C183D7F6-B498-43B3-948B-1728B52AA6E4}">
                <adec:decorative xmlns:adec="http://schemas.microsoft.com/office/drawing/2017/decorative" val="1"/>
              </a:ext>
            </a:extLst>
          </p:cNvPr>
          <p:cNvSpPr>
            <a:spLocks noGrp="1"/>
          </p:cNvSpPr>
          <p:nvPr>
            <p:ph type="pic" sz="quarter" idx="15"/>
          </p:nvPr>
        </p:nvSpPr>
        <p:spPr>
          <a:xfrm>
            <a:off x="2422142" y="968704"/>
            <a:ext cx="2130795" cy="1933575"/>
          </a:xfrm>
          <a:solidFill>
            <a:schemeClr val="bg1">
              <a:lumMod val="85000"/>
            </a:schemeClr>
          </a:solidFill>
        </p:spPr>
        <p:txBody>
          <a:bodyPr/>
          <a:lstStyle>
            <a:lvl1pPr marL="0" indent="0">
              <a:buNone/>
              <a:defRPr sz="825"/>
            </a:lvl1pPr>
          </a:lstStyle>
          <a:p>
            <a:r>
              <a:rPr lang="nb-NO"/>
              <a:t>Klikk på ikonet for å legge til et bilde</a:t>
            </a:r>
          </a:p>
        </p:txBody>
      </p:sp>
      <p:sp>
        <p:nvSpPr>
          <p:cNvPr id="14" name="Text Placeholder 9">
            <a:extLst>
              <a:ext uri="{FF2B5EF4-FFF2-40B4-BE49-F238E27FC236}">
                <a16:creationId xmlns:a16="http://schemas.microsoft.com/office/drawing/2014/main" id="{2B9986C4-39CA-13D4-3E95-DC54E295712F}"/>
              </a:ext>
            </a:extLst>
          </p:cNvPr>
          <p:cNvSpPr>
            <a:spLocks noGrp="1"/>
          </p:cNvSpPr>
          <p:nvPr>
            <p:ph type="body" sz="quarter" idx="16" hasCustomPrompt="1"/>
          </p:nvPr>
        </p:nvSpPr>
        <p:spPr>
          <a:xfrm>
            <a:off x="2500156" y="2334495"/>
            <a:ext cx="1976567"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15" name="Picture Placeholder 11">
            <a:extLst>
              <a:ext uri="{FF2B5EF4-FFF2-40B4-BE49-F238E27FC236}">
                <a16:creationId xmlns:a16="http://schemas.microsoft.com/office/drawing/2014/main" id="{DAFAF065-11B8-8961-4DEE-7FE6CFBE7E9D}"/>
              </a:ext>
              <a:ext uri="{C183D7F6-B498-43B3-948B-1728B52AA6E4}">
                <adec:decorative xmlns:adec="http://schemas.microsoft.com/office/drawing/2017/decorative" val="1"/>
              </a:ext>
            </a:extLst>
          </p:cNvPr>
          <p:cNvSpPr>
            <a:spLocks noGrp="1"/>
          </p:cNvSpPr>
          <p:nvPr>
            <p:ph type="pic" sz="quarter" idx="17"/>
          </p:nvPr>
        </p:nvSpPr>
        <p:spPr>
          <a:xfrm>
            <a:off x="4607704" y="968704"/>
            <a:ext cx="2130795" cy="1933575"/>
          </a:xfrm>
          <a:solidFill>
            <a:schemeClr val="bg1">
              <a:lumMod val="85000"/>
            </a:schemeClr>
          </a:solidFill>
        </p:spPr>
        <p:txBody>
          <a:bodyPr/>
          <a:lstStyle>
            <a:lvl1pPr marL="0" indent="0">
              <a:buNone/>
              <a:defRPr sz="825"/>
            </a:lvl1pPr>
          </a:lstStyle>
          <a:p>
            <a:r>
              <a:rPr lang="nb-NO"/>
              <a:t>Klikk på ikonet for å legge til et bilde</a:t>
            </a:r>
          </a:p>
        </p:txBody>
      </p:sp>
      <p:sp>
        <p:nvSpPr>
          <p:cNvPr id="16" name="Text Placeholder 9">
            <a:extLst>
              <a:ext uri="{FF2B5EF4-FFF2-40B4-BE49-F238E27FC236}">
                <a16:creationId xmlns:a16="http://schemas.microsoft.com/office/drawing/2014/main" id="{AAE11205-E674-1190-084D-71A92FA51A1E}"/>
              </a:ext>
            </a:extLst>
          </p:cNvPr>
          <p:cNvSpPr>
            <a:spLocks noGrp="1"/>
          </p:cNvSpPr>
          <p:nvPr>
            <p:ph type="body" sz="quarter" idx="18" hasCustomPrompt="1"/>
          </p:nvPr>
        </p:nvSpPr>
        <p:spPr>
          <a:xfrm>
            <a:off x="4685719" y="2334495"/>
            <a:ext cx="1976567"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18" name="Picture Placeholder 11">
            <a:extLst>
              <a:ext uri="{FF2B5EF4-FFF2-40B4-BE49-F238E27FC236}">
                <a16:creationId xmlns:a16="http://schemas.microsoft.com/office/drawing/2014/main" id="{C65CD8D4-2E2A-4C03-1EBB-9665C3551632}"/>
              </a:ext>
              <a:ext uri="{C183D7F6-B498-43B3-948B-1728B52AA6E4}">
                <adec:decorative xmlns:adec="http://schemas.microsoft.com/office/drawing/2017/decorative" val="1"/>
              </a:ext>
            </a:extLst>
          </p:cNvPr>
          <p:cNvSpPr>
            <a:spLocks noGrp="1"/>
          </p:cNvSpPr>
          <p:nvPr>
            <p:ph type="pic" sz="quarter" idx="19"/>
          </p:nvPr>
        </p:nvSpPr>
        <p:spPr>
          <a:xfrm>
            <a:off x="6776627" y="968704"/>
            <a:ext cx="2130795" cy="1933575"/>
          </a:xfrm>
          <a:solidFill>
            <a:schemeClr val="bg1">
              <a:lumMod val="85000"/>
            </a:schemeClr>
          </a:solidFill>
        </p:spPr>
        <p:txBody>
          <a:bodyPr/>
          <a:lstStyle>
            <a:lvl1pPr marL="0" indent="0">
              <a:buNone/>
              <a:defRPr sz="825"/>
            </a:lvl1pPr>
          </a:lstStyle>
          <a:p>
            <a:r>
              <a:rPr lang="nb-NO"/>
              <a:t>Klikk på ikonet for å legge til et bilde</a:t>
            </a:r>
          </a:p>
        </p:txBody>
      </p:sp>
      <p:sp>
        <p:nvSpPr>
          <p:cNvPr id="19" name="Text Placeholder 9">
            <a:extLst>
              <a:ext uri="{FF2B5EF4-FFF2-40B4-BE49-F238E27FC236}">
                <a16:creationId xmlns:a16="http://schemas.microsoft.com/office/drawing/2014/main" id="{F6290481-C812-7A68-E6BB-C0806A73F3A8}"/>
              </a:ext>
            </a:extLst>
          </p:cNvPr>
          <p:cNvSpPr>
            <a:spLocks noGrp="1"/>
          </p:cNvSpPr>
          <p:nvPr>
            <p:ph type="body" sz="quarter" idx="20" hasCustomPrompt="1"/>
          </p:nvPr>
        </p:nvSpPr>
        <p:spPr>
          <a:xfrm>
            <a:off x="6854642" y="2334495"/>
            <a:ext cx="1976567"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20" name="Picture Placeholder 11">
            <a:extLst>
              <a:ext uri="{FF2B5EF4-FFF2-40B4-BE49-F238E27FC236}">
                <a16:creationId xmlns:a16="http://schemas.microsoft.com/office/drawing/2014/main" id="{448BF59D-852A-6AA1-A5AF-7E73608FA1D5}"/>
              </a:ext>
              <a:ext uri="{C183D7F6-B498-43B3-948B-1728B52AA6E4}">
                <adec:decorative xmlns:adec="http://schemas.microsoft.com/office/drawing/2017/decorative" val="1"/>
              </a:ext>
            </a:extLst>
          </p:cNvPr>
          <p:cNvSpPr>
            <a:spLocks noGrp="1"/>
          </p:cNvSpPr>
          <p:nvPr>
            <p:ph type="pic" sz="quarter" idx="21"/>
          </p:nvPr>
        </p:nvSpPr>
        <p:spPr>
          <a:xfrm>
            <a:off x="236579" y="2973691"/>
            <a:ext cx="2130795" cy="1933575"/>
          </a:xfrm>
          <a:solidFill>
            <a:schemeClr val="bg1">
              <a:lumMod val="85000"/>
            </a:schemeClr>
          </a:solidFill>
        </p:spPr>
        <p:txBody>
          <a:bodyPr/>
          <a:lstStyle>
            <a:lvl1pPr marL="0" indent="0">
              <a:buNone/>
              <a:defRPr sz="825"/>
            </a:lvl1pPr>
          </a:lstStyle>
          <a:p>
            <a:r>
              <a:rPr lang="nb-NO"/>
              <a:t>Klikk på ikonet for å legge til et bilde</a:t>
            </a:r>
          </a:p>
        </p:txBody>
      </p:sp>
      <p:sp>
        <p:nvSpPr>
          <p:cNvPr id="21" name="Text Placeholder 9">
            <a:extLst>
              <a:ext uri="{FF2B5EF4-FFF2-40B4-BE49-F238E27FC236}">
                <a16:creationId xmlns:a16="http://schemas.microsoft.com/office/drawing/2014/main" id="{4AA92115-BA73-7245-DA35-A933763C5ACD}"/>
              </a:ext>
            </a:extLst>
          </p:cNvPr>
          <p:cNvSpPr>
            <a:spLocks noGrp="1"/>
          </p:cNvSpPr>
          <p:nvPr>
            <p:ph type="body" sz="quarter" idx="22" hasCustomPrompt="1"/>
          </p:nvPr>
        </p:nvSpPr>
        <p:spPr>
          <a:xfrm>
            <a:off x="314594" y="4339482"/>
            <a:ext cx="1976567"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22" name="Picture Placeholder 11">
            <a:extLst>
              <a:ext uri="{FF2B5EF4-FFF2-40B4-BE49-F238E27FC236}">
                <a16:creationId xmlns:a16="http://schemas.microsoft.com/office/drawing/2014/main" id="{B1E02A25-1096-58B9-2E8A-A443E4A3145C}"/>
              </a:ext>
              <a:ext uri="{C183D7F6-B498-43B3-948B-1728B52AA6E4}">
                <adec:decorative xmlns:adec="http://schemas.microsoft.com/office/drawing/2017/decorative" val="1"/>
              </a:ext>
            </a:extLst>
          </p:cNvPr>
          <p:cNvSpPr>
            <a:spLocks noGrp="1"/>
          </p:cNvSpPr>
          <p:nvPr>
            <p:ph type="pic" sz="quarter" idx="23"/>
          </p:nvPr>
        </p:nvSpPr>
        <p:spPr>
          <a:xfrm>
            <a:off x="2422142" y="2970845"/>
            <a:ext cx="2130795" cy="1933575"/>
          </a:xfrm>
          <a:solidFill>
            <a:schemeClr val="bg1">
              <a:lumMod val="85000"/>
            </a:schemeClr>
          </a:solidFill>
        </p:spPr>
        <p:txBody>
          <a:bodyPr/>
          <a:lstStyle>
            <a:lvl1pPr marL="0" indent="0">
              <a:buNone/>
              <a:defRPr sz="825"/>
            </a:lvl1pPr>
          </a:lstStyle>
          <a:p>
            <a:r>
              <a:rPr lang="nb-NO"/>
              <a:t>Klikk på ikonet for å legge til et bilde</a:t>
            </a:r>
          </a:p>
        </p:txBody>
      </p:sp>
      <p:sp>
        <p:nvSpPr>
          <p:cNvPr id="23" name="Text Placeholder 9">
            <a:extLst>
              <a:ext uri="{FF2B5EF4-FFF2-40B4-BE49-F238E27FC236}">
                <a16:creationId xmlns:a16="http://schemas.microsoft.com/office/drawing/2014/main" id="{1DC8EBC6-DA5C-A52A-2723-10BF595A1390}"/>
              </a:ext>
            </a:extLst>
          </p:cNvPr>
          <p:cNvSpPr>
            <a:spLocks noGrp="1"/>
          </p:cNvSpPr>
          <p:nvPr>
            <p:ph type="body" sz="quarter" idx="24" hasCustomPrompt="1"/>
          </p:nvPr>
        </p:nvSpPr>
        <p:spPr>
          <a:xfrm>
            <a:off x="2500156" y="4336635"/>
            <a:ext cx="1976567"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24" name="Picture Placeholder 11">
            <a:extLst>
              <a:ext uri="{FF2B5EF4-FFF2-40B4-BE49-F238E27FC236}">
                <a16:creationId xmlns:a16="http://schemas.microsoft.com/office/drawing/2014/main" id="{1FDC895A-8A1B-B56E-60D8-64F7CDA844AE}"/>
              </a:ext>
              <a:ext uri="{C183D7F6-B498-43B3-948B-1728B52AA6E4}">
                <adec:decorative xmlns:adec="http://schemas.microsoft.com/office/drawing/2017/decorative" val="1"/>
              </a:ext>
            </a:extLst>
          </p:cNvPr>
          <p:cNvSpPr>
            <a:spLocks noGrp="1"/>
          </p:cNvSpPr>
          <p:nvPr>
            <p:ph type="pic" sz="quarter" idx="25"/>
          </p:nvPr>
        </p:nvSpPr>
        <p:spPr>
          <a:xfrm>
            <a:off x="4607704" y="2970845"/>
            <a:ext cx="2130795" cy="1933575"/>
          </a:xfrm>
          <a:solidFill>
            <a:schemeClr val="bg1">
              <a:lumMod val="85000"/>
            </a:schemeClr>
          </a:solidFill>
        </p:spPr>
        <p:txBody>
          <a:bodyPr/>
          <a:lstStyle>
            <a:lvl1pPr marL="0" indent="0">
              <a:buNone/>
              <a:defRPr sz="825"/>
            </a:lvl1pPr>
          </a:lstStyle>
          <a:p>
            <a:r>
              <a:rPr lang="nb-NO"/>
              <a:t>Klikk på ikonet for å legge til et bilde</a:t>
            </a:r>
          </a:p>
        </p:txBody>
      </p:sp>
      <p:sp>
        <p:nvSpPr>
          <p:cNvPr id="25" name="Text Placeholder 9">
            <a:extLst>
              <a:ext uri="{FF2B5EF4-FFF2-40B4-BE49-F238E27FC236}">
                <a16:creationId xmlns:a16="http://schemas.microsoft.com/office/drawing/2014/main" id="{3EAA417C-2CD6-BA93-353E-256C792B02A6}"/>
              </a:ext>
            </a:extLst>
          </p:cNvPr>
          <p:cNvSpPr>
            <a:spLocks noGrp="1"/>
          </p:cNvSpPr>
          <p:nvPr>
            <p:ph type="body" sz="quarter" idx="26" hasCustomPrompt="1"/>
          </p:nvPr>
        </p:nvSpPr>
        <p:spPr>
          <a:xfrm>
            <a:off x="4685719" y="4336635"/>
            <a:ext cx="1976567"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26" name="Picture Placeholder 11">
            <a:extLst>
              <a:ext uri="{FF2B5EF4-FFF2-40B4-BE49-F238E27FC236}">
                <a16:creationId xmlns:a16="http://schemas.microsoft.com/office/drawing/2014/main" id="{63DE6E69-4813-61DD-1448-ABE7EC254835}"/>
              </a:ext>
              <a:ext uri="{C183D7F6-B498-43B3-948B-1728B52AA6E4}">
                <adec:decorative xmlns:adec="http://schemas.microsoft.com/office/drawing/2017/decorative" val="1"/>
              </a:ext>
            </a:extLst>
          </p:cNvPr>
          <p:cNvSpPr>
            <a:spLocks noGrp="1"/>
          </p:cNvSpPr>
          <p:nvPr>
            <p:ph type="pic" sz="quarter" idx="27"/>
          </p:nvPr>
        </p:nvSpPr>
        <p:spPr>
          <a:xfrm>
            <a:off x="6776627" y="2970845"/>
            <a:ext cx="2130795" cy="1933575"/>
          </a:xfrm>
          <a:solidFill>
            <a:schemeClr val="bg1">
              <a:lumMod val="85000"/>
            </a:schemeClr>
          </a:solidFill>
        </p:spPr>
        <p:txBody>
          <a:bodyPr/>
          <a:lstStyle>
            <a:lvl1pPr marL="0" indent="0">
              <a:buNone/>
              <a:defRPr sz="825"/>
            </a:lvl1pPr>
          </a:lstStyle>
          <a:p>
            <a:r>
              <a:rPr lang="nb-NO"/>
              <a:t>Klikk på ikonet for å legge til et bilde</a:t>
            </a:r>
          </a:p>
        </p:txBody>
      </p:sp>
      <p:sp>
        <p:nvSpPr>
          <p:cNvPr id="27" name="Text Placeholder 9">
            <a:extLst>
              <a:ext uri="{FF2B5EF4-FFF2-40B4-BE49-F238E27FC236}">
                <a16:creationId xmlns:a16="http://schemas.microsoft.com/office/drawing/2014/main" id="{6C4444AA-271E-73AB-277A-D41F10BB39D4}"/>
              </a:ext>
            </a:extLst>
          </p:cNvPr>
          <p:cNvSpPr>
            <a:spLocks noGrp="1"/>
          </p:cNvSpPr>
          <p:nvPr>
            <p:ph type="body" sz="quarter" idx="28" hasCustomPrompt="1"/>
          </p:nvPr>
        </p:nvSpPr>
        <p:spPr>
          <a:xfrm>
            <a:off x="6854642" y="4336635"/>
            <a:ext cx="1976567"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Tree>
    <p:extLst>
      <p:ext uri="{BB962C8B-B14F-4D97-AF65-F5344CB8AC3E}">
        <p14:creationId xmlns:p14="http://schemas.microsoft.com/office/powerpoint/2010/main" val="3682167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Bilder med tekst (6)">
    <p:bg>
      <p:bgPr>
        <a:solidFill>
          <a:srgbClr val="FFF7E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5577-FCD5-5F0D-117D-CED5ED60AF62}"/>
              </a:ext>
            </a:extLst>
          </p:cNvPr>
          <p:cNvSpPr>
            <a:spLocks noGrp="1"/>
          </p:cNvSpPr>
          <p:nvPr>
            <p:ph type="title" hasCustomPrompt="1"/>
          </p:nvPr>
        </p:nvSpPr>
        <p:spPr>
          <a:xfrm>
            <a:off x="774884" y="399574"/>
            <a:ext cx="7391698" cy="446247"/>
          </a:xfrm>
        </p:spPr>
        <p:txBody>
          <a:bodyPr/>
          <a:lstStyle>
            <a:lvl1pPr>
              <a:defRPr spc="300">
                <a:solidFill>
                  <a:srgbClr val="012050"/>
                </a:solidFill>
              </a:defRPr>
            </a:lvl1pPr>
          </a:lstStyle>
          <a:p>
            <a:r>
              <a:rPr lang="nb-NO"/>
              <a:t>Klikk for å legge til tittel</a:t>
            </a:r>
          </a:p>
        </p:txBody>
      </p:sp>
      <p:sp>
        <p:nvSpPr>
          <p:cNvPr id="12" name="Picture Placeholder 11">
            <a:extLst>
              <a:ext uri="{FF2B5EF4-FFF2-40B4-BE49-F238E27FC236}">
                <a16:creationId xmlns:a16="http://schemas.microsoft.com/office/drawing/2014/main" id="{D75614F3-BB79-A1BF-886C-117E90AEA02D}"/>
              </a:ext>
              <a:ext uri="{C183D7F6-B498-43B3-948B-1728B52AA6E4}">
                <adec:decorative xmlns:adec="http://schemas.microsoft.com/office/drawing/2017/decorative" val="1"/>
              </a:ext>
            </a:extLst>
          </p:cNvPr>
          <p:cNvSpPr>
            <a:spLocks noGrp="1"/>
          </p:cNvSpPr>
          <p:nvPr>
            <p:ph type="pic" sz="quarter" idx="14"/>
          </p:nvPr>
        </p:nvSpPr>
        <p:spPr>
          <a:xfrm>
            <a:off x="236580" y="971551"/>
            <a:ext cx="2851189" cy="1934612"/>
          </a:xfrm>
          <a:solidFill>
            <a:schemeClr val="bg1">
              <a:lumMod val="85000"/>
            </a:schemeClr>
          </a:solidFill>
        </p:spPr>
        <p:txBody>
          <a:bodyPr/>
          <a:lstStyle>
            <a:lvl1pPr marL="0" indent="0">
              <a:buNone/>
              <a:defRPr sz="825"/>
            </a:lvl1pPr>
          </a:lstStyle>
          <a:p>
            <a:r>
              <a:rPr lang="nb-NO"/>
              <a:t>Klikk på ikonet for å legge til et bilde</a:t>
            </a:r>
          </a:p>
        </p:txBody>
      </p:sp>
      <p:sp>
        <p:nvSpPr>
          <p:cNvPr id="10" name="Text Placeholder 9">
            <a:extLst>
              <a:ext uri="{FF2B5EF4-FFF2-40B4-BE49-F238E27FC236}">
                <a16:creationId xmlns:a16="http://schemas.microsoft.com/office/drawing/2014/main" id="{B16876C3-73EF-6A7F-AEF4-0B3BF53D5D4D}"/>
              </a:ext>
            </a:extLst>
          </p:cNvPr>
          <p:cNvSpPr>
            <a:spLocks noGrp="1"/>
          </p:cNvSpPr>
          <p:nvPr>
            <p:ph type="body" sz="quarter" idx="13" hasCustomPrompt="1"/>
          </p:nvPr>
        </p:nvSpPr>
        <p:spPr>
          <a:xfrm>
            <a:off x="314594" y="2337342"/>
            <a:ext cx="2655459"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5" name="Picture Placeholder 11">
            <a:extLst>
              <a:ext uri="{FF2B5EF4-FFF2-40B4-BE49-F238E27FC236}">
                <a16:creationId xmlns:a16="http://schemas.microsoft.com/office/drawing/2014/main" id="{4B85FE07-8E34-6581-5D9B-7B0CB530FE4E}"/>
              </a:ext>
              <a:ext uri="{C183D7F6-B498-43B3-948B-1728B52AA6E4}">
                <adec:decorative xmlns:adec="http://schemas.microsoft.com/office/drawing/2017/decorative" val="1"/>
              </a:ext>
            </a:extLst>
          </p:cNvPr>
          <p:cNvSpPr>
            <a:spLocks noGrp="1"/>
          </p:cNvSpPr>
          <p:nvPr>
            <p:ph type="pic" sz="quarter" idx="15"/>
          </p:nvPr>
        </p:nvSpPr>
        <p:spPr>
          <a:xfrm>
            <a:off x="3147674" y="971551"/>
            <a:ext cx="2851189" cy="1934612"/>
          </a:xfrm>
          <a:solidFill>
            <a:schemeClr val="bg1">
              <a:lumMod val="85000"/>
            </a:schemeClr>
          </a:solidFill>
        </p:spPr>
        <p:txBody>
          <a:bodyPr/>
          <a:lstStyle>
            <a:lvl1pPr marL="0" indent="0">
              <a:buNone/>
              <a:defRPr sz="825"/>
            </a:lvl1pPr>
          </a:lstStyle>
          <a:p>
            <a:r>
              <a:rPr lang="nb-NO"/>
              <a:t>Klikk på ikonet for å legge til et bilde</a:t>
            </a:r>
          </a:p>
        </p:txBody>
      </p:sp>
      <p:sp>
        <p:nvSpPr>
          <p:cNvPr id="6" name="Text Placeholder 9">
            <a:extLst>
              <a:ext uri="{FF2B5EF4-FFF2-40B4-BE49-F238E27FC236}">
                <a16:creationId xmlns:a16="http://schemas.microsoft.com/office/drawing/2014/main" id="{1DE3B2C7-C7D1-EDCE-0615-54751B4956E8}"/>
              </a:ext>
            </a:extLst>
          </p:cNvPr>
          <p:cNvSpPr>
            <a:spLocks noGrp="1"/>
          </p:cNvSpPr>
          <p:nvPr>
            <p:ph type="body" sz="quarter" idx="16" hasCustomPrompt="1"/>
          </p:nvPr>
        </p:nvSpPr>
        <p:spPr>
          <a:xfrm>
            <a:off x="3225688" y="2337342"/>
            <a:ext cx="2655459"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7" name="Picture Placeholder 11">
            <a:extLst>
              <a:ext uri="{FF2B5EF4-FFF2-40B4-BE49-F238E27FC236}">
                <a16:creationId xmlns:a16="http://schemas.microsoft.com/office/drawing/2014/main" id="{F2977745-9528-ED09-34BC-6BE717151E3E}"/>
              </a:ext>
              <a:ext uri="{C183D7F6-B498-43B3-948B-1728B52AA6E4}">
                <adec:decorative xmlns:adec="http://schemas.microsoft.com/office/drawing/2017/decorative" val="1"/>
              </a:ext>
            </a:extLst>
          </p:cNvPr>
          <p:cNvSpPr>
            <a:spLocks noGrp="1"/>
          </p:cNvSpPr>
          <p:nvPr>
            <p:ph type="pic" sz="quarter" idx="17"/>
          </p:nvPr>
        </p:nvSpPr>
        <p:spPr>
          <a:xfrm>
            <a:off x="6056234" y="971551"/>
            <a:ext cx="2851189" cy="1934612"/>
          </a:xfrm>
          <a:solidFill>
            <a:schemeClr val="bg1">
              <a:lumMod val="85000"/>
            </a:schemeClr>
          </a:solidFill>
        </p:spPr>
        <p:txBody>
          <a:bodyPr/>
          <a:lstStyle>
            <a:lvl1pPr marL="0" indent="0">
              <a:buNone/>
              <a:defRPr sz="825"/>
            </a:lvl1pPr>
          </a:lstStyle>
          <a:p>
            <a:r>
              <a:rPr lang="nb-NO"/>
              <a:t>Klikk på ikonet for å legge til et bilde</a:t>
            </a:r>
          </a:p>
        </p:txBody>
      </p:sp>
      <p:sp>
        <p:nvSpPr>
          <p:cNvPr id="8" name="Text Placeholder 9">
            <a:extLst>
              <a:ext uri="{FF2B5EF4-FFF2-40B4-BE49-F238E27FC236}">
                <a16:creationId xmlns:a16="http://schemas.microsoft.com/office/drawing/2014/main" id="{C9FD38D2-7240-8C56-609A-B7E1C31B43E7}"/>
              </a:ext>
            </a:extLst>
          </p:cNvPr>
          <p:cNvSpPr>
            <a:spLocks noGrp="1"/>
          </p:cNvSpPr>
          <p:nvPr>
            <p:ph type="body" sz="quarter" idx="18" hasCustomPrompt="1"/>
          </p:nvPr>
        </p:nvSpPr>
        <p:spPr>
          <a:xfrm>
            <a:off x="6134248" y="2337342"/>
            <a:ext cx="2655459"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19" name="Picture Placeholder 11">
            <a:extLst>
              <a:ext uri="{FF2B5EF4-FFF2-40B4-BE49-F238E27FC236}">
                <a16:creationId xmlns:a16="http://schemas.microsoft.com/office/drawing/2014/main" id="{3AF0CEA0-8289-4B99-0A9A-10D5FC38652A}"/>
              </a:ext>
              <a:ext uri="{C183D7F6-B498-43B3-948B-1728B52AA6E4}">
                <adec:decorative xmlns:adec="http://schemas.microsoft.com/office/drawing/2017/decorative" val="1"/>
              </a:ext>
            </a:extLst>
          </p:cNvPr>
          <p:cNvSpPr>
            <a:spLocks noGrp="1"/>
          </p:cNvSpPr>
          <p:nvPr>
            <p:ph type="pic" sz="quarter" idx="19"/>
          </p:nvPr>
        </p:nvSpPr>
        <p:spPr>
          <a:xfrm>
            <a:off x="235311" y="2968522"/>
            <a:ext cx="2851189" cy="1934612"/>
          </a:xfrm>
          <a:solidFill>
            <a:schemeClr val="bg1">
              <a:lumMod val="85000"/>
            </a:schemeClr>
          </a:solidFill>
        </p:spPr>
        <p:txBody>
          <a:bodyPr/>
          <a:lstStyle>
            <a:lvl1pPr marL="0" indent="0">
              <a:buNone/>
              <a:defRPr sz="825"/>
            </a:lvl1pPr>
          </a:lstStyle>
          <a:p>
            <a:r>
              <a:rPr lang="nb-NO"/>
              <a:t>Klikk på ikonet for å legge til et bilde</a:t>
            </a:r>
          </a:p>
        </p:txBody>
      </p:sp>
      <p:sp>
        <p:nvSpPr>
          <p:cNvPr id="20" name="Text Placeholder 9">
            <a:extLst>
              <a:ext uri="{FF2B5EF4-FFF2-40B4-BE49-F238E27FC236}">
                <a16:creationId xmlns:a16="http://schemas.microsoft.com/office/drawing/2014/main" id="{9BE9F380-D08D-9E32-20B0-FCB56E9BF510}"/>
              </a:ext>
            </a:extLst>
          </p:cNvPr>
          <p:cNvSpPr>
            <a:spLocks noGrp="1"/>
          </p:cNvSpPr>
          <p:nvPr>
            <p:ph type="body" sz="quarter" idx="20" hasCustomPrompt="1"/>
          </p:nvPr>
        </p:nvSpPr>
        <p:spPr>
          <a:xfrm>
            <a:off x="313325" y="4334313"/>
            <a:ext cx="2655459"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21" name="Picture Placeholder 11">
            <a:extLst>
              <a:ext uri="{FF2B5EF4-FFF2-40B4-BE49-F238E27FC236}">
                <a16:creationId xmlns:a16="http://schemas.microsoft.com/office/drawing/2014/main" id="{4C7E2E48-6D05-0798-17D6-57D8CA496B66}"/>
              </a:ext>
              <a:ext uri="{C183D7F6-B498-43B3-948B-1728B52AA6E4}">
                <adec:decorative xmlns:adec="http://schemas.microsoft.com/office/drawing/2017/decorative" val="1"/>
              </a:ext>
            </a:extLst>
          </p:cNvPr>
          <p:cNvSpPr>
            <a:spLocks noGrp="1"/>
          </p:cNvSpPr>
          <p:nvPr>
            <p:ph type="pic" sz="quarter" idx="21"/>
          </p:nvPr>
        </p:nvSpPr>
        <p:spPr>
          <a:xfrm>
            <a:off x="3146406" y="2968522"/>
            <a:ext cx="2851189" cy="1934612"/>
          </a:xfrm>
          <a:solidFill>
            <a:schemeClr val="bg1">
              <a:lumMod val="85000"/>
            </a:schemeClr>
          </a:solidFill>
        </p:spPr>
        <p:txBody>
          <a:bodyPr/>
          <a:lstStyle>
            <a:lvl1pPr marL="0" indent="0">
              <a:buNone/>
              <a:defRPr sz="825"/>
            </a:lvl1pPr>
          </a:lstStyle>
          <a:p>
            <a:r>
              <a:rPr lang="nb-NO"/>
              <a:t>Klikk på ikonet for å legge til et bilde</a:t>
            </a:r>
          </a:p>
        </p:txBody>
      </p:sp>
      <p:sp>
        <p:nvSpPr>
          <p:cNvPr id="22" name="Text Placeholder 9">
            <a:extLst>
              <a:ext uri="{FF2B5EF4-FFF2-40B4-BE49-F238E27FC236}">
                <a16:creationId xmlns:a16="http://schemas.microsoft.com/office/drawing/2014/main" id="{82B012A5-9AA0-AD0B-C7D4-8D5DA272B13A}"/>
              </a:ext>
            </a:extLst>
          </p:cNvPr>
          <p:cNvSpPr>
            <a:spLocks noGrp="1"/>
          </p:cNvSpPr>
          <p:nvPr>
            <p:ph type="body" sz="quarter" idx="22" hasCustomPrompt="1"/>
          </p:nvPr>
        </p:nvSpPr>
        <p:spPr>
          <a:xfrm>
            <a:off x="3224420" y="4334313"/>
            <a:ext cx="2655459"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23" name="Picture Placeholder 11">
            <a:extLst>
              <a:ext uri="{FF2B5EF4-FFF2-40B4-BE49-F238E27FC236}">
                <a16:creationId xmlns:a16="http://schemas.microsoft.com/office/drawing/2014/main" id="{8295D139-63F8-4D5C-9EC3-9E4F32F70922}"/>
              </a:ext>
              <a:ext uri="{C183D7F6-B498-43B3-948B-1728B52AA6E4}">
                <adec:decorative xmlns:adec="http://schemas.microsoft.com/office/drawing/2017/decorative" val="1"/>
              </a:ext>
            </a:extLst>
          </p:cNvPr>
          <p:cNvSpPr>
            <a:spLocks noGrp="1"/>
          </p:cNvSpPr>
          <p:nvPr>
            <p:ph type="pic" sz="quarter" idx="23"/>
          </p:nvPr>
        </p:nvSpPr>
        <p:spPr>
          <a:xfrm>
            <a:off x="6054966" y="2968522"/>
            <a:ext cx="2851189" cy="1934612"/>
          </a:xfrm>
          <a:solidFill>
            <a:schemeClr val="bg1">
              <a:lumMod val="85000"/>
            </a:schemeClr>
          </a:solidFill>
        </p:spPr>
        <p:txBody>
          <a:bodyPr/>
          <a:lstStyle>
            <a:lvl1pPr marL="0" indent="0">
              <a:buNone/>
              <a:defRPr sz="825"/>
            </a:lvl1pPr>
          </a:lstStyle>
          <a:p>
            <a:r>
              <a:rPr lang="nb-NO"/>
              <a:t>Klikk på ikonet for å legge til et bilde</a:t>
            </a:r>
          </a:p>
        </p:txBody>
      </p:sp>
      <p:sp>
        <p:nvSpPr>
          <p:cNvPr id="24" name="Text Placeholder 9">
            <a:extLst>
              <a:ext uri="{FF2B5EF4-FFF2-40B4-BE49-F238E27FC236}">
                <a16:creationId xmlns:a16="http://schemas.microsoft.com/office/drawing/2014/main" id="{FE2D11B7-C3A7-E9DC-D320-ADDE52BA9E74}"/>
              </a:ext>
            </a:extLst>
          </p:cNvPr>
          <p:cNvSpPr>
            <a:spLocks noGrp="1"/>
          </p:cNvSpPr>
          <p:nvPr>
            <p:ph type="body" sz="quarter" idx="24" hasCustomPrompt="1"/>
          </p:nvPr>
        </p:nvSpPr>
        <p:spPr>
          <a:xfrm>
            <a:off x="6132980" y="4334313"/>
            <a:ext cx="2655459"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Tree>
    <p:extLst>
      <p:ext uri="{BB962C8B-B14F-4D97-AF65-F5344CB8AC3E}">
        <p14:creationId xmlns:p14="http://schemas.microsoft.com/office/powerpoint/2010/main" val="1115438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ilder med tekst (3)">
    <p:bg>
      <p:bgPr>
        <a:solidFill>
          <a:srgbClr val="FFF7E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5577-FCD5-5F0D-117D-CED5ED60AF62}"/>
              </a:ext>
            </a:extLst>
          </p:cNvPr>
          <p:cNvSpPr>
            <a:spLocks noGrp="1"/>
          </p:cNvSpPr>
          <p:nvPr>
            <p:ph type="title" hasCustomPrompt="1"/>
          </p:nvPr>
        </p:nvSpPr>
        <p:spPr>
          <a:xfrm>
            <a:off x="774884" y="399574"/>
            <a:ext cx="7391698" cy="446247"/>
          </a:xfrm>
        </p:spPr>
        <p:txBody>
          <a:bodyPr/>
          <a:lstStyle>
            <a:lvl1pPr>
              <a:defRPr spc="300">
                <a:solidFill>
                  <a:srgbClr val="012050"/>
                </a:solidFill>
              </a:defRPr>
            </a:lvl1pPr>
          </a:lstStyle>
          <a:p>
            <a:r>
              <a:rPr lang="nb-NO"/>
              <a:t>Klikk for å legge til tittel</a:t>
            </a:r>
          </a:p>
        </p:txBody>
      </p:sp>
      <p:sp>
        <p:nvSpPr>
          <p:cNvPr id="11" name="Text Placeholder 10">
            <a:extLst>
              <a:ext uri="{FF2B5EF4-FFF2-40B4-BE49-F238E27FC236}">
                <a16:creationId xmlns:a16="http://schemas.microsoft.com/office/drawing/2014/main" id="{EB83593C-A16A-04C4-3631-0FD73775CC59}"/>
              </a:ext>
            </a:extLst>
          </p:cNvPr>
          <p:cNvSpPr>
            <a:spLocks noGrp="1"/>
          </p:cNvSpPr>
          <p:nvPr>
            <p:ph type="body" sz="quarter" idx="19" hasCustomPrompt="1"/>
          </p:nvPr>
        </p:nvSpPr>
        <p:spPr>
          <a:xfrm>
            <a:off x="796320" y="3145645"/>
            <a:ext cx="3412130" cy="1319991"/>
          </a:xfrm>
        </p:spPr>
        <p:txBody>
          <a:bodyPr/>
          <a:lstStyle>
            <a:lvl1pPr>
              <a:defRPr sz="1800">
                <a:solidFill>
                  <a:srgbClr val="012050"/>
                </a:solidFill>
              </a:defRPr>
            </a:lvl1pPr>
            <a:lvl2pPr>
              <a:defRPr sz="1800">
                <a:solidFill>
                  <a:srgbClr val="012050"/>
                </a:solidFill>
              </a:defRPr>
            </a:lvl2pPr>
            <a:lvl3pPr>
              <a:defRPr sz="1800">
                <a:solidFill>
                  <a:srgbClr val="012050"/>
                </a:solidFill>
              </a:defRPr>
            </a:lvl3pPr>
            <a:lvl4pPr>
              <a:defRPr sz="1800">
                <a:solidFill>
                  <a:srgbClr val="012050"/>
                </a:solidFill>
              </a:defRPr>
            </a:lvl4pPr>
            <a:lvl5pPr>
              <a:defRPr sz="1800">
                <a:solidFill>
                  <a:srgbClr val="012050"/>
                </a:solidFill>
              </a:defRPr>
            </a:lvl5pPr>
          </a:lstStyle>
          <a:p>
            <a:pPr lvl="0"/>
            <a:r>
              <a:rPr lang="nb-NO"/>
              <a:t>Klikk for å legge til tekst</a:t>
            </a:r>
          </a:p>
          <a:p>
            <a:pPr lvl="1"/>
            <a:r>
              <a:rPr lang="nb-NO"/>
              <a:t>Andre nivå</a:t>
            </a:r>
          </a:p>
          <a:p>
            <a:pPr lvl="2"/>
            <a:r>
              <a:rPr lang="nb-NO"/>
              <a:t>Tredje nivå</a:t>
            </a:r>
          </a:p>
          <a:p>
            <a:pPr lvl="3"/>
            <a:r>
              <a:rPr lang="nb-NO"/>
              <a:t>Fjerde nivå</a:t>
            </a:r>
          </a:p>
          <a:p>
            <a:pPr lvl="4"/>
            <a:r>
              <a:rPr lang="nb-NO"/>
              <a:t>Femte nivå</a:t>
            </a:r>
          </a:p>
        </p:txBody>
      </p:sp>
      <p:sp>
        <p:nvSpPr>
          <p:cNvPr id="17" name="Text Placeholder 10">
            <a:extLst>
              <a:ext uri="{FF2B5EF4-FFF2-40B4-BE49-F238E27FC236}">
                <a16:creationId xmlns:a16="http://schemas.microsoft.com/office/drawing/2014/main" id="{00A58084-5ABC-5DC0-B976-D514638A0D20}"/>
              </a:ext>
            </a:extLst>
          </p:cNvPr>
          <p:cNvSpPr>
            <a:spLocks noGrp="1"/>
          </p:cNvSpPr>
          <p:nvPr>
            <p:ph type="body" sz="quarter" idx="20" hasCustomPrompt="1"/>
          </p:nvPr>
        </p:nvSpPr>
        <p:spPr>
          <a:xfrm>
            <a:off x="4775887" y="3147371"/>
            <a:ext cx="3412130" cy="1319991"/>
          </a:xfrm>
        </p:spPr>
        <p:txBody>
          <a:bodyPr/>
          <a:lstStyle>
            <a:lvl1pPr>
              <a:defRPr sz="1800">
                <a:solidFill>
                  <a:srgbClr val="012050"/>
                </a:solidFill>
              </a:defRPr>
            </a:lvl1pPr>
            <a:lvl2pPr>
              <a:defRPr sz="1800">
                <a:solidFill>
                  <a:srgbClr val="012050"/>
                </a:solidFill>
              </a:defRPr>
            </a:lvl2pPr>
            <a:lvl3pPr>
              <a:defRPr sz="1800">
                <a:solidFill>
                  <a:srgbClr val="012050"/>
                </a:solidFill>
              </a:defRPr>
            </a:lvl3pPr>
            <a:lvl4pPr>
              <a:defRPr sz="1800">
                <a:solidFill>
                  <a:srgbClr val="012050"/>
                </a:solidFill>
              </a:defRPr>
            </a:lvl4pPr>
            <a:lvl5pPr>
              <a:defRPr sz="1800">
                <a:solidFill>
                  <a:srgbClr val="012050"/>
                </a:solidFill>
              </a:defRPr>
            </a:lvl5pPr>
          </a:lstStyle>
          <a:p>
            <a:pPr lvl="0"/>
            <a:r>
              <a:rPr lang="nb-NO"/>
              <a:t>Klikk for å legge til tekst</a:t>
            </a:r>
          </a:p>
          <a:p>
            <a:pPr lvl="1"/>
            <a:r>
              <a:rPr lang="nb-NO"/>
              <a:t>Andre nivå</a:t>
            </a:r>
          </a:p>
          <a:p>
            <a:pPr lvl="2"/>
            <a:r>
              <a:rPr lang="nb-NO"/>
              <a:t>Tredje nivå</a:t>
            </a:r>
          </a:p>
          <a:p>
            <a:pPr lvl="3"/>
            <a:r>
              <a:rPr lang="nb-NO"/>
              <a:t>Fjerde nivå</a:t>
            </a:r>
          </a:p>
          <a:p>
            <a:pPr lvl="4"/>
            <a:r>
              <a:rPr lang="nb-NO"/>
              <a:t>Femte nivå</a:t>
            </a:r>
          </a:p>
        </p:txBody>
      </p:sp>
      <p:sp>
        <p:nvSpPr>
          <p:cNvPr id="3" name="Picture Placeholder 11">
            <a:extLst>
              <a:ext uri="{FF2B5EF4-FFF2-40B4-BE49-F238E27FC236}">
                <a16:creationId xmlns:a16="http://schemas.microsoft.com/office/drawing/2014/main" id="{3D4A866F-BB57-4B39-8348-E1AFEC1A5DA9}"/>
              </a:ext>
              <a:ext uri="{C183D7F6-B498-43B3-948B-1728B52AA6E4}">
                <adec:decorative xmlns:adec="http://schemas.microsoft.com/office/drawing/2017/decorative" val="1"/>
              </a:ext>
            </a:extLst>
          </p:cNvPr>
          <p:cNvSpPr>
            <a:spLocks noGrp="1"/>
          </p:cNvSpPr>
          <p:nvPr>
            <p:ph type="pic" sz="quarter" idx="14"/>
          </p:nvPr>
        </p:nvSpPr>
        <p:spPr>
          <a:xfrm>
            <a:off x="236580" y="971551"/>
            <a:ext cx="2851189" cy="1934612"/>
          </a:xfrm>
          <a:solidFill>
            <a:schemeClr val="bg1">
              <a:lumMod val="85000"/>
            </a:schemeClr>
          </a:solidFill>
        </p:spPr>
        <p:txBody>
          <a:bodyPr/>
          <a:lstStyle>
            <a:lvl1pPr marL="0" indent="0">
              <a:buNone/>
              <a:defRPr sz="825"/>
            </a:lvl1pPr>
          </a:lstStyle>
          <a:p>
            <a:r>
              <a:rPr lang="nb-NO"/>
              <a:t>Klikk på ikonet for å legge til et bilde</a:t>
            </a:r>
          </a:p>
        </p:txBody>
      </p:sp>
      <p:sp>
        <p:nvSpPr>
          <p:cNvPr id="4" name="Text Placeholder 9">
            <a:extLst>
              <a:ext uri="{FF2B5EF4-FFF2-40B4-BE49-F238E27FC236}">
                <a16:creationId xmlns:a16="http://schemas.microsoft.com/office/drawing/2014/main" id="{9DBAD5DB-7F73-CF29-A00A-3B7A3D269ED6}"/>
              </a:ext>
            </a:extLst>
          </p:cNvPr>
          <p:cNvSpPr>
            <a:spLocks noGrp="1"/>
          </p:cNvSpPr>
          <p:nvPr>
            <p:ph type="body" sz="quarter" idx="13" hasCustomPrompt="1"/>
          </p:nvPr>
        </p:nvSpPr>
        <p:spPr>
          <a:xfrm>
            <a:off x="314594" y="2337342"/>
            <a:ext cx="2655459"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9" name="Picture Placeholder 11">
            <a:extLst>
              <a:ext uri="{FF2B5EF4-FFF2-40B4-BE49-F238E27FC236}">
                <a16:creationId xmlns:a16="http://schemas.microsoft.com/office/drawing/2014/main" id="{EAB1A67F-A845-27B8-1775-9C688AF5DB39}"/>
              </a:ext>
              <a:ext uri="{C183D7F6-B498-43B3-948B-1728B52AA6E4}">
                <adec:decorative xmlns:adec="http://schemas.microsoft.com/office/drawing/2017/decorative" val="1"/>
              </a:ext>
            </a:extLst>
          </p:cNvPr>
          <p:cNvSpPr>
            <a:spLocks noGrp="1"/>
          </p:cNvSpPr>
          <p:nvPr>
            <p:ph type="pic" sz="quarter" idx="15"/>
          </p:nvPr>
        </p:nvSpPr>
        <p:spPr>
          <a:xfrm>
            <a:off x="3147674" y="971551"/>
            <a:ext cx="2851189" cy="1934612"/>
          </a:xfrm>
          <a:solidFill>
            <a:schemeClr val="bg1">
              <a:lumMod val="85000"/>
            </a:schemeClr>
          </a:solidFill>
        </p:spPr>
        <p:txBody>
          <a:bodyPr/>
          <a:lstStyle>
            <a:lvl1pPr marL="0" indent="0">
              <a:buNone/>
              <a:defRPr sz="825"/>
            </a:lvl1pPr>
          </a:lstStyle>
          <a:p>
            <a:r>
              <a:rPr lang="nb-NO"/>
              <a:t>Klikk på ikonet for å legge til et bilde</a:t>
            </a:r>
          </a:p>
        </p:txBody>
      </p:sp>
      <p:sp>
        <p:nvSpPr>
          <p:cNvPr id="13" name="Text Placeholder 9">
            <a:extLst>
              <a:ext uri="{FF2B5EF4-FFF2-40B4-BE49-F238E27FC236}">
                <a16:creationId xmlns:a16="http://schemas.microsoft.com/office/drawing/2014/main" id="{25E85780-C1F9-FCFA-0EEA-0CE09E2DAEF8}"/>
              </a:ext>
            </a:extLst>
          </p:cNvPr>
          <p:cNvSpPr>
            <a:spLocks noGrp="1"/>
          </p:cNvSpPr>
          <p:nvPr>
            <p:ph type="body" sz="quarter" idx="16" hasCustomPrompt="1"/>
          </p:nvPr>
        </p:nvSpPr>
        <p:spPr>
          <a:xfrm>
            <a:off x="3225688" y="2337342"/>
            <a:ext cx="2655459"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
        <p:nvSpPr>
          <p:cNvPr id="14" name="Picture Placeholder 11">
            <a:extLst>
              <a:ext uri="{FF2B5EF4-FFF2-40B4-BE49-F238E27FC236}">
                <a16:creationId xmlns:a16="http://schemas.microsoft.com/office/drawing/2014/main" id="{DAB1EA5C-5456-F8C8-1972-E128DB454E81}"/>
              </a:ext>
              <a:ext uri="{C183D7F6-B498-43B3-948B-1728B52AA6E4}">
                <adec:decorative xmlns:adec="http://schemas.microsoft.com/office/drawing/2017/decorative" val="1"/>
              </a:ext>
            </a:extLst>
          </p:cNvPr>
          <p:cNvSpPr>
            <a:spLocks noGrp="1"/>
          </p:cNvSpPr>
          <p:nvPr>
            <p:ph type="pic" sz="quarter" idx="17"/>
          </p:nvPr>
        </p:nvSpPr>
        <p:spPr>
          <a:xfrm>
            <a:off x="6056234" y="971551"/>
            <a:ext cx="2851189" cy="1934612"/>
          </a:xfrm>
          <a:solidFill>
            <a:schemeClr val="bg1">
              <a:lumMod val="85000"/>
            </a:schemeClr>
          </a:solidFill>
        </p:spPr>
        <p:txBody>
          <a:bodyPr/>
          <a:lstStyle>
            <a:lvl1pPr marL="0" indent="0">
              <a:buNone/>
              <a:defRPr sz="825"/>
            </a:lvl1pPr>
          </a:lstStyle>
          <a:p>
            <a:r>
              <a:rPr lang="nb-NO"/>
              <a:t>Klikk på ikonet for å legge til et bilde</a:t>
            </a:r>
          </a:p>
        </p:txBody>
      </p:sp>
      <p:sp>
        <p:nvSpPr>
          <p:cNvPr id="15" name="Text Placeholder 9">
            <a:extLst>
              <a:ext uri="{FF2B5EF4-FFF2-40B4-BE49-F238E27FC236}">
                <a16:creationId xmlns:a16="http://schemas.microsoft.com/office/drawing/2014/main" id="{65CB4674-1EF1-EF32-B5FD-43C46B842518}"/>
              </a:ext>
            </a:extLst>
          </p:cNvPr>
          <p:cNvSpPr>
            <a:spLocks noGrp="1"/>
          </p:cNvSpPr>
          <p:nvPr>
            <p:ph type="body" sz="quarter" idx="18" hasCustomPrompt="1"/>
          </p:nvPr>
        </p:nvSpPr>
        <p:spPr>
          <a:xfrm>
            <a:off x="6134248" y="2337342"/>
            <a:ext cx="2655459" cy="491584"/>
          </a:xfrm>
          <a:prstGeom prst="rect">
            <a:avLst/>
          </a:prstGeom>
          <a:solidFill>
            <a:srgbClr val="1B437B">
              <a:alpha val="92000"/>
            </a:srgbClr>
          </a:solidFill>
        </p:spPr>
        <p:txBody>
          <a:bodyPr lIns="108000" tIns="72000" rIns="0" bIns="0"/>
          <a:lstStyle>
            <a:lvl1pPr marL="0" indent="0">
              <a:buNone/>
              <a:defRPr sz="1200">
                <a:solidFill>
                  <a:schemeClr val="bg1"/>
                </a:solidFill>
              </a:defRPr>
            </a:lvl1pPr>
          </a:lstStyle>
          <a:p>
            <a:pPr lvl="0"/>
            <a:r>
              <a:rPr lang="nb-NO"/>
              <a:t>Klikk for å legge til tekst</a:t>
            </a:r>
          </a:p>
        </p:txBody>
      </p:sp>
    </p:spTree>
    <p:extLst>
      <p:ext uri="{BB962C8B-B14F-4D97-AF65-F5344CB8AC3E}">
        <p14:creationId xmlns:p14="http://schemas.microsoft.com/office/powerpoint/2010/main" val="8808785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Nøkkeltall (6)">
    <p:bg>
      <p:bgPr>
        <a:solidFill>
          <a:srgbClr val="FEF9F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5577-FCD5-5F0D-117D-CED5ED60AF62}"/>
              </a:ext>
            </a:extLst>
          </p:cNvPr>
          <p:cNvSpPr>
            <a:spLocks noGrp="1"/>
          </p:cNvSpPr>
          <p:nvPr>
            <p:ph type="title" hasCustomPrompt="1"/>
          </p:nvPr>
        </p:nvSpPr>
        <p:spPr>
          <a:xfrm>
            <a:off x="774884" y="399574"/>
            <a:ext cx="7886700" cy="446247"/>
          </a:xfrm>
        </p:spPr>
        <p:txBody>
          <a:bodyPr/>
          <a:lstStyle>
            <a:lvl1pPr>
              <a:defRPr sz="2000" spc="300">
                <a:solidFill>
                  <a:srgbClr val="012050"/>
                </a:solidFill>
              </a:defRPr>
            </a:lvl1pPr>
          </a:lstStyle>
          <a:p>
            <a:r>
              <a:rPr lang="nb-NO"/>
              <a:t>Klikk for å legge til tittel</a:t>
            </a:r>
          </a:p>
        </p:txBody>
      </p:sp>
      <p:sp>
        <p:nvSpPr>
          <p:cNvPr id="3" name="Text Placeholder 16">
            <a:extLst>
              <a:ext uri="{FF2B5EF4-FFF2-40B4-BE49-F238E27FC236}">
                <a16:creationId xmlns:a16="http://schemas.microsoft.com/office/drawing/2014/main" id="{55E0043F-E5F3-7A8D-4D6F-001182B24AF3}"/>
              </a:ext>
              <a:ext uri="{C183D7F6-B498-43B3-948B-1728B52AA6E4}">
                <adec:decorative xmlns:adec="http://schemas.microsoft.com/office/drawing/2017/decorative" val="1"/>
              </a:ext>
            </a:extLst>
          </p:cNvPr>
          <p:cNvSpPr>
            <a:spLocks noGrp="1"/>
          </p:cNvSpPr>
          <p:nvPr>
            <p:ph type="body" sz="quarter" idx="12" hasCustomPrompt="1"/>
          </p:nvPr>
        </p:nvSpPr>
        <p:spPr>
          <a:xfrm>
            <a:off x="774884" y="971550"/>
            <a:ext cx="504070" cy="10800"/>
          </a:xfrm>
          <a:solidFill>
            <a:srgbClr val="F58B7A"/>
          </a:solidFill>
        </p:spPr>
        <p:txBody>
          <a:bodyPr/>
          <a:lstStyle>
            <a:lvl1pPr marL="0" indent="0">
              <a:buNone/>
              <a:defRPr/>
            </a:lvl1pPr>
          </a:lstStyle>
          <a:p>
            <a:pPr lvl="0"/>
            <a:r>
              <a:rPr lang="en-US"/>
              <a:t> </a:t>
            </a:r>
            <a:endParaRPr lang="nb-NO"/>
          </a:p>
        </p:txBody>
      </p:sp>
      <p:sp>
        <p:nvSpPr>
          <p:cNvPr id="7" name="Text Placeholder 6">
            <a:extLst>
              <a:ext uri="{FF2B5EF4-FFF2-40B4-BE49-F238E27FC236}">
                <a16:creationId xmlns:a16="http://schemas.microsoft.com/office/drawing/2014/main" id="{D1E5DADE-F3B6-9AB8-FF20-EDD83A4CB3AE}"/>
              </a:ext>
            </a:extLst>
          </p:cNvPr>
          <p:cNvSpPr>
            <a:spLocks noGrp="1"/>
          </p:cNvSpPr>
          <p:nvPr>
            <p:ph type="body" sz="quarter" idx="13" hasCustomPrompt="1"/>
          </p:nvPr>
        </p:nvSpPr>
        <p:spPr>
          <a:xfrm>
            <a:off x="796320" y="1300774"/>
            <a:ext cx="2152666" cy="672385"/>
          </a:xfrm>
        </p:spPr>
        <p:txBody>
          <a:bodyPr anchor="b" anchorCtr="0"/>
          <a:lstStyle>
            <a:lvl1pPr marL="0" indent="0">
              <a:buNone/>
              <a:defRPr sz="4200">
                <a:solidFill>
                  <a:srgbClr val="012050"/>
                </a:solidFill>
                <a:latin typeface="Calibri" panose="020F0502020204030204" pitchFamily="34" charset="0"/>
                <a:cs typeface="Calibri" panose="020F0502020204030204" pitchFamily="34" charset="0"/>
              </a:defRPr>
            </a:lvl1pPr>
          </a:lstStyle>
          <a:p>
            <a:pPr lvl="0"/>
            <a:r>
              <a:rPr lang="en-US"/>
              <a:t>000</a:t>
            </a:r>
            <a:endParaRPr lang="nb-NO"/>
          </a:p>
        </p:txBody>
      </p:sp>
      <p:sp>
        <p:nvSpPr>
          <p:cNvPr id="9" name="Text Placeholder 8">
            <a:extLst>
              <a:ext uri="{FF2B5EF4-FFF2-40B4-BE49-F238E27FC236}">
                <a16:creationId xmlns:a16="http://schemas.microsoft.com/office/drawing/2014/main" id="{3D68E500-A7DD-76BD-EA61-BC3A23E02F0A}"/>
              </a:ext>
            </a:extLst>
          </p:cNvPr>
          <p:cNvSpPr>
            <a:spLocks noGrp="1"/>
          </p:cNvSpPr>
          <p:nvPr>
            <p:ph type="body" sz="quarter" idx="14"/>
          </p:nvPr>
        </p:nvSpPr>
        <p:spPr>
          <a:xfrm>
            <a:off x="790326" y="2076929"/>
            <a:ext cx="2152666" cy="441417"/>
          </a:xfrm>
        </p:spPr>
        <p:txBody>
          <a:bodyPr/>
          <a:lstStyle>
            <a:lvl1pPr marL="0" indent="0">
              <a:buNone/>
              <a:defRPr sz="1300">
                <a:solidFill>
                  <a:srgbClr val="012050"/>
                </a:solidFill>
              </a:defRPr>
            </a:lvl1pPr>
          </a:lstStyle>
          <a:p>
            <a:pPr lvl="0"/>
            <a:r>
              <a:rPr lang="nb-NO"/>
              <a:t>Klikk for å redigere tekststiler i malen</a:t>
            </a:r>
          </a:p>
        </p:txBody>
      </p:sp>
      <p:sp>
        <p:nvSpPr>
          <p:cNvPr id="11" name="Text Placeholder 6">
            <a:extLst>
              <a:ext uri="{FF2B5EF4-FFF2-40B4-BE49-F238E27FC236}">
                <a16:creationId xmlns:a16="http://schemas.microsoft.com/office/drawing/2014/main" id="{5117418C-6465-FAFB-CAD3-32FA4F19D4C8}"/>
              </a:ext>
            </a:extLst>
          </p:cNvPr>
          <p:cNvSpPr>
            <a:spLocks noGrp="1"/>
          </p:cNvSpPr>
          <p:nvPr>
            <p:ph type="body" sz="quarter" idx="15" hasCustomPrompt="1"/>
          </p:nvPr>
        </p:nvSpPr>
        <p:spPr>
          <a:xfrm>
            <a:off x="780878" y="3532115"/>
            <a:ext cx="2152666" cy="672385"/>
          </a:xfrm>
        </p:spPr>
        <p:txBody>
          <a:bodyPr anchor="b" anchorCtr="0"/>
          <a:lstStyle>
            <a:lvl1pPr marL="0" indent="0">
              <a:buNone/>
              <a:defRPr sz="4200">
                <a:solidFill>
                  <a:srgbClr val="012050"/>
                </a:solidFill>
                <a:latin typeface="Calibri" panose="020F0502020204030204" pitchFamily="34" charset="0"/>
                <a:cs typeface="Calibri" panose="020F0502020204030204" pitchFamily="34" charset="0"/>
              </a:defRPr>
            </a:lvl1pPr>
          </a:lstStyle>
          <a:p>
            <a:pPr lvl="0"/>
            <a:r>
              <a:rPr lang="en-US"/>
              <a:t>000</a:t>
            </a:r>
            <a:endParaRPr lang="nb-NO"/>
          </a:p>
        </p:txBody>
      </p:sp>
      <p:sp>
        <p:nvSpPr>
          <p:cNvPr id="17" name="Text Placeholder 8">
            <a:extLst>
              <a:ext uri="{FF2B5EF4-FFF2-40B4-BE49-F238E27FC236}">
                <a16:creationId xmlns:a16="http://schemas.microsoft.com/office/drawing/2014/main" id="{F491782A-EC2B-5813-0BE7-E5EC35ADC57D}"/>
              </a:ext>
            </a:extLst>
          </p:cNvPr>
          <p:cNvSpPr>
            <a:spLocks noGrp="1"/>
          </p:cNvSpPr>
          <p:nvPr>
            <p:ph type="body" sz="quarter" idx="16"/>
          </p:nvPr>
        </p:nvSpPr>
        <p:spPr>
          <a:xfrm>
            <a:off x="774884" y="4308270"/>
            <a:ext cx="2152666" cy="436117"/>
          </a:xfrm>
        </p:spPr>
        <p:txBody>
          <a:bodyPr/>
          <a:lstStyle>
            <a:lvl1pPr marL="0" indent="0">
              <a:buNone/>
              <a:defRPr sz="1300">
                <a:solidFill>
                  <a:srgbClr val="012050"/>
                </a:solidFill>
              </a:defRPr>
            </a:lvl1pPr>
          </a:lstStyle>
          <a:p>
            <a:pPr lvl="0"/>
            <a:r>
              <a:rPr lang="nb-NO"/>
              <a:t>Klikk for å redigere tekststiler i malen</a:t>
            </a:r>
          </a:p>
        </p:txBody>
      </p:sp>
      <p:sp>
        <p:nvSpPr>
          <p:cNvPr id="28" name="Text Placeholder 6">
            <a:extLst>
              <a:ext uri="{FF2B5EF4-FFF2-40B4-BE49-F238E27FC236}">
                <a16:creationId xmlns:a16="http://schemas.microsoft.com/office/drawing/2014/main" id="{9400163D-9C9F-09CB-71C8-DA03682C0D8E}"/>
              </a:ext>
            </a:extLst>
          </p:cNvPr>
          <p:cNvSpPr>
            <a:spLocks noGrp="1"/>
          </p:cNvSpPr>
          <p:nvPr>
            <p:ph type="body" sz="quarter" idx="17" hasCustomPrompt="1"/>
          </p:nvPr>
        </p:nvSpPr>
        <p:spPr>
          <a:xfrm>
            <a:off x="3349419" y="1300774"/>
            <a:ext cx="2152666" cy="672385"/>
          </a:xfrm>
        </p:spPr>
        <p:txBody>
          <a:bodyPr anchor="b" anchorCtr="0"/>
          <a:lstStyle>
            <a:lvl1pPr marL="0" indent="0">
              <a:buNone/>
              <a:defRPr sz="4200">
                <a:solidFill>
                  <a:srgbClr val="012050"/>
                </a:solidFill>
                <a:latin typeface="Calibri" panose="020F0502020204030204" pitchFamily="34" charset="0"/>
                <a:cs typeface="Calibri" panose="020F0502020204030204" pitchFamily="34" charset="0"/>
              </a:defRPr>
            </a:lvl1pPr>
          </a:lstStyle>
          <a:p>
            <a:pPr lvl="0"/>
            <a:r>
              <a:rPr lang="en-US"/>
              <a:t>000</a:t>
            </a:r>
            <a:endParaRPr lang="nb-NO"/>
          </a:p>
        </p:txBody>
      </p:sp>
      <p:sp>
        <p:nvSpPr>
          <p:cNvPr id="29" name="Text Placeholder 8">
            <a:extLst>
              <a:ext uri="{FF2B5EF4-FFF2-40B4-BE49-F238E27FC236}">
                <a16:creationId xmlns:a16="http://schemas.microsoft.com/office/drawing/2014/main" id="{6E903183-B33E-195A-E689-F0B5FCB2B3F2}"/>
              </a:ext>
            </a:extLst>
          </p:cNvPr>
          <p:cNvSpPr>
            <a:spLocks noGrp="1"/>
          </p:cNvSpPr>
          <p:nvPr>
            <p:ph type="body" sz="quarter" idx="18"/>
          </p:nvPr>
        </p:nvSpPr>
        <p:spPr>
          <a:xfrm>
            <a:off x="3343425" y="2076929"/>
            <a:ext cx="2152666" cy="426427"/>
          </a:xfrm>
        </p:spPr>
        <p:txBody>
          <a:bodyPr/>
          <a:lstStyle>
            <a:lvl1pPr marL="0" indent="0">
              <a:buNone/>
              <a:defRPr sz="1300">
                <a:solidFill>
                  <a:srgbClr val="012050"/>
                </a:solidFill>
              </a:defRPr>
            </a:lvl1pPr>
          </a:lstStyle>
          <a:p>
            <a:pPr lvl="0"/>
            <a:r>
              <a:rPr lang="nb-NO"/>
              <a:t>Klikk for å redigere tekststiler i malen</a:t>
            </a:r>
          </a:p>
        </p:txBody>
      </p:sp>
      <p:sp>
        <p:nvSpPr>
          <p:cNvPr id="30" name="Text Placeholder 6">
            <a:extLst>
              <a:ext uri="{FF2B5EF4-FFF2-40B4-BE49-F238E27FC236}">
                <a16:creationId xmlns:a16="http://schemas.microsoft.com/office/drawing/2014/main" id="{B85837A2-54E7-AD33-3856-64928568F735}"/>
              </a:ext>
            </a:extLst>
          </p:cNvPr>
          <p:cNvSpPr>
            <a:spLocks noGrp="1"/>
          </p:cNvSpPr>
          <p:nvPr>
            <p:ph type="body" sz="quarter" idx="19" hasCustomPrompt="1"/>
          </p:nvPr>
        </p:nvSpPr>
        <p:spPr>
          <a:xfrm>
            <a:off x="3349419" y="3532115"/>
            <a:ext cx="2152666" cy="672385"/>
          </a:xfrm>
        </p:spPr>
        <p:txBody>
          <a:bodyPr anchor="b" anchorCtr="0"/>
          <a:lstStyle>
            <a:lvl1pPr marL="0" indent="0">
              <a:buNone/>
              <a:defRPr sz="4200">
                <a:solidFill>
                  <a:srgbClr val="012050"/>
                </a:solidFill>
                <a:latin typeface="Calibri" panose="020F0502020204030204" pitchFamily="34" charset="0"/>
                <a:cs typeface="Calibri" panose="020F0502020204030204" pitchFamily="34" charset="0"/>
              </a:defRPr>
            </a:lvl1pPr>
          </a:lstStyle>
          <a:p>
            <a:pPr lvl="0"/>
            <a:r>
              <a:rPr lang="en-US"/>
              <a:t>000</a:t>
            </a:r>
            <a:endParaRPr lang="nb-NO"/>
          </a:p>
        </p:txBody>
      </p:sp>
      <p:sp>
        <p:nvSpPr>
          <p:cNvPr id="31" name="Text Placeholder 8">
            <a:extLst>
              <a:ext uri="{FF2B5EF4-FFF2-40B4-BE49-F238E27FC236}">
                <a16:creationId xmlns:a16="http://schemas.microsoft.com/office/drawing/2014/main" id="{0F4E0DC8-013C-B60D-6483-1462748455B4}"/>
              </a:ext>
            </a:extLst>
          </p:cNvPr>
          <p:cNvSpPr>
            <a:spLocks noGrp="1"/>
          </p:cNvSpPr>
          <p:nvPr>
            <p:ph type="body" sz="quarter" idx="20"/>
          </p:nvPr>
        </p:nvSpPr>
        <p:spPr>
          <a:xfrm>
            <a:off x="3343425" y="4308270"/>
            <a:ext cx="2152666" cy="436117"/>
          </a:xfrm>
        </p:spPr>
        <p:txBody>
          <a:bodyPr/>
          <a:lstStyle>
            <a:lvl1pPr marL="0" indent="0">
              <a:buNone/>
              <a:defRPr sz="1300">
                <a:solidFill>
                  <a:srgbClr val="012050"/>
                </a:solidFill>
              </a:defRPr>
            </a:lvl1pPr>
          </a:lstStyle>
          <a:p>
            <a:pPr lvl="0"/>
            <a:r>
              <a:rPr lang="nb-NO"/>
              <a:t>Klikk for å redigere tekststiler i malen</a:t>
            </a:r>
          </a:p>
        </p:txBody>
      </p:sp>
      <p:sp>
        <p:nvSpPr>
          <p:cNvPr id="6" name="Text Placeholder 6">
            <a:extLst>
              <a:ext uri="{FF2B5EF4-FFF2-40B4-BE49-F238E27FC236}">
                <a16:creationId xmlns:a16="http://schemas.microsoft.com/office/drawing/2014/main" id="{31851ED0-F0B0-C366-487F-00F561BC4B2E}"/>
              </a:ext>
            </a:extLst>
          </p:cNvPr>
          <p:cNvSpPr>
            <a:spLocks noGrp="1"/>
          </p:cNvSpPr>
          <p:nvPr>
            <p:ph type="body" sz="quarter" idx="21" hasCustomPrompt="1"/>
          </p:nvPr>
        </p:nvSpPr>
        <p:spPr>
          <a:xfrm>
            <a:off x="5932743" y="1300774"/>
            <a:ext cx="2152666" cy="672385"/>
          </a:xfrm>
        </p:spPr>
        <p:txBody>
          <a:bodyPr anchor="b" anchorCtr="0"/>
          <a:lstStyle>
            <a:lvl1pPr marL="0" indent="0">
              <a:buNone/>
              <a:defRPr sz="4200">
                <a:solidFill>
                  <a:srgbClr val="012050"/>
                </a:solidFill>
                <a:latin typeface="Calibri" panose="020F0502020204030204" pitchFamily="34" charset="0"/>
                <a:cs typeface="Calibri" panose="020F0502020204030204" pitchFamily="34" charset="0"/>
              </a:defRPr>
            </a:lvl1pPr>
          </a:lstStyle>
          <a:p>
            <a:pPr lvl="0"/>
            <a:r>
              <a:rPr lang="en-US"/>
              <a:t>000</a:t>
            </a:r>
            <a:endParaRPr lang="nb-NO"/>
          </a:p>
        </p:txBody>
      </p:sp>
      <p:sp>
        <p:nvSpPr>
          <p:cNvPr id="8" name="Text Placeholder 8">
            <a:extLst>
              <a:ext uri="{FF2B5EF4-FFF2-40B4-BE49-F238E27FC236}">
                <a16:creationId xmlns:a16="http://schemas.microsoft.com/office/drawing/2014/main" id="{37B65753-77FD-22E9-9909-2D2780A7202A}"/>
              </a:ext>
            </a:extLst>
          </p:cNvPr>
          <p:cNvSpPr>
            <a:spLocks noGrp="1"/>
          </p:cNvSpPr>
          <p:nvPr>
            <p:ph type="body" sz="quarter" idx="22"/>
          </p:nvPr>
        </p:nvSpPr>
        <p:spPr>
          <a:xfrm>
            <a:off x="5932743" y="2076929"/>
            <a:ext cx="2152666" cy="418932"/>
          </a:xfrm>
        </p:spPr>
        <p:txBody>
          <a:bodyPr/>
          <a:lstStyle>
            <a:lvl1pPr marL="0" indent="0">
              <a:buNone/>
              <a:defRPr sz="1300">
                <a:solidFill>
                  <a:srgbClr val="012050"/>
                </a:solidFill>
              </a:defRPr>
            </a:lvl1pPr>
          </a:lstStyle>
          <a:p>
            <a:pPr lvl="0"/>
            <a:r>
              <a:rPr lang="nb-NO"/>
              <a:t>Klikk for å redigere tekststiler i malen</a:t>
            </a:r>
          </a:p>
        </p:txBody>
      </p:sp>
      <p:sp>
        <p:nvSpPr>
          <p:cNvPr id="10" name="Text Placeholder 16">
            <a:extLst>
              <a:ext uri="{FF2B5EF4-FFF2-40B4-BE49-F238E27FC236}">
                <a16:creationId xmlns:a16="http://schemas.microsoft.com/office/drawing/2014/main" id="{2542AC95-60C2-DC2A-9CD8-1DCCC8C3B73B}"/>
              </a:ext>
              <a:ext uri="{C183D7F6-B498-43B3-948B-1728B52AA6E4}">
                <adec:decorative xmlns:adec="http://schemas.microsoft.com/office/drawing/2017/decorative" val="1"/>
              </a:ext>
            </a:extLst>
          </p:cNvPr>
          <p:cNvSpPr>
            <a:spLocks noGrp="1"/>
          </p:cNvSpPr>
          <p:nvPr>
            <p:ph type="body" sz="quarter" idx="23" hasCustomPrompt="1"/>
          </p:nvPr>
        </p:nvSpPr>
        <p:spPr>
          <a:xfrm>
            <a:off x="774884" y="3297258"/>
            <a:ext cx="504070" cy="10800"/>
          </a:xfrm>
          <a:solidFill>
            <a:srgbClr val="F58B7A"/>
          </a:solidFill>
        </p:spPr>
        <p:txBody>
          <a:bodyPr/>
          <a:lstStyle>
            <a:lvl1pPr marL="0" indent="0">
              <a:buNone/>
              <a:defRPr/>
            </a:lvl1pPr>
          </a:lstStyle>
          <a:p>
            <a:pPr lvl="0"/>
            <a:r>
              <a:rPr lang="en-US"/>
              <a:t> </a:t>
            </a:r>
            <a:endParaRPr lang="nb-NO"/>
          </a:p>
        </p:txBody>
      </p:sp>
      <p:sp>
        <p:nvSpPr>
          <p:cNvPr id="13" name="Text Placeholder 12">
            <a:extLst>
              <a:ext uri="{FF2B5EF4-FFF2-40B4-BE49-F238E27FC236}">
                <a16:creationId xmlns:a16="http://schemas.microsoft.com/office/drawing/2014/main" id="{619D2296-DC5E-EC87-1686-5CAAD62C81A9}"/>
              </a:ext>
            </a:extLst>
          </p:cNvPr>
          <p:cNvSpPr>
            <a:spLocks noGrp="1"/>
          </p:cNvSpPr>
          <p:nvPr>
            <p:ph type="body" sz="quarter" idx="24" hasCustomPrompt="1"/>
          </p:nvPr>
        </p:nvSpPr>
        <p:spPr>
          <a:xfrm>
            <a:off x="790326" y="2722711"/>
            <a:ext cx="7886699" cy="446247"/>
          </a:xfrm>
        </p:spPr>
        <p:txBody>
          <a:bodyPr/>
          <a:lstStyle>
            <a:lvl1pPr marL="0" indent="0">
              <a:buNone/>
              <a:defRPr lang="nb-NO" sz="2000" kern="1200" cap="none" spc="300" baseline="0" dirty="0">
                <a:solidFill>
                  <a:schemeClr val="tx2"/>
                </a:solidFill>
                <a:latin typeface="Calibri" panose="020F0502020204030204" pitchFamily="34" charset="0"/>
                <a:ea typeface="+mj-ea"/>
                <a:cs typeface="Calibri" panose="020F0502020204030204" pitchFamily="34" charset="0"/>
              </a:defRPr>
            </a:lvl1pPr>
          </a:lstStyle>
          <a:p>
            <a:pPr lvl="0"/>
            <a:r>
              <a:rPr lang="nb-NO"/>
              <a:t>Klikk for å legge til tittel</a:t>
            </a:r>
          </a:p>
        </p:txBody>
      </p:sp>
      <p:pic>
        <p:nvPicPr>
          <p:cNvPr id="5" name="Bilde 4">
            <a:extLst>
              <a:ext uri="{FF2B5EF4-FFF2-40B4-BE49-F238E27FC236}">
                <a16:creationId xmlns:a16="http://schemas.microsoft.com/office/drawing/2014/main" id="{8CCF8979-D71B-3164-32BC-2FE477E5D028}"/>
              </a:ext>
              <a:ext uri="{C183D7F6-B498-43B3-948B-1728B52AA6E4}">
                <adec:decorative xmlns:adec="http://schemas.microsoft.com/office/drawing/2017/decorative" val="1"/>
              </a:ext>
            </a:extLst>
          </p:cNvPr>
          <p:cNvPicPr>
            <a:picLocks noChangeAspect="1"/>
          </p:cNvPicPr>
          <p:nvPr userDrawn="1"/>
        </p:nvPicPr>
        <p:blipFill>
          <a:blip r:embed="rId2"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
        <p:nvSpPr>
          <p:cNvPr id="4" name="Text Placeholder 6">
            <a:extLst>
              <a:ext uri="{FF2B5EF4-FFF2-40B4-BE49-F238E27FC236}">
                <a16:creationId xmlns:a16="http://schemas.microsoft.com/office/drawing/2014/main" id="{265F6CCF-FB90-2CB2-2CAB-1F0980FBC23C}"/>
              </a:ext>
            </a:extLst>
          </p:cNvPr>
          <p:cNvSpPr>
            <a:spLocks noGrp="1"/>
          </p:cNvSpPr>
          <p:nvPr>
            <p:ph type="body" sz="quarter" idx="25" hasCustomPrompt="1"/>
          </p:nvPr>
        </p:nvSpPr>
        <p:spPr>
          <a:xfrm>
            <a:off x="5932743" y="3532115"/>
            <a:ext cx="1810054" cy="672385"/>
          </a:xfrm>
        </p:spPr>
        <p:txBody>
          <a:bodyPr anchor="b" anchorCtr="0"/>
          <a:lstStyle>
            <a:lvl1pPr marL="0" indent="0">
              <a:buNone/>
              <a:defRPr sz="4200">
                <a:solidFill>
                  <a:srgbClr val="012050"/>
                </a:solidFill>
                <a:latin typeface="Calibri" panose="020F0502020204030204" pitchFamily="34" charset="0"/>
                <a:cs typeface="Calibri" panose="020F0502020204030204" pitchFamily="34" charset="0"/>
              </a:defRPr>
            </a:lvl1pPr>
          </a:lstStyle>
          <a:p>
            <a:pPr lvl="0"/>
            <a:r>
              <a:rPr lang="en-US"/>
              <a:t>000</a:t>
            </a:r>
            <a:endParaRPr lang="nb-NO"/>
          </a:p>
        </p:txBody>
      </p:sp>
      <p:sp>
        <p:nvSpPr>
          <p:cNvPr id="12" name="Text Placeholder 8">
            <a:extLst>
              <a:ext uri="{FF2B5EF4-FFF2-40B4-BE49-F238E27FC236}">
                <a16:creationId xmlns:a16="http://schemas.microsoft.com/office/drawing/2014/main" id="{55B71D01-06BD-EF20-DCF0-F508CD66A556}"/>
              </a:ext>
            </a:extLst>
          </p:cNvPr>
          <p:cNvSpPr>
            <a:spLocks noGrp="1"/>
          </p:cNvSpPr>
          <p:nvPr>
            <p:ph type="body" sz="quarter" idx="26"/>
          </p:nvPr>
        </p:nvSpPr>
        <p:spPr>
          <a:xfrm>
            <a:off x="5932743" y="4308270"/>
            <a:ext cx="1829789" cy="436117"/>
          </a:xfrm>
        </p:spPr>
        <p:txBody>
          <a:bodyPr/>
          <a:lstStyle>
            <a:lvl1pPr marL="0" indent="0">
              <a:buNone/>
              <a:defRPr sz="1300">
                <a:solidFill>
                  <a:srgbClr val="012050"/>
                </a:solidFill>
              </a:defRPr>
            </a:lvl1pPr>
          </a:lstStyle>
          <a:p>
            <a:pPr lvl="0"/>
            <a:r>
              <a:rPr lang="nb-NO"/>
              <a:t>Klikk for å redigere tekststiler i malen</a:t>
            </a:r>
          </a:p>
        </p:txBody>
      </p:sp>
    </p:spTree>
    <p:extLst>
      <p:ext uri="{BB962C8B-B14F-4D97-AF65-F5344CB8AC3E}">
        <p14:creationId xmlns:p14="http://schemas.microsoft.com/office/powerpoint/2010/main" val="7664550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Nøkkeltall (4)">
    <p:bg>
      <p:bgPr>
        <a:solidFill>
          <a:srgbClr val="FEF9F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5577-FCD5-5F0D-117D-CED5ED60AF62}"/>
              </a:ext>
            </a:extLst>
          </p:cNvPr>
          <p:cNvSpPr>
            <a:spLocks noGrp="1"/>
          </p:cNvSpPr>
          <p:nvPr>
            <p:ph type="title" hasCustomPrompt="1"/>
          </p:nvPr>
        </p:nvSpPr>
        <p:spPr>
          <a:xfrm>
            <a:off x="774884" y="399574"/>
            <a:ext cx="7886700" cy="446247"/>
          </a:xfrm>
        </p:spPr>
        <p:txBody>
          <a:bodyPr/>
          <a:lstStyle>
            <a:lvl1pPr>
              <a:defRPr sz="2000" spc="300">
                <a:solidFill>
                  <a:srgbClr val="012050"/>
                </a:solidFill>
                <a:latin typeface="Calibri" panose="020F0502020204030204" pitchFamily="34" charset="0"/>
                <a:cs typeface="Calibri" panose="020F0502020204030204" pitchFamily="34" charset="0"/>
              </a:defRPr>
            </a:lvl1pPr>
          </a:lstStyle>
          <a:p>
            <a:r>
              <a:rPr lang="nb-NO"/>
              <a:t>Klikk for å legge til tittel</a:t>
            </a:r>
          </a:p>
        </p:txBody>
      </p:sp>
      <p:sp>
        <p:nvSpPr>
          <p:cNvPr id="3" name="Text Placeholder 16">
            <a:extLst>
              <a:ext uri="{FF2B5EF4-FFF2-40B4-BE49-F238E27FC236}">
                <a16:creationId xmlns:a16="http://schemas.microsoft.com/office/drawing/2014/main" id="{55E0043F-E5F3-7A8D-4D6F-001182B24AF3}"/>
              </a:ext>
              <a:ext uri="{C183D7F6-B498-43B3-948B-1728B52AA6E4}">
                <adec:decorative xmlns:adec="http://schemas.microsoft.com/office/drawing/2017/decorative" val="1"/>
              </a:ext>
            </a:extLst>
          </p:cNvPr>
          <p:cNvSpPr>
            <a:spLocks noGrp="1"/>
          </p:cNvSpPr>
          <p:nvPr>
            <p:ph type="body" sz="quarter" idx="12" hasCustomPrompt="1"/>
          </p:nvPr>
        </p:nvSpPr>
        <p:spPr>
          <a:xfrm>
            <a:off x="774884" y="971550"/>
            <a:ext cx="504070" cy="10800"/>
          </a:xfrm>
          <a:solidFill>
            <a:srgbClr val="F58B7A"/>
          </a:solidFill>
        </p:spPr>
        <p:txBody>
          <a:bodyPr/>
          <a:lstStyle>
            <a:lvl1pPr marL="0" indent="0">
              <a:buNone/>
              <a:defRPr/>
            </a:lvl1pPr>
          </a:lstStyle>
          <a:p>
            <a:pPr lvl="0"/>
            <a:r>
              <a:rPr lang="en-US"/>
              <a:t> </a:t>
            </a:r>
            <a:endParaRPr lang="nb-NO"/>
          </a:p>
        </p:txBody>
      </p:sp>
      <p:sp>
        <p:nvSpPr>
          <p:cNvPr id="7" name="Text Placeholder 6">
            <a:extLst>
              <a:ext uri="{FF2B5EF4-FFF2-40B4-BE49-F238E27FC236}">
                <a16:creationId xmlns:a16="http://schemas.microsoft.com/office/drawing/2014/main" id="{D1E5DADE-F3B6-9AB8-FF20-EDD83A4CB3AE}"/>
              </a:ext>
            </a:extLst>
          </p:cNvPr>
          <p:cNvSpPr>
            <a:spLocks noGrp="1"/>
          </p:cNvSpPr>
          <p:nvPr>
            <p:ph type="body" sz="quarter" idx="13" hasCustomPrompt="1"/>
          </p:nvPr>
        </p:nvSpPr>
        <p:spPr>
          <a:xfrm>
            <a:off x="796320" y="1309159"/>
            <a:ext cx="2152666" cy="672385"/>
          </a:xfrm>
        </p:spPr>
        <p:txBody>
          <a:bodyPr anchor="b" anchorCtr="0"/>
          <a:lstStyle>
            <a:lvl1pPr marL="0" indent="0">
              <a:buNone/>
              <a:defRPr sz="4200">
                <a:solidFill>
                  <a:srgbClr val="012050"/>
                </a:solidFill>
                <a:latin typeface="Calibri" panose="020F0502020204030204" pitchFamily="34" charset="0"/>
                <a:cs typeface="Calibri" panose="020F0502020204030204" pitchFamily="34" charset="0"/>
              </a:defRPr>
            </a:lvl1pPr>
          </a:lstStyle>
          <a:p>
            <a:pPr lvl="0"/>
            <a:r>
              <a:rPr lang="en-US"/>
              <a:t>000</a:t>
            </a:r>
            <a:endParaRPr lang="nb-NO"/>
          </a:p>
        </p:txBody>
      </p:sp>
      <p:sp>
        <p:nvSpPr>
          <p:cNvPr id="9" name="Text Placeholder 8">
            <a:extLst>
              <a:ext uri="{FF2B5EF4-FFF2-40B4-BE49-F238E27FC236}">
                <a16:creationId xmlns:a16="http://schemas.microsoft.com/office/drawing/2014/main" id="{3D68E500-A7DD-76BD-EA61-BC3A23E02F0A}"/>
              </a:ext>
            </a:extLst>
          </p:cNvPr>
          <p:cNvSpPr>
            <a:spLocks noGrp="1"/>
          </p:cNvSpPr>
          <p:nvPr>
            <p:ph type="body" sz="quarter" idx="14" hasCustomPrompt="1"/>
          </p:nvPr>
        </p:nvSpPr>
        <p:spPr>
          <a:xfrm>
            <a:off x="790326" y="2085314"/>
            <a:ext cx="2152666" cy="316369"/>
          </a:xfrm>
        </p:spPr>
        <p:txBody>
          <a:bodyPr/>
          <a:lstStyle>
            <a:lvl1pPr marL="0" indent="0">
              <a:buNone/>
              <a:defRPr sz="1300">
                <a:solidFill>
                  <a:srgbClr val="012050"/>
                </a:solidFill>
              </a:defRPr>
            </a:lvl1pPr>
          </a:lstStyle>
          <a:p>
            <a:pPr lvl="0"/>
            <a:r>
              <a:rPr lang="nb-NO"/>
              <a:t>Klikk for å legge til tekst</a:t>
            </a:r>
          </a:p>
        </p:txBody>
      </p:sp>
      <p:sp>
        <p:nvSpPr>
          <p:cNvPr id="11" name="Text Placeholder 6">
            <a:extLst>
              <a:ext uri="{FF2B5EF4-FFF2-40B4-BE49-F238E27FC236}">
                <a16:creationId xmlns:a16="http://schemas.microsoft.com/office/drawing/2014/main" id="{5117418C-6465-FAFB-CAD3-32FA4F19D4C8}"/>
              </a:ext>
            </a:extLst>
          </p:cNvPr>
          <p:cNvSpPr>
            <a:spLocks noGrp="1"/>
          </p:cNvSpPr>
          <p:nvPr>
            <p:ph type="body" sz="quarter" idx="15" hasCustomPrompt="1"/>
          </p:nvPr>
        </p:nvSpPr>
        <p:spPr>
          <a:xfrm>
            <a:off x="780878" y="2934587"/>
            <a:ext cx="2152666" cy="672385"/>
          </a:xfrm>
        </p:spPr>
        <p:txBody>
          <a:bodyPr anchor="b" anchorCtr="0"/>
          <a:lstStyle>
            <a:lvl1pPr marL="0" indent="0">
              <a:buNone/>
              <a:defRPr sz="4200">
                <a:solidFill>
                  <a:srgbClr val="012050"/>
                </a:solidFill>
                <a:latin typeface="Calibri" panose="020F0502020204030204" pitchFamily="34" charset="0"/>
                <a:cs typeface="Calibri" panose="020F0502020204030204" pitchFamily="34" charset="0"/>
              </a:defRPr>
            </a:lvl1pPr>
          </a:lstStyle>
          <a:p>
            <a:pPr lvl="0"/>
            <a:r>
              <a:rPr lang="en-US"/>
              <a:t>000</a:t>
            </a:r>
            <a:endParaRPr lang="nb-NO"/>
          </a:p>
        </p:txBody>
      </p:sp>
      <p:sp>
        <p:nvSpPr>
          <p:cNvPr id="17" name="Text Placeholder 8">
            <a:extLst>
              <a:ext uri="{FF2B5EF4-FFF2-40B4-BE49-F238E27FC236}">
                <a16:creationId xmlns:a16="http://schemas.microsoft.com/office/drawing/2014/main" id="{F491782A-EC2B-5813-0BE7-E5EC35ADC57D}"/>
              </a:ext>
            </a:extLst>
          </p:cNvPr>
          <p:cNvSpPr>
            <a:spLocks noGrp="1"/>
          </p:cNvSpPr>
          <p:nvPr>
            <p:ph type="body" sz="quarter" idx="16" hasCustomPrompt="1"/>
          </p:nvPr>
        </p:nvSpPr>
        <p:spPr>
          <a:xfrm>
            <a:off x="774884" y="3710742"/>
            <a:ext cx="2152666" cy="316369"/>
          </a:xfrm>
        </p:spPr>
        <p:txBody>
          <a:bodyPr/>
          <a:lstStyle>
            <a:lvl1pPr marL="0" indent="0">
              <a:buNone/>
              <a:defRPr sz="1300">
                <a:solidFill>
                  <a:srgbClr val="012050"/>
                </a:solidFill>
              </a:defRPr>
            </a:lvl1pPr>
          </a:lstStyle>
          <a:p>
            <a:pPr lvl="0"/>
            <a:r>
              <a:rPr lang="nb-NO"/>
              <a:t>Klikk for å legge til tekst</a:t>
            </a:r>
          </a:p>
        </p:txBody>
      </p:sp>
      <p:sp>
        <p:nvSpPr>
          <p:cNvPr id="28" name="Text Placeholder 6">
            <a:extLst>
              <a:ext uri="{FF2B5EF4-FFF2-40B4-BE49-F238E27FC236}">
                <a16:creationId xmlns:a16="http://schemas.microsoft.com/office/drawing/2014/main" id="{9400163D-9C9F-09CB-71C8-DA03682C0D8E}"/>
              </a:ext>
            </a:extLst>
          </p:cNvPr>
          <p:cNvSpPr>
            <a:spLocks noGrp="1"/>
          </p:cNvSpPr>
          <p:nvPr>
            <p:ph type="body" sz="quarter" idx="17" hasCustomPrompt="1"/>
          </p:nvPr>
        </p:nvSpPr>
        <p:spPr>
          <a:xfrm>
            <a:off x="4675530" y="1309159"/>
            <a:ext cx="2152666" cy="672385"/>
          </a:xfrm>
        </p:spPr>
        <p:txBody>
          <a:bodyPr anchor="b" anchorCtr="0"/>
          <a:lstStyle>
            <a:lvl1pPr marL="0" indent="0">
              <a:buNone/>
              <a:defRPr sz="4200">
                <a:solidFill>
                  <a:srgbClr val="012050"/>
                </a:solidFill>
                <a:latin typeface="Calibri" panose="020F0502020204030204" pitchFamily="34" charset="0"/>
                <a:cs typeface="Calibri" panose="020F0502020204030204" pitchFamily="34" charset="0"/>
              </a:defRPr>
            </a:lvl1pPr>
          </a:lstStyle>
          <a:p>
            <a:pPr lvl="0"/>
            <a:r>
              <a:rPr lang="en-US"/>
              <a:t>000</a:t>
            </a:r>
            <a:endParaRPr lang="nb-NO"/>
          </a:p>
        </p:txBody>
      </p:sp>
      <p:sp>
        <p:nvSpPr>
          <p:cNvPr id="29" name="Text Placeholder 8">
            <a:extLst>
              <a:ext uri="{FF2B5EF4-FFF2-40B4-BE49-F238E27FC236}">
                <a16:creationId xmlns:a16="http://schemas.microsoft.com/office/drawing/2014/main" id="{6E903183-B33E-195A-E689-F0B5FCB2B3F2}"/>
              </a:ext>
            </a:extLst>
          </p:cNvPr>
          <p:cNvSpPr>
            <a:spLocks noGrp="1"/>
          </p:cNvSpPr>
          <p:nvPr>
            <p:ph type="body" sz="quarter" idx="18" hasCustomPrompt="1"/>
          </p:nvPr>
        </p:nvSpPr>
        <p:spPr>
          <a:xfrm>
            <a:off x="4669536" y="2085314"/>
            <a:ext cx="2152666" cy="316369"/>
          </a:xfrm>
        </p:spPr>
        <p:txBody>
          <a:bodyPr/>
          <a:lstStyle>
            <a:lvl1pPr marL="0" indent="0">
              <a:buNone/>
              <a:defRPr sz="1300">
                <a:solidFill>
                  <a:srgbClr val="012050"/>
                </a:solidFill>
              </a:defRPr>
            </a:lvl1pPr>
          </a:lstStyle>
          <a:p>
            <a:pPr lvl="0"/>
            <a:r>
              <a:rPr lang="nb-NO"/>
              <a:t>Klikk for å legge til tekst</a:t>
            </a:r>
          </a:p>
        </p:txBody>
      </p:sp>
      <p:sp>
        <p:nvSpPr>
          <p:cNvPr id="30" name="Text Placeholder 6">
            <a:extLst>
              <a:ext uri="{FF2B5EF4-FFF2-40B4-BE49-F238E27FC236}">
                <a16:creationId xmlns:a16="http://schemas.microsoft.com/office/drawing/2014/main" id="{B85837A2-54E7-AD33-3856-64928568F735}"/>
              </a:ext>
            </a:extLst>
          </p:cNvPr>
          <p:cNvSpPr>
            <a:spLocks noGrp="1"/>
          </p:cNvSpPr>
          <p:nvPr>
            <p:ph type="body" sz="quarter" idx="19" hasCustomPrompt="1"/>
          </p:nvPr>
        </p:nvSpPr>
        <p:spPr>
          <a:xfrm>
            <a:off x="4669536" y="2934587"/>
            <a:ext cx="2152666" cy="672385"/>
          </a:xfrm>
        </p:spPr>
        <p:txBody>
          <a:bodyPr anchor="b" anchorCtr="0"/>
          <a:lstStyle>
            <a:lvl1pPr marL="0" indent="0">
              <a:buNone/>
              <a:defRPr sz="4200">
                <a:solidFill>
                  <a:srgbClr val="012050"/>
                </a:solidFill>
                <a:latin typeface="Calibri" panose="020F0502020204030204" pitchFamily="34" charset="0"/>
                <a:cs typeface="Calibri" panose="020F0502020204030204" pitchFamily="34" charset="0"/>
              </a:defRPr>
            </a:lvl1pPr>
          </a:lstStyle>
          <a:p>
            <a:pPr lvl="0"/>
            <a:r>
              <a:rPr lang="en-US"/>
              <a:t>000</a:t>
            </a:r>
            <a:endParaRPr lang="nb-NO"/>
          </a:p>
        </p:txBody>
      </p:sp>
      <p:sp>
        <p:nvSpPr>
          <p:cNvPr id="31" name="Text Placeholder 8">
            <a:extLst>
              <a:ext uri="{FF2B5EF4-FFF2-40B4-BE49-F238E27FC236}">
                <a16:creationId xmlns:a16="http://schemas.microsoft.com/office/drawing/2014/main" id="{0F4E0DC8-013C-B60D-6483-1462748455B4}"/>
              </a:ext>
            </a:extLst>
          </p:cNvPr>
          <p:cNvSpPr>
            <a:spLocks noGrp="1"/>
          </p:cNvSpPr>
          <p:nvPr>
            <p:ph type="body" sz="quarter" idx="20" hasCustomPrompt="1"/>
          </p:nvPr>
        </p:nvSpPr>
        <p:spPr>
          <a:xfrm>
            <a:off x="4663542" y="3710742"/>
            <a:ext cx="2152666" cy="316369"/>
          </a:xfrm>
        </p:spPr>
        <p:txBody>
          <a:bodyPr/>
          <a:lstStyle>
            <a:lvl1pPr marL="0" indent="0">
              <a:buNone/>
              <a:defRPr sz="1300">
                <a:solidFill>
                  <a:srgbClr val="012050"/>
                </a:solidFill>
              </a:defRPr>
            </a:lvl1pPr>
          </a:lstStyle>
          <a:p>
            <a:pPr lvl="0"/>
            <a:r>
              <a:rPr lang="nb-NO"/>
              <a:t>Klikk for å legge til tekst</a:t>
            </a:r>
          </a:p>
        </p:txBody>
      </p:sp>
      <p:pic>
        <p:nvPicPr>
          <p:cNvPr id="5" name="Bilde 4">
            <a:extLst>
              <a:ext uri="{FF2B5EF4-FFF2-40B4-BE49-F238E27FC236}">
                <a16:creationId xmlns:a16="http://schemas.microsoft.com/office/drawing/2014/main" id="{F44C1739-0FD2-33BC-7B47-FE0B67921963}"/>
              </a:ext>
              <a:ext uri="{C183D7F6-B498-43B3-948B-1728B52AA6E4}">
                <adec:decorative xmlns:adec="http://schemas.microsoft.com/office/drawing/2017/decorative" val="1"/>
              </a:ext>
            </a:extLst>
          </p:cNvPr>
          <p:cNvPicPr>
            <a:picLocks noChangeAspect="1"/>
          </p:cNvPicPr>
          <p:nvPr userDrawn="1"/>
        </p:nvPicPr>
        <p:blipFill>
          <a:blip r:embed="rId2"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Tree>
    <p:extLst>
      <p:ext uri="{BB962C8B-B14F-4D97-AF65-F5344CB8AC3E}">
        <p14:creationId xmlns:p14="http://schemas.microsoft.com/office/powerpoint/2010/main" val="39405389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Diagram">
    <p:bg>
      <p:bgPr>
        <a:solidFill>
          <a:srgbClr val="FFF7E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0203-616D-1D47-BCB4-1732A03C7A0A}"/>
              </a:ext>
            </a:extLst>
          </p:cNvPr>
          <p:cNvSpPr>
            <a:spLocks noGrp="1"/>
          </p:cNvSpPr>
          <p:nvPr>
            <p:ph type="title" hasCustomPrompt="1"/>
          </p:nvPr>
        </p:nvSpPr>
        <p:spPr>
          <a:xfrm>
            <a:off x="692692" y="399574"/>
            <a:ext cx="7758616" cy="446247"/>
          </a:xfrm>
        </p:spPr>
        <p:txBody>
          <a:bodyPr/>
          <a:lstStyle>
            <a:lvl1pPr algn="ctr">
              <a:defRPr sz="2000" cap="none" baseline="0">
                <a:solidFill>
                  <a:srgbClr val="012050"/>
                </a:solidFill>
              </a:defRPr>
            </a:lvl1pPr>
          </a:lstStyle>
          <a:p>
            <a:r>
              <a:rPr lang="nb-NO"/>
              <a:t>Klikk for å legge til tittel</a:t>
            </a:r>
          </a:p>
        </p:txBody>
      </p:sp>
      <p:sp>
        <p:nvSpPr>
          <p:cNvPr id="6" name="Text Placeholder 5">
            <a:extLst>
              <a:ext uri="{FF2B5EF4-FFF2-40B4-BE49-F238E27FC236}">
                <a16:creationId xmlns:a16="http://schemas.microsoft.com/office/drawing/2014/main" id="{8A7C3070-669F-9D5C-B290-8BDC96D6CB61}"/>
              </a:ext>
            </a:extLst>
          </p:cNvPr>
          <p:cNvSpPr>
            <a:spLocks noGrp="1"/>
          </p:cNvSpPr>
          <p:nvPr>
            <p:ph type="body" sz="quarter" idx="14" hasCustomPrompt="1"/>
          </p:nvPr>
        </p:nvSpPr>
        <p:spPr>
          <a:xfrm>
            <a:off x="1693733" y="4448176"/>
            <a:ext cx="5756530" cy="446247"/>
          </a:xfrm>
        </p:spPr>
        <p:txBody>
          <a:bodyPr anchor="ctr"/>
          <a:lstStyle>
            <a:lvl1pPr marL="0" indent="0" algn="ctr">
              <a:buNone/>
              <a:defRPr sz="1800" b="1">
                <a:solidFill>
                  <a:srgbClr val="012050"/>
                </a:solidFill>
              </a:defRPr>
            </a:lvl1pPr>
          </a:lstStyle>
          <a:p>
            <a:pPr lvl="0"/>
            <a:r>
              <a:rPr lang="nb-NO"/>
              <a:t>Klikk for å legge til tekst</a:t>
            </a:r>
          </a:p>
        </p:txBody>
      </p:sp>
      <p:sp>
        <p:nvSpPr>
          <p:cNvPr id="9" name="Chart Placeholder 8">
            <a:extLst>
              <a:ext uri="{FF2B5EF4-FFF2-40B4-BE49-F238E27FC236}">
                <a16:creationId xmlns:a16="http://schemas.microsoft.com/office/drawing/2014/main" id="{FEAAAEA1-8995-6D27-93A0-9167F1D9A2F1}"/>
              </a:ext>
            </a:extLst>
          </p:cNvPr>
          <p:cNvSpPr>
            <a:spLocks noGrp="1"/>
          </p:cNvSpPr>
          <p:nvPr>
            <p:ph type="chart" sz="quarter" idx="15"/>
          </p:nvPr>
        </p:nvSpPr>
        <p:spPr>
          <a:xfrm>
            <a:off x="1693735" y="1123950"/>
            <a:ext cx="5756530" cy="3257550"/>
          </a:xfrm>
          <a:prstGeom prst="rect">
            <a:avLst/>
          </a:prstGeom>
        </p:spPr>
        <p:txBody>
          <a:bodyPr lIns="0" tIns="0" rIns="0" bIns="0"/>
          <a:lstStyle>
            <a:lvl1pPr marL="0" indent="0">
              <a:buNone/>
              <a:defRPr/>
            </a:lvl1pPr>
          </a:lstStyle>
          <a:p>
            <a:r>
              <a:rPr lang="nb-NO"/>
              <a:t>Klikk ikonet for å legge til et diagram</a:t>
            </a:r>
          </a:p>
        </p:txBody>
      </p:sp>
      <p:pic>
        <p:nvPicPr>
          <p:cNvPr id="4" name="Bilde 3">
            <a:extLst>
              <a:ext uri="{FF2B5EF4-FFF2-40B4-BE49-F238E27FC236}">
                <a16:creationId xmlns:a16="http://schemas.microsoft.com/office/drawing/2014/main" id="{8E1384B6-DCC4-BDE8-B8B1-F091FF90A127}"/>
              </a:ext>
              <a:ext uri="{C183D7F6-B498-43B3-948B-1728B52AA6E4}">
                <adec:decorative xmlns:adec="http://schemas.microsoft.com/office/drawing/2017/decorative" val="1"/>
              </a:ext>
            </a:extLst>
          </p:cNvPr>
          <p:cNvPicPr>
            <a:picLocks noChangeAspect="1"/>
          </p:cNvPicPr>
          <p:nvPr userDrawn="1"/>
        </p:nvPicPr>
        <p:blipFill>
          <a:blip r:embed="rId2"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Tree>
    <p:extLst>
      <p:ext uri="{BB962C8B-B14F-4D97-AF65-F5344CB8AC3E}">
        <p14:creationId xmlns:p14="http://schemas.microsoft.com/office/powerpoint/2010/main" val="41287052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Organisasjonskart">
    <p:bg>
      <p:bgPr>
        <a:solidFill>
          <a:srgbClr val="FEF9F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5577-FCD5-5F0D-117D-CED5ED60AF62}"/>
              </a:ext>
            </a:extLst>
          </p:cNvPr>
          <p:cNvSpPr>
            <a:spLocks noGrp="1"/>
          </p:cNvSpPr>
          <p:nvPr>
            <p:ph type="title" hasCustomPrompt="1"/>
          </p:nvPr>
        </p:nvSpPr>
        <p:spPr>
          <a:xfrm>
            <a:off x="774884" y="399574"/>
            <a:ext cx="7886700" cy="446247"/>
          </a:xfrm>
        </p:spPr>
        <p:txBody>
          <a:bodyPr/>
          <a:lstStyle>
            <a:lvl1pPr>
              <a:defRPr sz="2000" spc="300">
                <a:solidFill>
                  <a:srgbClr val="012050"/>
                </a:solidFill>
              </a:defRPr>
            </a:lvl1pPr>
          </a:lstStyle>
          <a:p>
            <a:r>
              <a:rPr lang="nb-NO"/>
              <a:t>Klikk for å legge til tittel</a:t>
            </a:r>
          </a:p>
        </p:txBody>
      </p:sp>
      <p:sp>
        <p:nvSpPr>
          <p:cNvPr id="3" name="Text Placeholder 16">
            <a:extLst>
              <a:ext uri="{FF2B5EF4-FFF2-40B4-BE49-F238E27FC236}">
                <a16:creationId xmlns:a16="http://schemas.microsoft.com/office/drawing/2014/main" id="{55E0043F-E5F3-7A8D-4D6F-001182B24AF3}"/>
              </a:ext>
              <a:ext uri="{C183D7F6-B498-43B3-948B-1728B52AA6E4}">
                <adec:decorative xmlns:adec="http://schemas.microsoft.com/office/drawing/2017/decorative" val="1"/>
              </a:ext>
            </a:extLst>
          </p:cNvPr>
          <p:cNvSpPr>
            <a:spLocks noGrp="1"/>
          </p:cNvSpPr>
          <p:nvPr>
            <p:ph type="body" sz="quarter" idx="12" hasCustomPrompt="1"/>
          </p:nvPr>
        </p:nvSpPr>
        <p:spPr>
          <a:xfrm>
            <a:off x="774884" y="971550"/>
            <a:ext cx="504070" cy="10800"/>
          </a:xfrm>
          <a:solidFill>
            <a:srgbClr val="F58B7A"/>
          </a:solidFill>
        </p:spPr>
        <p:txBody>
          <a:bodyPr/>
          <a:lstStyle>
            <a:lvl1pPr marL="0" indent="0">
              <a:buNone/>
              <a:defRPr/>
            </a:lvl1pPr>
          </a:lstStyle>
          <a:p>
            <a:pPr lvl="0"/>
            <a:r>
              <a:rPr lang="en-US"/>
              <a:t> </a:t>
            </a:r>
            <a:endParaRPr lang="nb-NO"/>
          </a:p>
        </p:txBody>
      </p:sp>
      <p:cxnSp>
        <p:nvCxnSpPr>
          <p:cNvPr id="55" name="Straight Connector 54">
            <a:extLst>
              <a:ext uri="{FF2B5EF4-FFF2-40B4-BE49-F238E27FC236}">
                <a16:creationId xmlns:a16="http://schemas.microsoft.com/office/drawing/2014/main" id="{1F5C03D1-B901-59CD-E3A4-988AB7558ABB}"/>
              </a:ext>
            </a:extLst>
          </p:cNvPr>
          <p:cNvCxnSpPr>
            <a:cxnSpLocks/>
          </p:cNvCxnSpPr>
          <p:nvPr userDrawn="1"/>
        </p:nvCxnSpPr>
        <p:spPr>
          <a:xfrm>
            <a:off x="4447849" y="1543051"/>
            <a:ext cx="0" cy="1216819"/>
          </a:xfrm>
          <a:prstGeom prst="line">
            <a:avLst/>
          </a:prstGeom>
          <a:ln>
            <a:solidFill>
              <a:srgbClr val="AA1D25"/>
            </a:solidFill>
          </a:ln>
        </p:spPr>
        <p:style>
          <a:lnRef idx="1">
            <a:schemeClr val="accent1"/>
          </a:lnRef>
          <a:fillRef idx="0">
            <a:schemeClr val="accent1"/>
          </a:fillRef>
          <a:effectRef idx="0">
            <a:schemeClr val="accent1"/>
          </a:effectRef>
          <a:fontRef idx="minor">
            <a:schemeClr val="tx1"/>
          </a:fontRef>
        </p:style>
      </p:cxnSp>
      <p:sp>
        <p:nvSpPr>
          <p:cNvPr id="10" name="Text Placeholder 7">
            <a:extLst>
              <a:ext uri="{FF2B5EF4-FFF2-40B4-BE49-F238E27FC236}">
                <a16:creationId xmlns:a16="http://schemas.microsoft.com/office/drawing/2014/main" id="{748F8174-8394-18A2-692F-5F8AB23AE554}"/>
              </a:ext>
            </a:extLst>
          </p:cNvPr>
          <p:cNvSpPr>
            <a:spLocks noGrp="1"/>
          </p:cNvSpPr>
          <p:nvPr>
            <p:ph type="body" sz="quarter" idx="14" hasCustomPrompt="1"/>
          </p:nvPr>
        </p:nvSpPr>
        <p:spPr>
          <a:xfrm>
            <a:off x="3645801" y="1000126"/>
            <a:ext cx="1612913" cy="542925"/>
          </a:xfrm>
          <a:prstGeom prst="roundRect">
            <a:avLst>
              <a:gd name="adj" fmla="val 21930"/>
            </a:avLst>
          </a:prstGeom>
          <a:solidFill>
            <a:schemeClr val="tx2"/>
          </a:solidFill>
        </p:spPr>
        <p:txBody>
          <a:bodyPr anchor="ctr"/>
          <a:lstStyle>
            <a:lvl1pPr marL="0" indent="0" algn="ctr">
              <a:buNone/>
              <a:defRPr sz="800">
                <a:solidFill>
                  <a:schemeClr val="bg1"/>
                </a:solidFill>
              </a:defRPr>
            </a:lvl1pPr>
          </a:lstStyle>
          <a:p>
            <a:pPr lvl="0"/>
            <a:r>
              <a:rPr lang="nb-NO"/>
              <a:t>Klikk for å legge til tekst</a:t>
            </a:r>
          </a:p>
        </p:txBody>
      </p:sp>
      <p:sp>
        <p:nvSpPr>
          <p:cNvPr id="12" name="Text Placeholder 7">
            <a:extLst>
              <a:ext uri="{FF2B5EF4-FFF2-40B4-BE49-F238E27FC236}">
                <a16:creationId xmlns:a16="http://schemas.microsoft.com/office/drawing/2014/main" id="{C7B4810F-54F4-169A-D9C3-37CCCBD61ADD}"/>
              </a:ext>
            </a:extLst>
          </p:cNvPr>
          <p:cNvSpPr>
            <a:spLocks noGrp="1"/>
          </p:cNvSpPr>
          <p:nvPr>
            <p:ph type="body" sz="quarter" idx="15" hasCustomPrompt="1"/>
          </p:nvPr>
        </p:nvSpPr>
        <p:spPr>
          <a:xfrm>
            <a:off x="3645799" y="1630204"/>
            <a:ext cx="1612913" cy="362903"/>
          </a:xfrm>
          <a:prstGeom prst="roundRect">
            <a:avLst>
              <a:gd name="adj" fmla="val 32429"/>
            </a:avLst>
          </a:prstGeom>
          <a:solidFill>
            <a:srgbClr val="FFDACC"/>
          </a:solidFill>
          <a:ln>
            <a:solidFill>
              <a:srgbClr val="AA1D25"/>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13" name="Text Placeholder 7">
            <a:extLst>
              <a:ext uri="{FF2B5EF4-FFF2-40B4-BE49-F238E27FC236}">
                <a16:creationId xmlns:a16="http://schemas.microsoft.com/office/drawing/2014/main" id="{1B2EE049-EF8A-648B-AF2F-6A4B0DF5848A}"/>
              </a:ext>
            </a:extLst>
          </p:cNvPr>
          <p:cNvSpPr>
            <a:spLocks noGrp="1"/>
          </p:cNvSpPr>
          <p:nvPr>
            <p:ph type="body" sz="quarter" idx="16" hasCustomPrompt="1"/>
          </p:nvPr>
        </p:nvSpPr>
        <p:spPr>
          <a:xfrm>
            <a:off x="4650861" y="2073117"/>
            <a:ext cx="1612913" cy="362903"/>
          </a:xfrm>
          <a:prstGeom prst="roundRect">
            <a:avLst>
              <a:gd name="adj" fmla="val 31773"/>
            </a:avLst>
          </a:prstGeom>
          <a:solidFill>
            <a:srgbClr val="FFFAF1"/>
          </a:solidFill>
          <a:ln>
            <a:solidFill>
              <a:srgbClr val="AA1D25"/>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14" name="Text Placeholder 7">
            <a:extLst>
              <a:ext uri="{FF2B5EF4-FFF2-40B4-BE49-F238E27FC236}">
                <a16:creationId xmlns:a16="http://schemas.microsoft.com/office/drawing/2014/main" id="{B6775425-FD2F-3602-CA05-AC442B5C1986}"/>
              </a:ext>
            </a:extLst>
          </p:cNvPr>
          <p:cNvSpPr>
            <a:spLocks noGrp="1"/>
          </p:cNvSpPr>
          <p:nvPr>
            <p:ph type="body" sz="quarter" idx="17" hasCustomPrompt="1"/>
          </p:nvPr>
        </p:nvSpPr>
        <p:spPr>
          <a:xfrm>
            <a:off x="857933" y="2918621"/>
            <a:ext cx="729844" cy="729455"/>
          </a:xfrm>
          <a:prstGeom prst="roundRect">
            <a:avLst>
              <a:gd name="adj" fmla="val 16707"/>
            </a:avLst>
          </a:prstGeom>
          <a:solidFill>
            <a:srgbClr val="D2ECFF"/>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15" name="Text Placeholder 7">
            <a:extLst>
              <a:ext uri="{FF2B5EF4-FFF2-40B4-BE49-F238E27FC236}">
                <a16:creationId xmlns:a16="http://schemas.microsoft.com/office/drawing/2014/main" id="{B5A0F659-FF89-B8DB-D7B7-9CD08F93CCC6}"/>
              </a:ext>
            </a:extLst>
          </p:cNvPr>
          <p:cNvSpPr>
            <a:spLocks noGrp="1"/>
          </p:cNvSpPr>
          <p:nvPr>
            <p:ph type="body" sz="quarter" idx="18" hasCustomPrompt="1"/>
          </p:nvPr>
        </p:nvSpPr>
        <p:spPr>
          <a:xfrm>
            <a:off x="1661347" y="2919416"/>
            <a:ext cx="729844" cy="729455"/>
          </a:xfrm>
          <a:prstGeom prst="roundRect">
            <a:avLst>
              <a:gd name="adj" fmla="val 16707"/>
            </a:avLst>
          </a:prstGeom>
          <a:solidFill>
            <a:srgbClr val="D2ECFF"/>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16" name="Text Placeholder 7">
            <a:extLst>
              <a:ext uri="{FF2B5EF4-FFF2-40B4-BE49-F238E27FC236}">
                <a16:creationId xmlns:a16="http://schemas.microsoft.com/office/drawing/2014/main" id="{2CBB2FA7-A131-0A38-672F-F90C798BB7E4}"/>
              </a:ext>
            </a:extLst>
          </p:cNvPr>
          <p:cNvSpPr>
            <a:spLocks noGrp="1"/>
          </p:cNvSpPr>
          <p:nvPr>
            <p:ph type="body" sz="quarter" idx="19" hasCustomPrompt="1"/>
          </p:nvPr>
        </p:nvSpPr>
        <p:spPr>
          <a:xfrm>
            <a:off x="2464761" y="2917826"/>
            <a:ext cx="729844" cy="729455"/>
          </a:xfrm>
          <a:prstGeom prst="roundRect">
            <a:avLst>
              <a:gd name="adj" fmla="val 16707"/>
            </a:avLst>
          </a:prstGeom>
          <a:solidFill>
            <a:srgbClr val="D2ECFF"/>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18" name="Text Placeholder 7">
            <a:extLst>
              <a:ext uri="{FF2B5EF4-FFF2-40B4-BE49-F238E27FC236}">
                <a16:creationId xmlns:a16="http://schemas.microsoft.com/office/drawing/2014/main" id="{54F6E4D7-7983-43EE-273B-D6D625925AA9}"/>
              </a:ext>
            </a:extLst>
          </p:cNvPr>
          <p:cNvSpPr>
            <a:spLocks noGrp="1"/>
          </p:cNvSpPr>
          <p:nvPr>
            <p:ph type="body" sz="quarter" idx="20" hasCustomPrompt="1"/>
          </p:nvPr>
        </p:nvSpPr>
        <p:spPr>
          <a:xfrm>
            <a:off x="3268176" y="2918621"/>
            <a:ext cx="729844" cy="729455"/>
          </a:xfrm>
          <a:prstGeom prst="roundRect">
            <a:avLst>
              <a:gd name="adj" fmla="val 16707"/>
            </a:avLst>
          </a:prstGeom>
          <a:solidFill>
            <a:srgbClr val="D2ECFF"/>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19" name="Text Placeholder 7">
            <a:extLst>
              <a:ext uri="{FF2B5EF4-FFF2-40B4-BE49-F238E27FC236}">
                <a16:creationId xmlns:a16="http://schemas.microsoft.com/office/drawing/2014/main" id="{BD60C55D-2D92-B6B2-D84C-2CD0158B371A}"/>
              </a:ext>
            </a:extLst>
          </p:cNvPr>
          <p:cNvSpPr>
            <a:spLocks noGrp="1"/>
          </p:cNvSpPr>
          <p:nvPr>
            <p:ph type="body" sz="quarter" idx="21" hasCustomPrompt="1"/>
          </p:nvPr>
        </p:nvSpPr>
        <p:spPr>
          <a:xfrm>
            <a:off x="4071591" y="2917826"/>
            <a:ext cx="729844" cy="729455"/>
          </a:xfrm>
          <a:prstGeom prst="roundRect">
            <a:avLst>
              <a:gd name="adj" fmla="val 16707"/>
            </a:avLst>
          </a:prstGeom>
          <a:solidFill>
            <a:srgbClr val="D2ECFF"/>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20" name="Text Placeholder 7">
            <a:extLst>
              <a:ext uri="{FF2B5EF4-FFF2-40B4-BE49-F238E27FC236}">
                <a16:creationId xmlns:a16="http://schemas.microsoft.com/office/drawing/2014/main" id="{F4D48A7F-FF74-D1D7-A8F4-4EDB7D31DBDA}"/>
              </a:ext>
            </a:extLst>
          </p:cNvPr>
          <p:cNvSpPr>
            <a:spLocks noGrp="1"/>
          </p:cNvSpPr>
          <p:nvPr>
            <p:ph type="body" sz="quarter" idx="22" hasCustomPrompt="1"/>
          </p:nvPr>
        </p:nvSpPr>
        <p:spPr>
          <a:xfrm>
            <a:off x="4875005" y="2918621"/>
            <a:ext cx="729844" cy="729455"/>
          </a:xfrm>
          <a:prstGeom prst="roundRect">
            <a:avLst>
              <a:gd name="adj" fmla="val 16707"/>
            </a:avLst>
          </a:prstGeom>
          <a:solidFill>
            <a:srgbClr val="D2ECFF"/>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21" name="Text Placeholder 7">
            <a:extLst>
              <a:ext uri="{FF2B5EF4-FFF2-40B4-BE49-F238E27FC236}">
                <a16:creationId xmlns:a16="http://schemas.microsoft.com/office/drawing/2014/main" id="{CCD40E1A-2812-C19B-D672-E4A081F3D53C}"/>
              </a:ext>
            </a:extLst>
          </p:cNvPr>
          <p:cNvSpPr>
            <a:spLocks noGrp="1"/>
          </p:cNvSpPr>
          <p:nvPr>
            <p:ph type="body" sz="quarter" idx="23" hasCustomPrompt="1"/>
          </p:nvPr>
        </p:nvSpPr>
        <p:spPr>
          <a:xfrm>
            <a:off x="5678419" y="2917031"/>
            <a:ext cx="729844" cy="729455"/>
          </a:xfrm>
          <a:prstGeom prst="roundRect">
            <a:avLst>
              <a:gd name="adj" fmla="val 16707"/>
            </a:avLst>
          </a:prstGeom>
          <a:solidFill>
            <a:srgbClr val="D2ECFF"/>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22" name="Text Placeholder 7">
            <a:extLst>
              <a:ext uri="{FF2B5EF4-FFF2-40B4-BE49-F238E27FC236}">
                <a16:creationId xmlns:a16="http://schemas.microsoft.com/office/drawing/2014/main" id="{20923D5F-5C7B-1E48-9EDA-EBD703779C9F}"/>
              </a:ext>
            </a:extLst>
          </p:cNvPr>
          <p:cNvSpPr>
            <a:spLocks noGrp="1"/>
          </p:cNvSpPr>
          <p:nvPr>
            <p:ph type="body" sz="quarter" idx="24" hasCustomPrompt="1"/>
          </p:nvPr>
        </p:nvSpPr>
        <p:spPr>
          <a:xfrm>
            <a:off x="6481834" y="2917826"/>
            <a:ext cx="729844" cy="729455"/>
          </a:xfrm>
          <a:prstGeom prst="roundRect">
            <a:avLst>
              <a:gd name="adj" fmla="val 16707"/>
            </a:avLst>
          </a:prstGeom>
          <a:solidFill>
            <a:srgbClr val="D2ECFF"/>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23" name="Text Placeholder 7">
            <a:extLst>
              <a:ext uri="{FF2B5EF4-FFF2-40B4-BE49-F238E27FC236}">
                <a16:creationId xmlns:a16="http://schemas.microsoft.com/office/drawing/2014/main" id="{3A66C3DB-E62C-D965-A1CC-63F9F65BCD9F}"/>
              </a:ext>
            </a:extLst>
          </p:cNvPr>
          <p:cNvSpPr>
            <a:spLocks noGrp="1"/>
          </p:cNvSpPr>
          <p:nvPr>
            <p:ph type="body" sz="quarter" idx="25" hasCustomPrompt="1"/>
          </p:nvPr>
        </p:nvSpPr>
        <p:spPr>
          <a:xfrm>
            <a:off x="7285248" y="2917031"/>
            <a:ext cx="729844" cy="729455"/>
          </a:xfrm>
          <a:prstGeom prst="roundRect">
            <a:avLst>
              <a:gd name="adj" fmla="val 16707"/>
            </a:avLst>
          </a:prstGeom>
          <a:solidFill>
            <a:srgbClr val="D2ECFF"/>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24" name="Text Placeholder 7">
            <a:extLst>
              <a:ext uri="{FF2B5EF4-FFF2-40B4-BE49-F238E27FC236}">
                <a16:creationId xmlns:a16="http://schemas.microsoft.com/office/drawing/2014/main" id="{83A33544-61AB-2768-BC12-C480C0A79742}"/>
              </a:ext>
            </a:extLst>
          </p:cNvPr>
          <p:cNvSpPr>
            <a:spLocks noGrp="1"/>
          </p:cNvSpPr>
          <p:nvPr>
            <p:ph type="body" sz="quarter" idx="26" hasCustomPrompt="1"/>
          </p:nvPr>
        </p:nvSpPr>
        <p:spPr>
          <a:xfrm>
            <a:off x="5698266" y="3725784"/>
            <a:ext cx="729844" cy="365206"/>
          </a:xfrm>
          <a:prstGeom prst="roundRect">
            <a:avLst>
              <a:gd name="adj" fmla="val 34312"/>
            </a:avLst>
          </a:prstGeom>
          <a:solidFill>
            <a:srgbClr val="E8F9FA"/>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25" name="Text Placeholder 7">
            <a:extLst>
              <a:ext uri="{FF2B5EF4-FFF2-40B4-BE49-F238E27FC236}">
                <a16:creationId xmlns:a16="http://schemas.microsoft.com/office/drawing/2014/main" id="{4E218763-0526-75C3-C01C-39C7FACF5EE9}"/>
              </a:ext>
            </a:extLst>
          </p:cNvPr>
          <p:cNvSpPr>
            <a:spLocks noGrp="1"/>
          </p:cNvSpPr>
          <p:nvPr>
            <p:ph type="body" sz="quarter" idx="27" hasCustomPrompt="1"/>
          </p:nvPr>
        </p:nvSpPr>
        <p:spPr>
          <a:xfrm>
            <a:off x="4893790" y="3725784"/>
            <a:ext cx="729844" cy="365206"/>
          </a:xfrm>
          <a:prstGeom prst="roundRect">
            <a:avLst>
              <a:gd name="adj" fmla="val 34312"/>
            </a:avLst>
          </a:prstGeom>
          <a:solidFill>
            <a:srgbClr val="E8F9FA"/>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26" name="Text Placeholder 7">
            <a:extLst>
              <a:ext uri="{FF2B5EF4-FFF2-40B4-BE49-F238E27FC236}">
                <a16:creationId xmlns:a16="http://schemas.microsoft.com/office/drawing/2014/main" id="{4BFF1DC4-A35B-184C-AE69-97551E41363D}"/>
              </a:ext>
            </a:extLst>
          </p:cNvPr>
          <p:cNvSpPr>
            <a:spLocks noGrp="1"/>
          </p:cNvSpPr>
          <p:nvPr>
            <p:ph type="body" sz="quarter" idx="28" hasCustomPrompt="1"/>
          </p:nvPr>
        </p:nvSpPr>
        <p:spPr>
          <a:xfrm>
            <a:off x="4089315" y="3725784"/>
            <a:ext cx="729844" cy="365206"/>
          </a:xfrm>
          <a:prstGeom prst="roundRect">
            <a:avLst>
              <a:gd name="adj" fmla="val 34312"/>
            </a:avLst>
          </a:prstGeom>
          <a:solidFill>
            <a:srgbClr val="E8F9FA"/>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27" name="Text Placeholder 7">
            <a:extLst>
              <a:ext uri="{FF2B5EF4-FFF2-40B4-BE49-F238E27FC236}">
                <a16:creationId xmlns:a16="http://schemas.microsoft.com/office/drawing/2014/main" id="{08D17B44-108F-985F-A412-63152D782CBF}"/>
              </a:ext>
            </a:extLst>
          </p:cNvPr>
          <p:cNvSpPr>
            <a:spLocks noGrp="1"/>
          </p:cNvSpPr>
          <p:nvPr>
            <p:ph type="body" sz="quarter" idx="29" hasCustomPrompt="1"/>
          </p:nvPr>
        </p:nvSpPr>
        <p:spPr>
          <a:xfrm>
            <a:off x="3284839" y="3725784"/>
            <a:ext cx="729844" cy="365206"/>
          </a:xfrm>
          <a:prstGeom prst="roundRect">
            <a:avLst>
              <a:gd name="adj" fmla="val 34312"/>
            </a:avLst>
          </a:prstGeom>
          <a:solidFill>
            <a:srgbClr val="E8F9FA"/>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33" name="Text Placeholder 7">
            <a:extLst>
              <a:ext uri="{FF2B5EF4-FFF2-40B4-BE49-F238E27FC236}">
                <a16:creationId xmlns:a16="http://schemas.microsoft.com/office/drawing/2014/main" id="{FA830BF7-B935-92EC-8697-D712D3EACAEF}"/>
              </a:ext>
            </a:extLst>
          </p:cNvPr>
          <p:cNvSpPr>
            <a:spLocks noGrp="1"/>
          </p:cNvSpPr>
          <p:nvPr>
            <p:ph type="body" sz="quarter" idx="30" hasCustomPrompt="1"/>
          </p:nvPr>
        </p:nvSpPr>
        <p:spPr>
          <a:xfrm>
            <a:off x="1661347" y="3725784"/>
            <a:ext cx="729844" cy="365206"/>
          </a:xfrm>
          <a:prstGeom prst="roundRect">
            <a:avLst>
              <a:gd name="adj" fmla="val 34312"/>
            </a:avLst>
          </a:prstGeom>
          <a:solidFill>
            <a:srgbClr val="E8F9FA"/>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sp>
        <p:nvSpPr>
          <p:cNvPr id="34" name="Text Placeholder 7">
            <a:extLst>
              <a:ext uri="{FF2B5EF4-FFF2-40B4-BE49-F238E27FC236}">
                <a16:creationId xmlns:a16="http://schemas.microsoft.com/office/drawing/2014/main" id="{35813A04-9C9D-372E-750A-E54812C4F5E5}"/>
              </a:ext>
            </a:extLst>
          </p:cNvPr>
          <p:cNvSpPr>
            <a:spLocks noGrp="1"/>
          </p:cNvSpPr>
          <p:nvPr>
            <p:ph type="body" sz="quarter" idx="31" hasCustomPrompt="1"/>
          </p:nvPr>
        </p:nvSpPr>
        <p:spPr>
          <a:xfrm>
            <a:off x="856872" y="3725784"/>
            <a:ext cx="729844" cy="365206"/>
          </a:xfrm>
          <a:prstGeom prst="roundRect">
            <a:avLst>
              <a:gd name="adj" fmla="val 34312"/>
            </a:avLst>
          </a:prstGeom>
          <a:solidFill>
            <a:srgbClr val="E8F9FA"/>
          </a:solidFill>
          <a:ln>
            <a:solidFill>
              <a:srgbClr val="0262A2"/>
            </a:solidFill>
          </a:ln>
        </p:spPr>
        <p:txBody>
          <a:bodyPr anchor="ctr"/>
          <a:lstStyle>
            <a:lvl1pPr marL="0" indent="0" algn="ctr">
              <a:buNone/>
              <a:defRPr sz="800">
                <a:solidFill>
                  <a:srgbClr val="012050"/>
                </a:solidFill>
              </a:defRPr>
            </a:lvl1pPr>
          </a:lstStyle>
          <a:p>
            <a:pPr lvl="0"/>
            <a:r>
              <a:rPr lang="nb-NO"/>
              <a:t>Klikk for å legge til tekst</a:t>
            </a:r>
          </a:p>
        </p:txBody>
      </p:sp>
      <p:cxnSp>
        <p:nvCxnSpPr>
          <p:cNvPr id="56" name="Straight Connector 55">
            <a:extLst>
              <a:ext uri="{FF2B5EF4-FFF2-40B4-BE49-F238E27FC236}">
                <a16:creationId xmlns:a16="http://schemas.microsoft.com/office/drawing/2014/main" id="{5B8ED501-2C2C-447E-07FF-E297BCF0614C}"/>
              </a:ext>
            </a:extLst>
          </p:cNvPr>
          <p:cNvCxnSpPr>
            <a:cxnSpLocks/>
          </p:cNvCxnSpPr>
          <p:nvPr userDrawn="1"/>
        </p:nvCxnSpPr>
        <p:spPr>
          <a:xfrm>
            <a:off x="4851913" y="1993106"/>
            <a:ext cx="0" cy="80010"/>
          </a:xfrm>
          <a:prstGeom prst="line">
            <a:avLst/>
          </a:prstGeom>
          <a:ln>
            <a:solidFill>
              <a:srgbClr val="AA1D25"/>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7819A796-38D2-D9E1-CEE7-987A35B13366}"/>
              </a:ext>
            </a:extLst>
          </p:cNvPr>
          <p:cNvCxnSpPr>
            <a:cxnSpLocks/>
          </p:cNvCxnSpPr>
          <p:nvPr userDrawn="1"/>
        </p:nvCxnSpPr>
        <p:spPr>
          <a:xfrm>
            <a:off x="4449873" y="3646485"/>
            <a:ext cx="0" cy="8001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518CC18E-2AF0-9EBD-07DB-499B39AA2CB4}"/>
              </a:ext>
            </a:extLst>
          </p:cNvPr>
          <p:cNvCxnSpPr>
            <a:cxnSpLocks/>
          </p:cNvCxnSpPr>
          <p:nvPr userDrawn="1"/>
        </p:nvCxnSpPr>
        <p:spPr>
          <a:xfrm>
            <a:off x="3643148" y="3646800"/>
            <a:ext cx="0" cy="8001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026F281-0B81-9C7F-8C39-9780B8EB2250}"/>
              </a:ext>
            </a:extLst>
          </p:cNvPr>
          <p:cNvCxnSpPr>
            <a:cxnSpLocks/>
          </p:cNvCxnSpPr>
          <p:nvPr userDrawn="1"/>
        </p:nvCxnSpPr>
        <p:spPr>
          <a:xfrm>
            <a:off x="5257256" y="3646485"/>
            <a:ext cx="0" cy="8001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0B11B9D9-D8FF-A2FD-ED8D-9EEF1A1D57D9}"/>
              </a:ext>
            </a:extLst>
          </p:cNvPr>
          <p:cNvCxnSpPr>
            <a:cxnSpLocks/>
          </p:cNvCxnSpPr>
          <p:nvPr userDrawn="1"/>
        </p:nvCxnSpPr>
        <p:spPr>
          <a:xfrm>
            <a:off x="6063186" y="3646485"/>
            <a:ext cx="0" cy="8001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7F37AC8-2AE3-B271-CF51-3A5C325050A6}"/>
              </a:ext>
            </a:extLst>
          </p:cNvPr>
          <p:cNvCxnSpPr>
            <a:cxnSpLocks/>
          </p:cNvCxnSpPr>
          <p:nvPr userDrawn="1"/>
        </p:nvCxnSpPr>
        <p:spPr>
          <a:xfrm>
            <a:off x="2030234" y="3646485"/>
            <a:ext cx="0" cy="8001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D1BF2F72-0509-3A29-9C39-573F3275168F}"/>
              </a:ext>
            </a:extLst>
          </p:cNvPr>
          <p:cNvCxnSpPr>
            <a:cxnSpLocks/>
          </p:cNvCxnSpPr>
          <p:nvPr userDrawn="1"/>
        </p:nvCxnSpPr>
        <p:spPr>
          <a:xfrm>
            <a:off x="1225230" y="3646485"/>
            <a:ext cx="0" cy="8001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EFCCF6A-9B66-7A86-063F-E68CD9E250B3}"/>
              </a:ext>
            </a:extLst>
          </p:cNvPr>
          <p:cNvCxnSpPr>
            <a:cxnSpLocks/>
          </p:cNvCxnSpPr>
          <p:nvPr userDrawn="1"/>
        </p:nvCxnSpPr>
        <p:spPr>
          <a:xfrm>
            <a:off x="4447849" y="2759870"/>
            <a:ext cx="0" cy="15478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EA3B7DC-072D-94F0-0AAA-208FE9AB0E02}"/>
              </a:ext>
            </a:extLst>
          </p:cNvPr>
          <p:cNvCxnSpPr>
            <a:cxnSpLocks/>
          </p:cNvCxnSpPr>
          <p:nvPr userDrawn="1"/>
        </p:nvCxnSpPr>
        <p:spPr>
          <a:xfrm>
            <a:off x="5254874" y="2763840"/>
            <a:ext cx="0" cy="15478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3E348952-8666-5988-FDD5-7D8723156D3A}"/>
              </a:ext>
            </a:extLst>
          </p:cNvPr>
          <p:cNvCxnSpPr>
            <a:cxnSpLocks/>
          </p:cNvCxnSpPr>
          <p:nvPr userDrawn="1"/>
        </p:nvCxnSpPr>
        <p:spPr>
          <a:xfrm>
            <a:off x="6059348" y="2759870"/>
            <a:ext cx="0" cy="15478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121B7EC7-1EF4-2020-9C9C-9B5F8D09D9AA}"/>
              </a:ext>
            </a:extLst>
          </p:cNvPr>
          <p:cNvCxnSpPr>
            <a:cxnSpLocks/>
          </p:cNvCxnSpPr>
          <p:nvPr userDrawn="1"/>
        </p:nvCxnSpPr>
        <p:spPr>
          <a:xfrm>
            <a:off x="6864350" y="2763840"/>
            <a:ext cx="0" cy="15478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1941C79C-0796-BF7E-B32A-3312A3502B3F}"/>
              </a:ext>
            </a:extLst>
          </p:cNvPr>
          <p:cNvCxnSpPr>
            <a:cxnSpLocks/>
          </p:cNvCxnSpPr>
          <p:nvPr userDrawn="1"/>
        </p:nvCxnSpPr>
        <p:spPr>
          <a:xfrm>
            <a:off x="3638780" y="2759870"/>
            <a:ext cx="0" cy="15478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D5964A63-4C53-AE90-80DD-7868E337C258}"/>
              </a:ext>
            </a:extLst>
          </p:cNvPr>
          <p:cNvCxnSpPr>
            <a:cxnSpLocks/>
          </p:cNvCxnSpPr>
          <p:nvPr userDrawn="1"/>
        </p:nvCxnSpPr>
        <p:spPr>
          <a:xfrm>
            <a:off x="2833777" y="2757489"/>
            <a:ext cx="0" cy="15478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164EC85E-F5A9-00E6-6413-6D334809C2E0}"/>
              </a:ext>
            </a:extLst>
          </p:cNvPr>
          <p:cNvCxnSpPr>
            <a:cxnSpLocks/>
          </p:cNvCxnSpPr>
          <p:nvPr userDrawn="1"/>
        </p:nvCxnSpPr>
        <p:spPr>
          <a:xfrm>
            <a:off x="2030234" y="2763840"/>
            <a:ext cx="0" cy="154780"/>
          </a:xfrm>
          <a:prstGeom prst="line">
            <a:avLst/>
          </a:prstGeom>
          <a:ln>
            <a:solidFill>
              <a:srgbClr val="0262A2"/>
            </a:solidFill>
          </a:ln>
        </p:spPr>
        <p:style>
          <a:lnRef idx="1">
            <a:schemeClr val="accent1"/>
          </a:lnRef>
          <a:fillRef idx="0">
            <a:schemeClr val="accent1"/>
          </a:fillRef>
          <a:effectRef idx="0">
            <a:schemeClr val="accent1"/>
          </a:effectRef>
          <a:fontRef idx="minor">
            <a:schemeClr val="tx1"/>
          </a:fontRef>
        </p:style>
      </p:cxnSp>
      <p:pic>
        <p:nvPicPr>
          <p:cNvPr id="127" name="Picture 126" descr="A black screen with a blue border&#10;&#10;Description automatically generated">
            <a:extLst>
              <a:ext uri="{FF2B5EF4-FFF2-40B4-BE49-F238E27FC236}">
                <a16:creationId xmlns:a16="http://schemas.microsoft.com/office/drawing/2014/main" id="{1EE3DFA6-A1D4-0753-3C84-B625F9CB3C44}"/>
              </a:ext>
            </a:extLst>
          </p:cNvPr>
          <p:cNvPicPr>
            <a:picLocks noChangeAspect="1"/>
          </p:cNvPicPr>
          <p:nvPr userDrawn="1"/>
        </p:nvPicPr>
        <p:blipFill rotWithShape="1">
          <a:blip r:embed="rId2" cstate="hqprint">
            <a:extLst>
              <a:ext uri="{28A0092B-C50C-407E-A947-70E740481C1C}">
                <a14:useLocalDpi xmlns:a14="http://schemas.microsoft.com/office/drawing/2010/main"/>
              </a:ext>
            </a:extLst>
          </a:blip>
          <a:srcRect/>
          <a:stretch/>
        </p:blipFill>
        <p:spPr>
          <a:xfrm>
            <a:off x="3234302" y="1271589"/>
            <a:ext cx="408545" cy="1502567"/>
          </a:xfrm>
          <a:prstGeom prst="rect">
            <a:avLst/>
          </a:prstGeom>
        </p:spPr>
      </p:pic>
      <p:pic>
        <p:nvPicPr>
          <p:cNvPr id="130" name="Picture 129">
            <a:extLst>
              <a:ext uri="{FF2B5EF4-FFF2-40B4-BE49-F238E27FC236}">
                <a16:creationId xmlns:a16="http://schemas.microsoft.com/office/drawing/2014/main" id="{E682EFE7-375B-B21E-545E-8B6F860FED37}"/>
              </a:ext>
            </a:extLst>
          </p:cNvPr>
          <p:cNvPicPr>
            <a:picLocks noChangeAspect="1"/>
          </p:cNvPicPr>
          <p:nvPr userDrawn="1"/>
        </p:nvPicPr>
        <p:blipFill rotWithShape="1">
          <a:blip r:embed="rId3" cstate="hqprint">
            <a:extLst>
              <a:ext uri="{28A0092B-C50C-407E-A947-70E740481C1C}">
                <a14:useLocalDpi xmlns:a14="http://schemas.microsoft.com/office/drawing/2010/main"/>
              </a:ext>
            </a:extLst>
          </a:blip>
          <a:srcRect/>
          <a:stretch/>
        </p:blipFill>
        <p:spPr>
          <a:xfrm>
            <a:off x="1226308" y="2759554"/>
            <a:ext cx="6450071" cy="156687"/>
          </a:xfrm>
          <a:prstGeom prst="rect">
            <a:avLst/>
          </a:prstGeom>
        </p:spPr>
      </p:pic>
      <p:pic>
        <p:nvPicPr>
          <p:cNvPr id="5" name="Bilde 4">
            <a:extLst>
              <a:ext uri="{FF2B5EF4-FFF2-40B4-BE49-F238E27FC236}">
                <a16:creationId xmlns:a16="http://schemas.microsoft.com/office/drawing/2014/main" id="{CB125B99-2325-757C-D436-AF47F6598F80}"/>
              </a:ext>
              <a:ext uri="{C183D7F6-B498-43B3-948B-1728B52AA6E4}">
                <adec:decorative xmlns:adec="http://schemas.microsoft.com/office/drawing/2017/decorative" val="1"/>
              </a:ext>
            </a:extLst>
          </p:cNvPr>
          <p:cNvPicPr>
            <a:picLocks noChangeAspect="1"/>
          </p:cNvPicPr>
          <p:nvPr userDrawn="1"/>
        </p:nvPicPr>
        <p:blipFill>
          <a:blip r:embed="rId4"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Tree>
    <p:extLst>
      <p:ext uri="{BB962C8B-B14F-4D97-AF65-F5344CB8AC3E}">
        <p14:creationId xmlns:p14="http://schemas.microsoft.com/office/powerpoint/2010/main" val="20276633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Allianse oversikt">
    <p:bg>
      <p:bgPr>
        <a:solidFill>
          <a:srgbClr val="FFF7E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5577-FCD5-5F0D-117D-CED5ED60AF62}"/>
              </a:ext>
            </a:extLst>
          </p:cNvPr>
          <p:cNvSpPr>
            <a:spLocks noGrp="1"/>
          </p:cNvSpPr>
          <p:nvPr>
            <p:ph type="title" hasCustomPrompt="1"/>
          </p:nvPr>
        </p:nvSpPr>
        <p:spPr>
          <a:xfrm>
            <a:off x="774884" y="399574"/>
            <a:ext cx="7551362" cy="446247"/>
          </a:xfrm>
        </p:spPr>
        <p:txBody>
          <a:bodyPr/>
          <a:lstStyle>
            <a:lvl1pPr>
              <a:defRPr sz="2000">
                <a:solidFill>
                  <a:srgbClr val="012050"/>
                </a:solidFill>
              </a:defRPr>
            </a:lvl1pPr>
          </a:lstStyle>
          <a:p>
            <a:r>
              <a:rPr lang="nb-NO"/>
              <a:t>Klikk for å legge til tittel</a:t>
            </a:r>
          </a:p>
        </p:txBody>
      </p:sp>
      <p:sp>
        <p:nvSpPr>
          <p:cNvPr id="3" name="Text Placeholder 16">
            <a:extLst>
              <a:ext uri="{FF2B5EF4-FFF2-40B4-BE49-F238E27FC236}">
                <a16:creationId xmlns:a16="http://schemas.microsoft.com/office/drawing/2014/main" id="{55E0043F-E5F3-7A8D-4D6F-001182B24AF3}"/>
              </a:ext>
              <a:ext uri="{C183D7F6-B498-43B3-948B-1728B52AA6E4}">
                <adec:decorative xmlns:adec="http://schemas.microsoft.com/office/drawing/2017/decorative" val="1"/>
              </a:ext>
            </a:extLst>
          </p:cNvPr>
          <p:cNvSpPr>
            <a:spLocks noGrp="1"/>
          </p:cNvSpPr>
          <p:nvPr>
            <p:ph type="body" sz="quarter" idx="12" hasCustomPrompt="1"/>
          </p:nvPr>
        </p:nvSpPr>
        <p:spPr>
          <a:xfrm>
            <a:off x="774884" y="971550"/>
            <a:ext cx="504070" cy="10800"/>
          </a:xfrm>
          <a:solidFill>
            <a:srgbClr val="F58B7A"/>
          </a:solidFill>
        </p:spPr>
        <p:txBody>
          <a:bodyPr/>
          <a:lstStyle>
            <a:lvl1pPr marL="0" indent="0">
              <a:buNone/>
              <a:defRPr/>
            </a:lvl1pPr>
          </a:lstStyle>
          <a:p>
            <a:pPr lvl="0"/>
            <a:r>
              <a:rPr lang="en-US"/>
              <a:t> </a:t>
            </a:r>
            <a:endParaRPr lang="nb-NO"/>
          </a:p>
        </p:txBody>
      </p:sp>
      <p:pic>
        <p:nvPicPr>
          <p:cNvPr id="5" name="Bilde 4">
            <a:extLst>
              <a:ext uri="{FF2B5EF4-FFF2-40B4-BE49-F238E27FC236}">
                <a16:creationId xmlns:a16="http://schemas.microsoft.com/office/drawing/2014/main" id="{439C3A27-3A27-A13D-680E-49BD70193888}"/>
              </a:ext>
              <a:ext uri="{C183D7F6-B498-43B3-948B-1728B52AA6E4}">
                <adec:decorative xmlns:adec="http://schemas.microsoft.com/office/drawing/2017/decorative" val="1"/>
              </a:ext>
            </a:extLst>
          </p:cNvPr>
          <p:cNvPicPr>
            <a:picLocks noChangeAspect="1"/>
          </p:cNvPicPr>
          <p:nvPr userDrawn="1"/>
        </p:nvPicPr>
        <p:blipFill>
          <a:blip r:embed="rId2"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cxnSp>
        <p:nvCxnSpPr>
          <p:cNvPr id="4" name="Straight Connector 63">
            <a:extLst>
              <a:ext uri="{FF2B5EF4-FFF2-40B4-BE49-F238E27FC236}">
                <a16:creationId xmlns:a16="http://schemas.microsoft.com/office/drawing/2014/main" id="{5D87DD98-C793-EA39-AE34-00FE828A0099}"/>
              </a:ext>
            </a:extLst>
          </p:cNvPr>
          <p:cNvCxnSpPr>
            <a:cxnSpLocks/>
          </p:cNvCxnSpPr>
          <p:nvPr userDrawn="1"/>
        </p:nvCxnSpPr>
        <p:spPr>
          <a:xfrm>
            <a:off x="7062916" y="1164797"/>
            <a:ext cx="206555"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6" name="Straight Connector 63">
            <a:extLst>
              <a:ext uri="{FF2B5EF4-FFF2-40B4-BE49-F238E27FC236}">
                <a16:creationId xmlns:a16="http://schemas.microsoft.com/office/drawing/2014/main" id="{879F5F7C-7783-61A0-E724-DC6D2A968901}"/>
              </a:ext>
            </a:extLst>
          </p:cNvPr>
          <p:cNvCxnSpPr>
            <a:cxnSpLocks/>
          </p:cNvCxnSpPr>
          <p:nvPr userDrawn="1"/>
        </p:nvCxnSpPr>
        <p:spPr>
          <a:xfrm>
            <a:off x="7062916" y="1558106"/>
            <a:ext cx="206555"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8" name="Straight Connector 63">
            <a:extLst>
              <a:ext uri="{FF2B5EF4-FFF2-40B4-BE49-F238E27FC236}">
                <a16:creationId xmlns:a16="http://schemas.microsoft.com/office/drawing/2014/main" id="{5F29476C-2CC0-5EDA-AC9D-B29ED38769F7}"/>
              </a:ext>
            </a:extLst>
          </p:cNvPr>
          <p:cNvCxnSpPr>
            <a:cxnSpLocks/>
          </p:cNvCxnSpPr>
          <p:nvPr userDrawn="1"/>
        </p:nvCxnSpPr>
        <p:spPr>
          <a:xfrm>
            <a:off x="7062916" y="2344256"/>
            <a:ext cx="206555"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10" name="Straight Connector 63">
            <a:extLst>
              <a:ext uri="{FF2B5EF4-FFF2-40B4-BE49-F238E27FC236}">
                <a16:creationId xmlns:a16="http://schemas.microsoft.com/office/drawing/2014/main" id="{C030F7F6-8245-246A-0590-048F2981F337}"/>
              </a:ext>
            </a:extLst>
          </p:cNvPr>
          <p:cNvCxnSpPr>
            <a:cxnSpLocks/>
          </p:cNvCxnSpPr>
          <p:nvPr userDrawn="1"/>
        </p:nvCxnSpPr>
        <p:spPr>
          <a:xfrm>
            <a:off x="7062916" y="2737331"/>
            <a:ext cx="206555"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14" name="Straight Connector 63">
            <a:extLst>
              <a:ext uri="{FF2B5EF4-FFF2-40B4-BE49-F238E27FC236}">
                <a16:creationId xmlns:a16="http://schemas.microsoft.com/office/drawing/2014/main" id="{286EB781-3C2E-FFBF-0542-84EA6FB31295}"/>
              </a:ext>
            </a:extLst>
          </p:cNvPr>
          <p:cNvCxnSpPr>
            <a:cxnSpLocks/>
          </p:cNvCxnSpPr>
          <p:nvPr userDrawn="1"/>
        </p:nvCxnSpPr>
        <p:spPr>
          <a:xfrm>
            <a:off x="7062916" y="3130406"/>
            <a:ext cx="206555"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15" name="Straight Connector 63">
            <a:extLst>
              <a:ext uri="{FF2B5EF4-FFF2-40B4-BE49-F238E27FC236}">
                <a16:creationId xmlns:a16="http://schemas.microsoft.com/office/drawing/2014/main" id="{FB848843-7283-9856-7A80-F1076A22663F}"/>
              </a:ext>
            </a:extLst>
          </p:cNvPr>
          <p:cNvCxnSpPr>
            <a:cxnSpLocks/>
          </p:cNvCxnSpPr>
          <p:nvPr userDrawn="1"/>
        </p:nvCxnSpPr>
        <p:spPr>
          <a:xfrm>
            <a:off x="7062916" y="3523481"/>
            <a:ext cx="206555"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pic>
        <p:nvPicPr>
          <p:cNvPr id="16" name="Picture 126" descr="A black screen with a blue border&#10;&#10;Description automatically generated">
            <a:extLst>
              <a:ext uri="{FF2B5EF4-FFF2-40B4-BE49-F238E27FC236}">
                <a16:creationId xmlns:a16="http://schemas.microsoft.com/office/drawing/2014/main" id="{21E2366B-9049-7ACD-ED38-B3D6805CA566}"/>
              </a:ext>
            </a:extLst>
          </p:cNvPr>
          <p:cNvPicPr>
            <a:picLocks noChangeAspect="1"/>
          </p:cNvPicPr>
          <p:nvPr userDrawn="1"/>
        </p:nvPicPr>
        <p:blipFill rotWithShape="1">
          <a:blip r:embed="rId3" cstate="hqprint">
            <a:extLst>
              <a:ext uri="{28A0092B-C50C-407E-A947-70E740481C1C}">
                <a14:useLocalDpi xmlns:a14="http://schemas.microsoft.com/office/drawing/2010/main"/>
              </a:ext>
            </a:extLst>
          </a:blip>
          <a:srcRect/>
          <a:stretch/>
        </p:blipFill>
        <p:spPr>
          <a:xfrm rot="10800000" flipH="1">
            <a:off x="2935647" y="2629369"/>
            <a:ext cx="461397" cy="1696949"/>
          </a:xfrm>
          <a:prstGeom prst="rect">
            <a:avLst/>
          </a:prstGeom>
        </p:spPr>
      </p:pic>
      <p:pic>
        <p:nvPicPr>
          <p:cNvPr id="18" name="Picture 126" descr="A black screen with a blue border&#10;&#10;Description automatically generated">
            <a:extLst>
              <a:ext uri="{FF2B5EF4-FFF2-40B4-BE49-F238E27FC236}">
                <a16:creationId xmlns:a16="http://schemas.microsoft.com/office/drawing/2014/main" id="{822497FB-C37E-413D-EE2F-2B0F985CFE92}"/>
              </a:ext>
            </a:extLst>
          </p:cNvPr>
          <p:cNvPicPr>
            <a:picLocks noChangeAspect="1"/>
          </p:cNvPicPr>
          <p:nvPr userDrawn="1"/>
        </p:nvPicPr>
        <p:blipFill rotWithShape="1">
          <a:blip r:embed="rId3" cstate="hqprint">
            <a:extLst>
              <a:ext uri="{28A0092B-C50C-407E-A947-70E740481C1C}">
                <a14:useLocalDpi xmlns:a14="http://schemas.microsoft.com/office/drawing/2010/main"/>
              </a:ext>
            </a:extLst>
          </a:blip>
          <a:srcRect/>
          <a:stretch/>
        </p:blipFill>
        <p:spPr>
          <a:xfrm>
            <a:off x="2935646" y="1141054"/>
            <a:ext cx="488080" cy="1795085"/>
          </a:xfrm>
          <a:prstGeom prst="rect">
            <a:avLst/>
          </a:prstGeom>
        </p:spPr>
      </p:pic>
      <p:cxnSp>
        <p:nvCxnSpPr>
          <p:cNvPr id="19" name="Straight Connector 90">
            <a:extLst>
              <a:ext uri="{FF2B5EF4-FFF2-40B4-BE49-F238E27FC236}">
                <a16:creationId xmlns:a16="http://schemas.microsoft.com/office/drawing/2014/main" id="{C4F6059E-A1FB-A41F-14DD-D87E06F3BD19}"/>
              </a:ext>
            </a:extLst>
          </p:cNvPr>
          <p:cNvCxnSpPr>
            <a:cxnSpLocks/>
          </p:cNvCxnSpPr>
          <p:nvPr userDrawn="1"/>
        </p:nvCxnSpPr>
        <p:spPr>
          <a:xfrm flipH="1">
            <a:off x="2943874" y="1558811"/>
            <a:ext cx="265558"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20" name="Straight Connector 90">
            <a:extLst>
              <a:ext uri="{FF2B5EF4-FFF2-40B4-BE49-F238E27FC236}">
                <a16:creationId xmlns:a16="http://schemas.microsoft.com/office/drawing/2014/main" id="{D7C5354B-990A-56D2-52C7-50E9C437E81E}"/>
              </a:ext>
            </a:extLst>
          </p:cNvPr>
          <p:cNvCxnSpPr>
            <a:cxnSpLocks/>
          </p:cNvCxnSpPr>
          <p:nvPr userDrawn="1"/>
        </p:nvCxnSpPr>
        <p:spPr>
          <a:xfrm flipH="1">
            <a:off x="2943874" y="1951843"/>
            <a:ext cx="265558"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26" name="Straight Connector 90">
            <a:extLst>
              <a:ext uri="{FF2B5EF4-FFF2-40B4-BE49-F238E27FC236}">
                <a16:creationId xmlns:a16="http://schemas.microsoft.com/office/drawing/2014/main" id="{642FDCF1-789F-EC8F-4375-841CF7E0C38E}"/>
              </a:ext>
            </a:extLst>
          </p:cNvPr>
          <p:cNvCxnSpPr>
            <a:cxnSpLocks/>
          </p:cNvCxnSpPr>
          <p:nvPr userDrawn="1"/>
        </p:nvCxnSpPr>
        <p:spPr>
          <a:xfrm flipH="1">
            <a:off x="2943874" y="2344874"/>
            <a:ext cx="265558"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28" name="Straight Connector 90">
            <a:extLst>
              <a:ext uri="{FF2B5EF4-FFF2-40B4-BE49-F238E27FC236}">
                <a16:creationId xmlns:a16="http://schemas.microsoft.com/office/drawing/2014/main" id="{47233BC1-E728-E6C8-265D-0C45F6ED2DD6}"/>
              </a:ext>
            </a:extLst>
          </p:cNvPr>
          <p:cNvCxnSpPr>
            <a:cxnSpLocks/>
          </p:cNvCxnSpPr>
          <p:nvPr userDrawn="1"/>
        </p:nvCxnSpPr>
        <p:spPr>
          <a:xfrm flipH="1">
            <a:off x="2943874" y="2737906"/>
            <a:ext cx="265558"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29" name="Straight Connector 90">
            <a:extLst>
              <a:ext uri="{FF2B5EF4-FFF2-40B4-BE49-F238E27FC236}">
                <a16:creationId xmlns:a16="http://schemas.microsoft.com/office/drawing/2014/main" id="{4F0D640A-05C5-88DF-74E9-AE7A9C2FA8CE}"/>
              </a:ext>
            </a:extLst>
          </p:cNvPr>
          <p:cNvCxnSpPr>
            <a:cxnSpLocks/>
          </p:cNvCxnSpPr>
          <p:nvPr userDrawn="1"/>
        </p:nvCxnSpPr>
        <p:spPr>
          <a:xfrm flipH="1">
            <a:off x="2943874" y="3130937"/>
            <a:ext cx="265558"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30" name="Straight Connector 90">
            <a:extLst>
              <a:ext uri="{FF2B5EF4-FFF2-40B4-BE49-F238E27FC236}">
                <a16:creationId xmlns:a16="http://schemas.microsoft.com/office/drawing/2014/main" id="{F6312C7B-672E-7DE7-ABE4-E37984720691}"/>
              </a:ext>
            </a:extLst>
          </p:cNvPr>
          <p:cNvCxnSpPr>
            <a:cxnSpLocks/>
          </p:cNvCxnSpPr>
          <p:nvPr userDrawn="1"/>
        </p:nvCxnSpPr>
        <p:spPr>
          <a:xfrm flipH="1">
            <a:off x="2943874" y="3523968"/>
            <a:ext cx="265558"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31" name="Straight Connector 90">
            <a:extLst>
              <a:ext uri="{FF2B5EF4-FFF2-40B4-BE49-F238E27FC236}">
                <a16:creationId xmlns:a16="http://schemas.microsoft.com/office/drawing/2014/main" id="{41570D1D-A0FC-DE59-7870-32E4187B12B0}"/>
              </a:ext>
            </a:extLst>
          </p:cNvPr>
          <p:cNvCxnSpPr>
            <a:cxnSpLocks/>
          </p:cNvCxnSpPr>
          <p:nvPr userDrawn="1"/>
        </p:nvCxnSpPr>
        <p:spPr>
          <a:xfrm flipH="1">
            <a:off x="2943874" y="3917000"/>
            <a:ext cx="265558"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cxnSp>
        <p:nvCxnSpPr>
          <p:cNvPr id="32" name="Straight Connector 55">
            <a:extLst>
              <a:ext uri="{FF2B5EF4-FFF2-40B4-BE49-F238E27FC236}">
                <a16:creationId xmlns:a16="http://schemas.microsoft.com/office/drawing/2014/main" id="{28CCA1BF-2E8E-4E7C-1F73-3D3A3CBBC653}"/>
              </a:ext>
            </a:extLst>
          </p:cNvPr>
          <p:cNvCxnSpPr>
            <a:cxnSpLocks/>
          </p:cNvCxnSpPr>
          <p:nvPr userDrawn="1"/>
        </p:nvCxnSpPr>
        <p:spPr>
          <a:xfrm>
            <a:off x="1998903" y="1981421"/>
            <a:ext cx="4" cy="96074"/>
          </a:xfrm>
          <a:prstGeom prst="line">
            <a:avLst/>
          </a:prstGeom>
          <a:ln w="12700">
            <a:solidFill>
              <a:srgbClr val="AA1D25"/>
            </a:solidFill>
          </a:ln>
        </p:spPr>
        <p:style>
          <a:lnRef idx="1">
            <a:schemeClr val="accent1"/>
          </a:lnRef>
          <a:fillRef idx="0">
            <a:schemeClr val="accent1"/>
          </a:fillRef>
          <a:effectRef idx="0">
            <a:schemeClr val="accent1"/>
          </a:effectRef>
          <a:fontRef idx="minor">
            <a:schemeClr val="tx1"/>
          </a:fontRef>
        </p:style>
      </p:cxnSp>
      <p:cxnSp>
        <p:nvCxnSpPr>
          <p:cNvPr id="33" name="Straight Connector 54">
            <a:extLst>
              <a:ext uri="{FF2B5EF4-FFF2-40B4-BE49-F238E27FC236}">
                <a16:creationId xmlns:a16="http://schemas.microsoft.com/office/drawing/2014/main" id="{DF6817C1-1A3B-D90B-5954-B3F9BF649BF0}"/>
              </a:ext>
            </a:extLst>
          </p:cNvPr>
          <p:cNvCxnSpPr>
            <a:cxnSpLocks/>
          </p:cNvCxnSpPr>
          <p:nvPr userDrawn="1"/>
        </p:nvCxnSpPr>
        <p:spPr>
          <a:xfrm flipH="1">
            <a:off x="2143581" y="2576975"/>
            <a:ext cx="792065" cy="11132"/>
          </a:xfrm>
          <a:prstGeom prst="line">
            <a:avLst/>
          </a:prstGeom>
          <a:ln w="12700">
            <a:solidFill>
              <a:srgbClr val="AA1D25"/>
            </a:solidFill>
          </a:ln>
        </p:spPr>
        <p:style>
          <a:lnRef idx="1">
            <a:schemeClr val="accent1"/>
          </a:lnRef>
          <a:fillRef idx="0">
            <a:schemeClr val="accent1"/>
          </a:fillRef>
          <a:effectRef idx="0">
            <a:schemeClr val="accent1"/>
          </a:effectRef>
          <a:fontRef idx="minor">
            <a:schemeClr val="tx1"/>
          </a:fontRef>
        </p:style>
      </p:cxnSp>
      <p:cxnSp>
        <p:nvCxnSpPr>
          <p:cNvPr id="34" name="Straight Connector 91">
            <a:extLst>
              <a:ext uri="{FF2B5EF4-FFF2-40B4-BE49-F238E27FC236}">
                <a16:creationId xmlns:a16="http://schemas.microsoft.com/office/drawing/2014/main" id="{83D40191-0053-C1B2-2812-374B02298500}"/>
              </a:ext>
            </a:extLst>
          </p:cNvPr>
          <p:cNvCxnSpPr>
            <a:cxnSpLocks/>
          </p:cNvCxnSpPr>
          <p:nvPr userDrawn="1"/>
        </p:nvCxnSpPr>
        <p:spPr>
          <a:xfrm flipH="1">
            <a:off x="2469324" y="1731898"/>
            <a:ext cx="466322" cy="0"/>
          </a:xfrm>
          <a:prstGeom prst="line">
            <a:avLst/>
          </a:prstGeom>
          <a:ln w="12700">
            <a:solidFill>
              <a:srgbClr val="0262A2"/>
            </a:solidFill>
          </a:ln>
        </p:spPr>
        <p:style>
          <a:lnRef idx="1">
            <a:schemeClr val="accent1"/>
          </a:lnRef>
          <a:fillRef idx="0">
            <a:schemeClr val="accent1"/>
          </a:fillRef>
          <a:effectRef idx="0">
            <a:schemeClr val="accent1"/>
          </a:effectRef>
          <a:fontRef idx="minor">
            <a:schemeClr val="tx1"/>
          </a:fontRef>
        </p:style>
      </p:cxnSp>
      <p:sp>
        <p:nvSpPr>
          <p:cNvPr id="35" name="Bue 34">
            <a:extLst>
              <a:ext uri="{FF2B5EF4-FFF2-40B4-BE49-F238E27FC236}">
                <a16:creationId xmlns:a16="http://schemas.microsoft.com/office/drawing/2014/main" id="{F10B0501-C05C-B735-CC53-0CC75AA785A2}"/>
              </a:ext>
            </a:extLst>
          </p:cNvPr>
          <p:cNvSpPr/>
          <p:nvPr userDrawn="1"/>
        </p:nvSpPr>
        <p:spPr>
          <a:xfrm flipH="1" flipV="1">
            <a:off x="1995872" y="2292688"/>
            <a:ext cx="295419" cy="295419"/>
          </a:xfrm>
          <a:prstGeom prst="arc">
            <a:avLst/>
          </a:prstGeom>
          <a:ln w="12700">
            <a:solidFill>
              <a:srgbClr val="AA1D25"/>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nb-NO" sz="1400"/>
          </a:p>
        </p:txBody>
      </p:sp>
      <p:cxnSp>
        <p:nvCxnSpPr>
          <p:cNvPr id="36" name="Straight Connector 55">
            <a:extLst>
              <a:ext uri="{FF2B5EF4-FFF2-40B4-BE49-F238E27FC236}">
                <a16:creationId xmlns:a16="http://schemas.microsoft.com/office/drawing/2014/main" id="{D55E5E78-0CE2-D32A-B25B-3152DEB375C3}"/>
              </a:ext>
            </a:extLst>
          </p:cNvPr>
          <p:cNvCxnSpPr>
            <a:cxnSpLocks/>
          </p:cNvCxnSpPr>
          <p:nvPr userDrawn="1"/>
        </p:nvCxnSpPr>
        <p:spPr>
          <a:xfrm>
            <a:off x="1171451" y="2445421"/>
            <a:ext cx="0" cy="364529"/>
          </a:xfrm>
          <a:prstGeom prst="line">
            <a:avLst/>
          </a:prstGeom>
          <a:ln w="12700">
            <a:solidFill>
              <a:srgbClr val="AA1D25"/>
            </a:solidFill>
          </a:ln>
        </p:spPr>
        <p:style>
          <a:lnRef idx="1">
            <a:schemeClr val="accent1"/>
          </a:lnRef>
          <a:fillRef idx="0">
            <a:schemeClr val="accent1"/>
          </a:fillRef>
          <a:effectRef idx="0">
            <a:schemeClr val="accent1"/>
          </a:effectRef>
          <a:fontRef idx="minor">
            <a:schemeClr val="tx1"/>
          </a:fontRef>
        </p:style>
      </p:cxnSp>
      <p:sp>
        <p:nvSpPr>
          <p:cNvPr id="37" name="Text Placeholder 7">
            <a:extLst>
              <a:ext uri="{FF2B5EF4-FFF2-40B4-BE49-F238E27FC236}">
                <a16:creationId xmlns:a16="http://schemas.microsoft.com/office/drawing/2014/main" id="{6A245ABF-6BEC-CD12-ECD8-6C7FC0C5A658}"/>
              </a:ext>
            </a:extLst>
          </p:cNvPr>
          <p:cNvSpPr txBox="1">
            <a:spLocks/>
          </p:cNvSpPr>
          <p:nvPr userDrawn="1"/>
        </p:nvSpPr>
        <p:spPr>
          <a:xfrm>
            <a:off x="477095" y="1425758"/>
            <a:ext cx="2211542" cy="596455"/>
          </a:xfrm>
          <a:prstGeom prst="roundRect">
            <a:avLst>
              <a:gd name="adj" fmla="val 21930"/>
            </a:avLst>
          </a:prstGeom>
          <a:solidFill>
            <a:schemeClr val="tx2"/>
          </a:solidFill>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lnSpc>
                <a:spcPct val="100000"/>
              </a:lnSpc>
              <a:spcBef>
                <a:spcPts val="0"/>
              </a:spcBef>
            </a:pPr>
            <a:r>
              <a:rPr lang="nb-NO" sz="1800" err="1"/>
              <a:t>University</a:t>
            </a:r>
            <a:r>
              <a:rPr lang="nb-NO" sz="1800"/>
              <a:t> Board</a:t>
            </a:r>
          </a:p>
          <a:p>
            <a:pPr algn="l">
              <a:lnSpc>
                <a:spcPct val="100000"/>
              </a:lnSpc>
              <a:spcBef>
                <a:spcPts val="0"/>
              </a:spcBef>
            </a:pPr>
            <a:r>
              <a:rPr lang="nb-NO" sz="1800" err="1"/>
              <a:t>Rector</a:t>
            </a:r>
            <a:endParaRPr lang="nb-NO" sz="1800"/>
          </a:p>
        </p:txBody>
      </p:sp>
      <p:sp>
        <p:nvSpPr>
          <p:cNvPr id="38" name="Text Placeholder 7">
            <a:extLst>
              <a:ext uri="{FF2B5EF4-FFF2-40B4-BE49-F238E27FC236}">
                <a16:creationId xmlns:a16="http://schemas.microsoft.com/office/drawing/2014/main" id="{6EABF315-3FE0-A450-747D-8180B59B1A3D}"/>
              </a:ext>
            </a:extLst>
          </p:cNvPr>
          <p:cNvSpPr txBox="1">
            <a:spLocks/>
          </p:cNvSpPr>
          <p:nvPr userDrawn="1"/>
        </p:nvSpPr>
        <p:spPr>
          <a:xfrm>
            <a:off x="477095" y="2077495"/>
            <a:ext cx="2211570" cy="362903"/>
          </a:xfrm>
          <a:prstGeom prst="roundRect">
            <a:avLst>
              <a:gd name="adj" fmla="val 32429"/>
            </a:avLst>
          </a:prstGeom>
          <a:solidFill>
            <a:srgbClr val="FFDACC"/>
          </a:solidFill>
          <a:ln>
            <a:solidFill>
              <a:srgbClr val="AA1D25"/>
            </a:solidFill>
          </a:ln>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r>
              <a:rPr lang="nb-NO" sz="1800" err="1"/>
              <a:t>University</a:t>
            </a:r>
            <a:r>
              <a:rPr lang="nb-NO" sz="1800"/>
              <a:t> </a:t>
            </a:r>
            <a:r>
              <a:rPr lang="nb-NO" sz="1800" err="1"/>
              <a:t>Director</a:t>
            </a:r>
            <a:endParaRPr lang="nb-NO" sz="1800"/>
          </a:p>
        </p:txBody>
      </p:sp>
      <p:sp>
        <p:nvSpPr>
          <p:cNvPr id="39" name="Text Placeholder 7">
            <a:extLst>
              <a:ext uri="{FF2B5EF4-FFF2-40B4-BE49-F238E27FC236}">
                <a16:creationId xmlns:a16="http://schemas.microsoft.com/office/drawing/2014/main" id="{C5A26D21-EDA2-F540-7A9C-5C6FA0D2B1DE}"/>
              </a:ext>
            </a:extLst>
          </p:cNvPr>
          <p:cNvSpPr txBox="1">
            <a:spLocks/>
          </p:cNvSpPr>
          <p:nvPr userDrawn="1"/>
        </p:nvSpPr>
        <p:spPr>
          <a:xfrm>
            <a:off x="477095" y="2798176"/>
            <a:ext cx="2211538" cy="362903"/>
          </a:xfrm>
          <a:prstGeom prst="roundRect">
            <a:avLst>
              <a:gd name="adj" fmla="val 31773"/>
            </a:avLst>
          </a:prstGeom>
          <a:solidFill>
            <a:srgbClr val="FFFAF1"/>
          </a:solidFill>
          <a:ln>
            <a:solidFill>
              <a:srgbClr val="AA1D25"/>
            </a:solidFill>
          </a:ln>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r>
              <a:rPr lang="nb-NO" sz="1800"/>
              <a:t>Administration</a:t>
            </a:r>
          </a:p>
        </p:txBody>
      </p:sp>
      <p:sp>
        <p:nvSpPr>
          <p:cNvPr id="40" name="Text Placeholder 7">
            <a:extLst>
              <a:ext uri="{FF2B5EF4-FFF2-40B4-BE49-F238E27FC236}">
                <a16:creationId xmlns:a16="http://schemas.microsoft.com/office/drawing/2014/main" id="{CFB6953A-811E-D1B1-60AB-C37562213581}"/>
              </a:ext>
            </a:extLst>
          </p:cNvPr>
          <p:cNvSpPr txBox="1">
            <a:spLocks/>
          </p:cNvSpPr>
          <p:nvPr userDrawn="1"/>
        </p:nvSpPr>
        <p:spPr>
          <a:xfrm>
            <a:off x="3171597" y="1003502"/>
            <a:ext cx="3945563" cy="322590"/>
          </a:xfrm>
          <a:prstGeom prst="roundRect">
            <a:avLst>
              <a:gd name="adj" fmla="val 16707"/>
            </a:avLst>
          </a:prstGeom>
          <a:solidFill>
            <a:srgbClr val="D2ECFF"/>
          </a:solidFill>
          <a:ln>
            <a:solidFill>
              <a:srgbClr val="0262A2"/>
            </a:solidFill>
          </a:ln>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r>
              <a:rPr lang="nb-NO" sz="1800" err="1"/>
              <a:t>Faculty</a:t>
            </a:r>
            <a:r>
              <a:rPr lang="nb-NO" sz="1800"/>
              <a:t> </a:t>
            </a:r>
            <a:r>
              <a:rPr lang="nb-NO" sz="1800" err="1"/>
              <a:t>of</a:t>
            </a:r>
            <a:r>
              <a:rPr lang="nb-NO" sz="1800"/>
              <a:t> Fine Art, Music and Design</a:t>
            </a:r>
          </a:p>
        </p:txBody>
      </p:sp>
      <p:sp>
        <p:nvSpPr>
          <p:cNvPr id="41" name="Text Placeholder 7">
            <a:extLst>
              <a:ext uri="{FF2B5EF4-FFF2-40B4-BE49-F238E27FC236}">
                <a16:creationId xmlns:a16="http://schemas.microsoft.com/office/drawing/2014/main" id="{1688AFA5-6170-C3CE-4A74-346664D71A31}"/>
              </a:ext>
            </a:extLst>
          </p:cNvPr>
          <p:cNvSpPr txBox="1">
            <a:spLocks/>
          </p:cNvSpPr>
          <p:nvPr userDrawn="1"/>
        </p:nvSpPr>
        <p:spPr>
          <a:xfrm>
            <a:off x="7269471" y="1002797"/>
            <a:ext cx="1470423" cy="324000"/>
          </a:xfrm>
          <a:prstGeom prst="roundRect">
            <a:avLst>
              <a:gd name="adj" fmla="val 34312"/>
            </a:avLst>
          </a:prstGeom>
          <a:solidFill>
            <a:srgbClr val="E8F9FA"/>
          </a:solidFill>
          <a:ln>
            <a:solidFill>
              <a:srgbClr val="0262A2"/>
            </a:solidFill>
          </a:ln>
          <a:effectLst>
            <a:softEdge rad="0"/>
          </a:effectLst>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nb-NO" sz="1800"/>
              <a:t>Departments</a:t>
            </a:r>
          </a:p>
        </p:txBody>
      </p:sp>
      <p:sp>
        <p:nvSpPr>
          <p:cNvPr id="42" name="Text Placeholder 7">
            <a:extLst>
              <a:ext uri="{FF2B5EF4-FFF2-40B4-BE49-F238E27FC236}">
                <a16:creationId xmlns:a16="http://schemas.microsoft.com/office/drawing/2014/main" id="{683079D0-CE84-495F-8041-A6C8F06EA52A}"/>
              </a:ext>
            </a:extLst>
          </p:cNvPr>
          <p:cNvSpPr txBox="1">
            <a:spLocks/>
          </p:cNvSpPr>
          <p:nvPr userDrawn="1"/>
        </p:nvSpPr>
        <p:spPr>
          <a:xfrm>
            <a:off x="3171600" y="1396811"/>
            <a:ext cx="3945560" cy="322590"/>
          </a:xfrm>
          <a:prstGeom prst="roundRect">
            <a:avLst>
              <a:gd name="adj" fmla="val 16707"/>
            </a:avLst>
          </a:prstGeom>
          <a:solidFill>
            <a:srgbClr val="D2ECFF"/>
          </a:solidFill>
          <a:ln>
            <a:solidFill>
              <a:srgbClr val="0262A2"/>
            </a:solidFill>
          </a:ln>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r>
              <a:rPr lang="nb-NO" sz="1800" err="1"/>
              <a:t>Faculty</a:t>
            </a:r>
            <a:r>
              <a:rPr lang="nb-NO" sz="1800"/>
              <a:t> </a:t>
            </a:r>
            <a:r>
              <a:rPr lang="nb-NO" sz="1800" err="1"/>
              <a:t>of</a:t>
            </a:r>
            <a:r>
              <a:rPr lang="nb-NO" sz="1800"/>
              <a:t> </a:t>
            </a:r>
            <a:r>
              <a:rPr lang="nb-NO" sz="1800" err="1"/>
              <a:t>Humanity</a:t>
            </a:r>
            <a:endParaRPr lang="nb-NO" sz="1800"/>
          </a:p>
        </p:txBody>
      </p:sp>
      <p:sp>
        <p:nvSpPr>
          <p:cNvPr id="44" name="Text Placeholder 7">
            <a:extLst>
              <a:ext uri="{FF2B5EF4-FFF2-40B4-BE49-F238E27FC236}">
                <a16:creationId xmlns:a16="http://schemas.microsoft.com/office/drawing/2014/main" id="{B4C4710A-D816-6DAE-7367-4F4CD029F3EC}"/>
              </a:ext>
            </a:extLst>
          </p:cNvPr>
          <p:cNvSpPr txBox="1">
            <a:spLocks/>
          </p:cNvSpPr>
          <p:nvPr userDrawn="1"/>
        </p:nvSpPr>
        <p:spPr>
          <a:xfrm>
            <a:off x="3171600" y="1790825"/>
            <a:ext cx="3945560" cy="322356"/>
          </a:xfrm>
          <a:prstGeom prst="roundRect">
            <a:avLst>
              <a:gd name="adj" fmla="val 16707"/>
            </a:avLst>
          </a:prstGeom>
          <a:solidFill>
            <a:srgbClr val="D2ECFF"/>
          </a:solidFill>
          <a:ln>
            <a:solidFill>
              <a:srgbClr val="0262A2"/>
            </a:solidFill>
          </a:ln>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r>
              <a:rPr lang="nb-NO" sz="1800" err="1"/>
              <a:t>Faculty</a:t>
            </a:r>
            <a:r>
              <a:rPr lang="nb-NO" sz="1800"/>
              <a:t> </a:t>
            </a:r>
            <a:r>
              <a:rPr lang="nb-NO" sz="1800" err="1"/>
              <a:t>of</a:t>
            </a:r>
            <a:r>
              <a:rPr lang="nb-NO" sz="1800"/>
              <a:t> Law</a:t>
            </a:r>
          </a:p>
        </p:txBody>
      </p:sp>
      <p:sp>
        <p:nvSpPr>
          <p:cNvPr id="45" name="Text Placeholder 7">
            <a:extLst>
              <a:ext uri="{FF2B5EF4-FFF2-40B4-BE49-F238E27FC236}">
                <a16:creationId xmlns:a16="http://schemas.microsoft.com/office/drawing/2014/main" id="{8801EA1A-1671-F10D-BCA8-2C9A2BF21D88}"/>
              </a:ext>
            </a:extLst>
          </p:cNvPr>
          <p:cNvSpPr txBox="1">
            <a:spLocks/>
          </p:cNvSpPr>
          <p:nvPr userDrawn="1"/>
        </p:nvSpPr>
        <p:spPr>
          <a:xfrm>
            <a:off x="3170699" y="2183078"/>
            <a:ext cx="3945552" cy="322356"/>
          </a:xfrm>
          <a:prstGeom prst="roundRect">
            <a:avLst>
              <a:gd name="adj" fmla="val 16707"/>
            </a:avLst>
          </a:prstGeom>
          <a:solidFill>
            <a:srgbClr val="D2ECFF"/>
          </a:solidFill>
          <a:ln>
            <a:solidFill>
              <a:srgbClr val="0262A2"/>
            </a:solidFill>
          </a:ln>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r>
              <a:rPr lang="nb-NO" sz="1800" err="1"/>
              <a:t>Faculty</a:t>
            </a:r>
            <a:r>
              <a:rPr lang="nb-NO" sz="1800"/>
              <a:t> </a:t>
            </a:r>
            <a:r>
              <a:rPr lang="nb-NO" sz="1800" err="1"/>
              <a:t>of</a:t>
            </a:r>
            <a:r>
              <a:rPr lang="nb-NO" sz="1800"/>
              <a:t> Science and Technology</a:t>
            </a:r>
          </a:p>
        </p:txBody>
      </p:sp>
      <p:sp>
        <p:nvSpPr>
          <p:cNvPr id="47" name="Text Placeholder 7">
            <a:extLst>
              <a:ext uri="{FF2B5EF4-FFF2-40B4-BE49-F238E27FC236}">
                <a16:creationId xmlns:a16="http://schemas.microsoft.com/office/drawing/2014/main" id="{ACCA1524-98AD-E2C4-CD61-D8010542AEA8}"/>
              </a:ext>
            </a:extLst>
          </p:cNvPr>
          <p:cNvSpPr txBox="1">
            <a:spLocks/>
          </p:cNvSpPr>
          <p:nvPr userDrawn="1"/>
        </p:nvSpPr>
        <p:spPr>
          <a:xfrm>
            <a:off x="3170705" y="2576153"/>
            <a:ext cx="3945534" cy="322356"/>
          </a:xfrm>
          <a:prstGeom prst="roundRect">
            <a:avLst>
              <a:gd name="adj" fmla="val 16707"/>
            </a:avLst>
          </a:prstGeom>
          <a:solidFill>
            <a:srgbClr val="D2ECFF"/>
          </a:solidFill>
          <a:ln>
            <a:solidFill>
              <a:srgbClr val="0262A2"/>
            </a:solidFill>
          </a:ln>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r>
              <a:rPr lang="nb-NO" sz="1800" err="1"/>
              <a:t>Faculty</a:t>
            </a:r>
            <a:r>
              <a:rPr lang="nb-NO" sz="1800"/>
              <a:t> </a:t>
            </a:r>
            <a:r>
              <a:rPr lang="nb-NO" sz="1800" err="1"/>
              <a:t>of</a:t>
            </a:r>
            <a:r>
              <a:rPr lang="nb-NO" sz="1800"/>
              <a:t> </a:t>
            </a:r>
            <a:r>
              <a:rPr lang="nb-NO" sz="1800" err="1"/>
              <a:t>Medicine</a:t>
            </a:r>
            <a:endParaRPr lang="nb-NO" sz="1800"/>
          </a:p>
        </p:txBody>
      </p:sp>
      <p:sp>
        <p:nvSpPr>
          <p:cNvPr id="49" name="Text Placeholder 7">
            <a:extLst>
              <a:ext uri="{FF2B5EF4-FFF2-40B4-BE49-F238E27FC236}">
                <a16:creationId xmlns:a16="http://schemas.microsoft.com/office/drawing/2014/main" id="{2EB31C56-376C-2594-2746-31CBBBC956B2}"/>
              </a:ext>
            </a:extLst>
          </p:cNvPr>
          <p:cNvSpPr txBox="1">
            <a:spLocks/>
          </p:cNvSpPr>
          <p:nvPr userDrawn="1"/>
        </p:nvSpPr>
        <p:spPr>
          <a:xfrm>
            <a:off x="3170710" y="2969228"/>
            <a:ext cx="3945532" cy="322356"/>
          </a:xfrm>
          <a:prstGeom prst="roundRect">
            <a:avLst>
              <a:gd name="adj" fmla="val 16707"/>
            </a:avLst>
          </a:prstGeom>
          <a:solidFill>
            <a:srgbClr val="D2ECFF"/>
          </a:solidFill>
          <a:ln>
            <a:solidFill>
              <a:srgbClr val="0262A2"/>
            </a:solidFill>
          </a:ln>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r>
              <a:rPr lang="nb-NO" sz="1800" err="1"/>
              <a:t>Faculty</a:t>
            </a:r>
            <a:r>
              <a:rPr lang="nb-NO" sz="1800"/>
              <a:t> </a:t>
            </a:r>
            <a:r>
              <a:rPr lang="nb-NO" sz="1800" err="1"/>
              <a:t>of</a:t>
            </a:r>
            <a:r>
              <a:rPr lang="nb-NO" sz="1800"/>
              <a:t> </a:t>
            </a:r>
            <a:r>
              <a:rPr lang="nb-NO" sz="1800" err="1"/>
              <a:t>Psychology</a:t>
            </a:r>
            <a:endParaRPr lang="nb-NO" sz="1800"/>
          </a:p>
        </p:txBody>
      </p:sp>
      <p:sp>
        <p:nvSpPr>
          <p:cNvPr id="51" name="Text Placeholder 7">
            <a:extLst>
              <a:ext uri="{FF2B5EF4-FFF2-40B4-BE49-F238E27FC236}">
                <a16:creationId xmlns:a16="http://schemas.microsoft.com/office/drawing/2014/main" id="{7E83DE92-50FE-5F64-4474-E97FC533F005}"/>
              </a:ext>
            </a:extLst>
          </p:cNvPr>
          <p:cNvSpPr txBox="1">
            <a:spLocks/>
          </p:cNvSpPr>
          <p:nvPr userDrawn="1"/>
        </p:nvSpPr>
        <p:spPr>
          <a:xfrm>
            <a:off x="3169485" y="3362303"/>
            <a:ext cx="3947232" cy="322356"/>
          </a:xfrm>
          <a:prstGeom prst="roundRect">
            <a:avLst>
              <a:gd name="adj" fmla="val 16707"/>
            </a:avLst>
          </a:prstGeom>
          <a:solidFill>
            <a:srgbClr val="D2ECFF"/>
          </a:solidFill>
          <a:ln>
            <a:solidFill>
              <a:srgbClr val="0262A2"/>
            </a:solidFill>
          </a:ln>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r>
              <a:rPr lang="nb-NO" sz="1800" err="1"/>
              <a:t>Faculty</a:t>
            </a:r>
            <a:r>
              <a:rPr lang="nb-NO" sz="1800"/>
              <a:t> </a:t>
            </a:r>
            <a:r>
              <a:rPr lang="nb-NO" sz="1800" err="1"/>
              <a:t>of</a:t>
            </a:r>
            <a:r>
              <a:rPr lang="nb-NO" sz="1800"/>
              <a:t> </a:t>
            </a:r>
            <a:r>
              <a:rPr lang="nb-NO" sz="1800" err="1"/>
              <a:t>Social</a:t>
            </a:r>
            <a:r>
              <a:rPr lang="nb-NO" sz="1800"/>
              <a:t> Sciences</a:t>
            </a:r>
          </a:p>
        </p:txBody>
      </p:sp>
      <p:sp>
        <p:nvSpPr>
          <p:cNvPr id="53" name="Text Placeholder 7">
            <a:extLst>
              <a:ext uri="{FF2B5EF4-FFF2-40B4-BE49-F238E27FC236}">
                <a16:creationId xmlns:a16="http://schemas.microsoft.com/office/drawing/2014/main" id="{2D5EAF7C-091F-81FB-5262-9AD641C15F89}"/>
              </a:ext>
            </a:extLst>
          </p:cNvPr>
          <p:cNvSpPr txBox="1">
            <a:spLocks/>
          </p:cNvSpPr>
          <p:nvPr userDrawn="1"/>
        </p:nvSpPr>
        <p:spPr>
          <a:xfrm>
            <a:off x="3163855" y="3756200"/>
            <a:ext cx="3945563" cy="322357"/>
          </a:xfrm>
          <a:prstGeom prst="roundRect">
            <a:avLst>
              <a:gd name="adj" fmla="val 16707"/>
            </a:avLst>
          </a:prstGeom>
          <a:solidFill>
            <a:srgbClr val="D2ECFF"/>
          </a:solidFill>
          <a:ln>
            <a:solidFill>
              <a:srgbClr val="0262A2"/>
            </a:solidFill>
          </a:ln>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r>
              <a:rPr lang="nb-NO" sz="1800" err="1"/>
              <a:t>University</a:t>
            </a:r>
            <a:r>
              <a:rPr lang="nb-NO" sz="1800"/>
              <a:t> </a:t>
            </a:r>
            <a:r>
              <a:rPr lang="nb-NO" sz="1800" err="1"/>
              <a:t>of</a:t>
            </a:r>
            <a:r>
              <a:rPr lang="nb-NO" sz="1800"/>
              <a:t> Bergen Library</a:t>
            </a:r>
          </a:p>
        </p:txBody>
      </p:sp>
      <p:sp>
        <p:nvSpPr>
          <p:cNvPr id="54" name="Text Placeholder 7">
            <a:extLst>
              <a:ext uri="{FF2B5EF4-FFF2-40B4-BE49-F238E27FC236}">
                <a16:creationId xmlns:a16="http://schemas.microsoft.com/office/drawing/2014/main" id="{274DA9A0-6166-8CAE-5DFA-43A0B3689803}"/>
              </a:ext>
            </a:extLst>
          </p:cNvPr>
          <p:cNvSpPr txBox="1">
            <a:spLocks/>
          </p:cNvSpPr>
          <p:nvPr userDrawn="1"/>
        </p:nvSpPr>
        <p:spPr>
          <a:xfrm>
            <a:off x="3163855" y="4149273"/>
            <a:ext cx="3945563" cy="322355"/>
          </a:xfrm>
          <a:prstGeom prst="roundRect">
            <a:avLst>
              <a:gd name="adj" fmla="val 16707"/>
            </a:avLst>
          </a:prstGeom>
          <a:solidFill>
            <a:srgbClr val="D2ECFF"/>
          </a:solidFill>
          <a:ln>
            <a:solidFill>
              <a:srgbClr val="0262A2"/>
            </a:solidFill>
          </a:ln>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l"/>
            <a:r>
              <a:rPr lang="nb-NO" sz="1800" err="1"/>
              <a:t>University</a:t>
            </a:r>
            <a:r>
              <a:rPr lang="nb-NO" sz="1800"/>
              <a:t> Museum </a:t>
            </a:r>
            <a:r>
              <a:rPr lang="nb-NO" sz="1800" err="1"/>
              <a:t>of</a:t>
            </a:r>
            <a:r>
              <a:rPr lang="nb-NO" sz="1800"/>
              <a:t> Bergen</a:t>
            </a:r>
          </a:p>
        </p:txBody>
      </p:sp>
      <p:sp>
        <p:nvSpPr>
          <p:cNvPr id="55" name="Text Placeholder 7">
            <a:extLst>
              <a:ext uri="{FF2B5EF4-FFF2-40B4-BE49-F238E27FC236}">
                <a16:creationId xmlns:a16="http://schemas.microsoft.com/office/drawing/2014/main" id="{3ED4F39C-F086-8A21-2965-C3363CB6994B}"/>
              </a:ext>
            </a:extLst>
          </p:cNvPr>
          <p:cNvSpPr txBox="1">
            <a:spLocks/>
          </p:cNvSpPr>
          <p:nvPr userDrawn="1"/>
        </p:nvSpPr>
        <p:spPr>
          <a:xfrm>
            <a:off x="7269471" y="1395873"/>
            <a:ext cx="1470423" cy="324000"/>
          </a:xfrm>
          <a:prstGeom prst="roundRect">
            <a:avLst>
              <a:gd name="adj" fmla="val 34312"/>
            </a:avLst>
          </a:prstGeom>
          <a:solidFill>
            <a:srgbClr val="E8F9FA"/>
          </a:solidFill>
          <a:ln>
            <a:solidFill>
              <a:srgbClr val="0262A2"/>
            </a:solidFill>
          </a:ln>
          <a:effectLst>
            <a:softEdge rad="0"/>
          </a:effectLst>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nb-NO" sz="1800"/>
              <a:t>Departments</a:t>
            </a:r>
          </a:p>
        </p:txBody>
      </p:sp>
      <p:sp>
        <p:nvSpPr>
          <p:cNvPr id="56" name="Text Placeholder 7">
            <a:extLst>
              <a:ext uri="{FF2B5EF4-FFF2-40B4-BE49-F238E27FC236}">
                <a16:creationId xmlns:a16="http://schemas.microsoft.com/office/drawing/2014/main" id="{E66B753E-2824-7B82-4834-5CAD4F756347}"/>
              </a:ext>
            </a:extLst>
          </p:cNvPr>
          <p:cNvSpPr txBox="1">
            <a:spLocks/>
          </p:cNvSpPr>
          <p:nvPr userDrawn="1"/>
        </p:nvSpPr>
        <p:spPr>
          <a:xfrm>
            <a:off x="7269471" y="2183078"/>
            <a:ext cx="1470423" cy="324000"/>
          </a:xfrm>
          <a:prstGeom prst="roundRect">
            <a:avLst>
              <a:gd name="adj" fmla="val 34312"/>
            </a:avLst>
          </a:prstGeom>
          <a:solidFill>
            <a:srgbClr val="E8F9FA"/>
          </a:solidFill>
          <a:ln>
            <a:solidFill>
              <a:srgbClr val="0262A2"/>
            </a:solidFill>
          </a:ln>
          <a:effectLst>
            <a:softEdge rad="0"/>
          </a:effectLst>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nb-NO" sz="1800"/>
              <a:t>Departments</a:t>
            </a:r>
          </a:p>
        </p:txBody>
      </p:sp>
      <p:sp>
        <p:nvSpPr>
          <p:cNvPr id="57" name="Text Placeholder 7">
            <a:extLst>
              <a:ext uri="{FF2B5EF4-FFF2-40B4-BE49-F238E27FC236}">
                <a16:creationId xmlns:a16="http://schemas.microsoft.com/office/drawing/2014/main" id="{880BED98-200B-AD4F-CE0B-0095C0EF96A8}"/>
              </a:ext>
            </a:extLst>
          </p:cNvPr>
          <p:cNvSpPr txBox="1">
            <a:spLocks/>
          </p:cNvSpPr>
          <p:nvPr userDrawn="1"/>
        </p:nvSpPr>
        <p:spPr>
          <a:xfrm>
            <a:off x="7269471" y="2570899"/>
            <a:ext cx="1470423" cy="324000"/>
          </a:xfrm>
          <a:prstGeom prst="roundRect">
            <a:avLst>
              <a:gd name="adj" fmla="val 34312"/>
            </a:avLst>
          </a:prstGeom>
          <a:solidFill>
            <a:srgbClr val="E8F9FA"/>
          </a:solidFill>
          <a:ln>
            <a:solidFill>
              <a:srgbClr val="0262A2"/>
            </a:solidFill>
          </a:ln>
          <a:effectLst>
            <a:softEdge rad="0"/>
          </a:effectLst>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nb-NO" sz="1800"/>
              <a:t>Departments</a:t>
            </a:r>
          </a:p>
        </p:txBody>
      </p:sp>
      <p:sp>
        <p:nvSpPr>
          <p:cNvPr id="58" name="Text Placeholder 7">
            <a:extLst>
              <a:ext uri="{FF2B5EF4-FFF2-40B4-BE49-F238E27FC236}">
                <a16:creationId xmlns:a16="http://schemas.microsoft.com/office/drawing/2014/main" id="{B2FB6FFC-1B69-BD7B-FFBE-AADA49B97847}"/>
              </a:ext>
            </a:extLst>
          </p:cNvPr>
          <p:cNvSpPr txBox="1">
            <a:spLocks/>
          </p:cNvSpPr>
          <p:nvPr userDrawn="1"/>
        </p:nvSpPr>
        <p:spPr>
          <a:xfrm>
            <a:off x="7269471" y="2964047"/>
            <a:ext cx="1470423" cy="324000"/>
          </a:xfrm>
          <a:prstGeom prst="roundRect">
            <a:avLst>
              <a:gd name="adj" fmla="val 34312"/>
            </a:avLst>
          </a:prstGeom>
          <a:solidFill>
            <a:srgbClr val="E8F9FA"/>
          </a:solidFill>
          <a:ln>
            <a:solidFill>
              <a:srgbClr val="0262A2"/>
            </a:solidFill>
          </a:ln>
          <a:effectLst>
            <a:softEdge rad="0"/>
          </a:effectLst>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nb-NO" sz="1800"/>
              <a:t>Departments</a:t>
            </a:r>
          </a:p>
        </p:txBody>
      </p:sp>
      <p:sp>
        <p:nvSpPr>
          <p:cNvPr id="59" name="Text Placeholder 7">
            <a:extLst>
              <a:ext uri="{FF2B5EF4-FFF2-40B4-BE49-F238E27FC236}">
                <a16:creationId xmlns:a16="http://schemas.microsoft.com/office/drawing/2014/main" id="{3FE9397D-736D-B83D-B636-A1F12484EA43}"/>
              </a:ext>
            </a:extLst>
          </p:cNvPr>
          <p:cNvSpPr txBox="1">
            <a:spLocks/>
          </p:cNvSpPr>
          <p:nvPr userDrawn="1"/>
        </p:nvSpPr>
        <p:spPr>
          <a:xfrm>
            <a:off x="7269471" y="3360659"/>
            <a:ext cx="1470423" cy="324000"/>
          </a:xfrm>
          <a:prstGeom prst="roundRect">
            <a:avLst>
              <a:gd name="adj" fmla="val 34312"/>
            </a:avLst>
          </a:prstGeom>
          <a:solidFill>
            <a:srgbClr val="E8F9FA"/>
          </a:solidFill>
          <a:ln>
            <a:solidFill>
              <a:srgbClr val="0262A2"/>
            </a:solidFill>
          </a:ln>
          <a:effectLst>
            <a:softEdge rad="0"/>
          </a:effectLst>
        </p:spPr>
        <p:txBody>
          <a:bodyPr anchor="ctr"/>
          <a:lstStyle>
            <a:lvl1pPr marL="0" indent="0" algn="ctr" defTabSz="685800" rtl="0" eaLnBrk="1" latinLnBrk="0" hangingPunct="1">
              <a:lnSpc>
                <a:spcPct val="90000"/>
              </a:lnSpc>
              <a:spcBef>
                <a:spcPts val="750"/>
              </a:spcBef>
              <a:buFont typeface="Arial" panose="020B0604020202020204" pitchFamily="34" charset="0"/>
              <a:buNone/>
              <a:defRPr sz="800" kern="1200">
                <a:solidFill>
                  <a:srgbClr val="012050"/>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nb-NO" sz="1800"/>
              <a:t>Departments</a:t>
            </a:r>
          </a:p>
        </p:txBody>
      </p:sp>
    </p:spTree>
    <p:extLst>
      <p:ext uri="{BB962C8B-B14F-4D97-AF65-F5344CB8AC3E}">
        <p14:creationId xmlns:p14="http://schemas.microsoft.com/office/powerpoint/2010/main" val="433575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llianse oversikt">
    <p:bg>
      <p:bgPr>
        <a:solidFill>
          <a:srgbClr val="FFF7E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5577-FCD5-5F0D-117D-CED5ED60AF62}"/>
              </a:ext>
            </a:extLst>
          </p:cNvPr>
          <p:cNvSpPr>
            <a:spLocks noGrp="1"/>
          </p:cNvSpPr>
          <p:nvPr>
            <p:ph type="title" hasCustomPrompt="1"/>
          </p:nvPr>
        </p:nvSpPr>
        <p:spPr>
          <a:xfrm>
            <a:off x="774884" y="399574"/>
            <a:ext cx="7551362" cy="446247"/>
          </a:xfrm>
        </p:spPr>
        <p:txBody>
          <a:bodyPr/>
          <a:lstStyle>
            <a:lvl1pPr>
              <a:defRPr sz="2000">
                <a:solidFill>
                  <a:srgbClr val="012050"/>
                </a:solidFill>
              </a:defRPr>
            </a:lvl1pPr>
          </a:lstStyle>
          <a:p>
            <a:r>
              <a:rPr lang="nb-NO"/>
              <a:t>Klikk for å legge til tittel</a:t>
            </a:r>
          </a:p>
        </p:txBody>
      </p:sp>
      <p:sp>
        <p:nvSpPr>
          <p:cNvPr id="3" name="Text Placeholder 16">
            <a:extLst>
              <a:ext uri="{FF2B5EF4-FFF2-40B4-BE49-F238E27FC236}">
                <a16:creationId xmlns:a16="http://schemas.microsoft.com/office/drawing/2014/main" id="{55E0043F-E5F3-7A8D-4D6F-001182B24AF3}"/>
              </a:ext>
              <a:ext uri="{C183D7F6-B498-43B3-948B-1728B52AA6E4}">
                <adec:decorative xmlns:adec="http://schemas.microsoft.com/office/drawing/2017/decorative" val="1"/>
              </a:ext>
            </a:extLst>
          </p:cNvPr>
          <p:cNvSpPr>
            <a:spLocks noGrp="1"/>
          </p:cNvSpPr>
          <p:nvPr>
            <p:ph type="body" sz="quarter" idx="12" hasCustomPrompt="1"/>
          </p:nvPr>
        </p:nvSpPr>
        <p:spPr>
          <a:xfrm>
            <a:off x="774884" y="971550"/>
            <a:ext cx="504070" cy="10800"/>
          </a:xfrm>
          <a:solidFill>
            <a:srgbClr val="F58B7A"/>
          </a:solidFill>
        </p:spPr>
        <p:txBody>
          <a:bodyPr/>
          <a:lstStyle>
            <a:lvl1pPr marL="0" indent="0">
              <a:buNone/>
              <a:defRPr/>
            </a:lvl1pPr>
          </a:lstStyle>
          <a:p>
            <a:pPr lvl="0"/>
            <a:r>
              <a:rPr lang="en-US"/>
              <a:t> </a:t>
            </a:r>
            <a:endParaRPr lang="nb-NO"/>
          </a:p>
        </p:txBody>
      </p:sp>
      <p:sp>
        <p:nvSpPr>
          <p:cNvPr id="9" name="Text Placeholder 8">
            <a:extLst>
              <a:ext uri="{FF2B5EF4-FFF2-40B4-BE49-F238E27FC236}">
                <a16:creationId xmlns:a16="http://schemas.microsoft.com/office/drawing/2014/main" id="{99820A95-0E30-160F-34F7-CDD6F3E9BEA4}"/>
              </a:ext>
            </a:extLst>
          </p:cNvPr>
          <p:cNvSpPr>
            <a:spLocks noGrp="1"/>
          </p:cNvSpPr>
          <p:nvPr>
            <p:ph type="body" sz="quarter" idx="13" hasCustomPrompt="1"/>
          </p:nvPr>
        </p:nvSpPr>
        <p:spPr>
          <a:xfrm>
            <a:off x="796319" y="1444444"/>
            <a:ext cx="2282393" cy="3396649"/>
          </a:xfrm>
        </p:spPr>
        <p:txBody>
          <a:bodyPr/>
          <a:lstStyle>
            <a:lvl1pPr>
              <a:defRPr>
                <a:solidFill>
                  <a:srgbClr val="012050"/>
                </a:solidFill>
              </a:defRPr>
            </a:lvl1pPr>
            <a:lvl2pPr>
              <a:defRPr>
                <a:solidFill>
                  <a:srgbClr val="012050"/>
                </a:solidFill>
              </a:defRPr>
            </a:lvl2pPr>
            <a:lvl3pPr>
              <a:defRPr>
                <a:solidFill>
                  <a:srgbClr val="012050"/>
                </a:solidFill>
              </a:defRPr>
            </a:lvl3pPr>
            <a:lvl4pPr>
              <a:defRPr>
                <a:solidFill>
                  <a:srgbClr val="012050"/>
                </a:solidFill>
              </a:defRPr>
            </a:lvl4pPr>
            <a:lvl5pPr>
              <a:defRPr>
                <a:solidFill>
                  <a:srgbClr val="012050"/>
                </a:solidFill>
              </a:defRPr>
            </a:lvl5pPr>
          </a:lstStyle>
          <a:p>
            <a:pPr lvl="0"/>
            <a:r>
              <a:rPr lang="nb-NO"/>
              <a:t>Klikk for å legge til tekst</a:t>
            </a:r>
          </a:p>
          <a:p>
            <a:pPr lvl="1"/>
            <a:r>
              <a:rPr lang="nb-NO"/>
              <a:t>Andre nivå</a:t>
            </a:r>
          </a:p>
          <a:p>
            <a:pPr lvl="2"/>
            <a:r>
              <a:rPr lang="nb-NO"/>
              <a:t>Tredje nivå</a:t>
            </a:r>
          </a:p>
          <a:p>
            <a:pPr lvl="3"/>
            <a:r>
              <a:rPr lang="nb-NO"/>
              <a:t>Fjerde nivå</a:t>
            </a:r>
          </a:p>
          <a:p>
            <a:pPr lvl="4"/>
            <a:r>
              <a:rPr lang="nb-NO"/>
              <a:t>Femte nivå</a:t>
            </a:r>
          </a:p>
        </p:txBody>
      </p:sp>
      <p:pic>
        <p:nvPicPr>
          <p:cNvPr id="5" name="Bilde 4">
            <a:extLst>
              <a:ext uri="{FF2B5EF4-FFF2-40B4-BE49-F238E27FC236}">
                <a16:creationId xmlns:a16="http://schemas.microsoft.com/office/drawing/2014/main" id="{439C3A27-3A27-A13D-680E-49BD70193888}"/>
              </a:ext>
              <a:ext uri="{C183D7F6-B498-43B3-948B-1728B52AA6E4}">
                <adec:decorative xmlns:adec="http://schemas.microsoft.com/office/drawing/2017/decorative" val="1"/>
              </a:ext>
            </a:extLst>
          </p:cNvPr>
          <p:cNvPicPr>
            <a:picLocks noChangeAspect="1"/>
          </p:cNvPicPr>
          <p:nvPr userDrawn="1"/>
        </p:nvPicPr>
        <p:blipFill>
          <a:blip r:embed="rId2"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pic>
        <p:nvPicPr>
          <p:cNvPr id="4" name="Graphic 6" descr="Diagram of the members of THE UNIVERSITY ALLIANCE CHARM-EU​">
            <a:extLst>
              <a:ext uri="{FF2B5EF4-FFF2-40B4-BE49-F238E27FC236}">
                <a16:creationId xmlns:a16="http://schemas.microsoft.com/office/drawing/2014/main" id="{97CE71A7-E59E-83D3-0D36-E5ECDF69AEF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584902" y="693392"/>
            <a:ext cx="4375821" cy="4334300"/>
          </a:xfrm>
          <a:prstGeom prst="rect">
            <a:avLst/>
          </a:prstGeom>
        </p:spPr>
      </p:pic>
      <p:sp>
        <p:nvSpPr>
          <p:cNvPr id="6" name="Text Placeholder 10">
            <a:extLst>
              <a:ext uri="{FF2B5EF4-FFF2-40B4-BE49-F238E27FC236}">
                <a16:creationId xmlns:a16="http://schemas.microsoft.com/office/drawing/2014/main" id="{E69BA4E5-ECB2-C3DA-8273-2F3B398BE44A}"/>
              </a:ext>
            </a:extLst>
          </p:cNvPr>
          <p:cNvSpPr>
            <a:spLocks noGrp="1"/>
          </p:cNvSpPr>
          <p:nvPr>
            <p:ph type="body" sz="quarter" idx="14" hasCustomPrompt="1"/>
          </p:nvPr>
        </p:nvSpPr>
        <p:spPr>
          <a:xfrm>
            <a:off x="4289604" y="1389150"/>
            <a:ext cx="710244" cy="431071"/>
          </a:xfrm>
        </p:spPr>
        <p:txBody>
          <a:bodyPr anchor="ctr"/>
          <a:lstStyle>
            <a:lvl1pPr marL="0" indent="0" algn="ctr">
              <a:lnSpc>
                <a:spcPct val="90000"/>
              </a:lnSpc>
              <a:buNone/>
              <a:defRPr sz="1100">
                <a:solidFill>
                  <a:srgbClr val="012050"/>
                </a:solidFill>
              </a:defRPr>
            </a:lvl1pPr>
          </a:lstStyle>
          <a:p>
            <a:pPr lvl="0"/>
            <a:r>
              <a:rPr lang="nb-NO"/>
              <a:t>Klikk for å legge til tittel</a:t>
            </a:r>
          </a:p>
        </p:txBody>
      </p:sp>
      <p:sp>
        <p:nvSpPr>
          <p:cNvPr id="8" name="Text Placeholder 10">
            <a:extLst>
              <a:ext uri="{FF2B5EF4-FFF2-40B4-BE49-F238E27FC236}">
                <a16:creationId xmlns:a16="http://schemas.microsoft.com/office/drawing/2014/main" id="{F5014B34-BAE4-AFCA-C7CE-9643060932A4}"/>
              </a:ext>
            </a:extLst>
          </p:cNvPr>
          <p:cNvSpPr>
            <a:spLocks noGrp="1"/>
          </p:cNvSpPr>
          <p:nvPr>
            <p:ph type="body" sz="quarter" idx="15" hasCustomPrompt="1"/>
          </p:nvPr>
        </p:nvSpPr>
        <p:spPr>
          <a:xfrm>
            <a:off x="5417690" y="971550"/>
            <a:ext cx="710244" cy="431071"/>
          </a:xfrm>
        </p:spPr>
        <p:txBody>
          <a:bodyPr anchor="ctr"/>
          <a:lstStyle>
            <a:lvl1pPr marL="0" indent="0" algn="ctr">
              <a:lnSpc>
                <a:spcPct val="90000"/>
              </a:lnSpc>
              <a:buNone/>
              <a:defRPr sz="1100">
                <a:solidFill>
                  <a:srgbClr val="012050"/>
                </a:solidFill>
              </a:defRPr>
            </a:lvl1pPr>
          </a:lstStyle>
          <a:p>
            <a:pPr lvl="0"/>
            <a:r>
              <a:rPr lang="nb-NO"/>
              <a:t>Klikk for å legge til tittel</a:t>
            </a:r>
          </a:p>
        </p:txBody>
      </p:sp>
      <p:sp>
        <p:nvSpPr>
          <p:cNvPr id="10" name="Text Placeholder 10">
            <a:extLst>
              <a:ext uri="{FF2B5EF4-FFF2-40B4-BE49-F238E27FC236}">
                <a16:creationId xmlns:a16="http://schemas.microsoft.com/office/drawing/2014/main" id="{B21D1D73-F69E-E7DC-77FD-FD00B708CE16}"/>
              </a:ext>
            </a:extLst>
          </p:cNvPr>
          <p:cNvSpPr>
            <a:spLocks noGrp="1"/>
          </p:cNvSpPr>
          <p:nvPr>
            <p:ph type="body" sz="quarter" idx="16" hasCustomPrompt="1"/>
          </p:nvPr>
        </p:nvSpPr>
        <p:spPr>
          <a:xfrm>
            <a:off x="6544347" y="1383759"/>
            <a:ext cx="710244" cy="431071"/>
          </a:xfrm>
        </p:spPr>
        <p:txBody>
          <a:bodyPr anchor="ctr"/>
          <a:lstStyle>
            <a:lvl1pPr marL="0" indent="0" algn="ctr">
              <a:lnSpc>
                <a:spcPct val="90000"/>
              </a:lnSpc>
              <a:buNone/>
              <a:defRPr sz="1100">
                <a:solidFill>
                  <a:srgbClr val="012050"/>
                </a:solidFill>
              </a:defRPr>
            </a:lvl1pPr>
          </a:lstStyle>
          <a:p>
            <a:pPr lvl="0"/>
            <a:r>
              <a:rPr lang="nb-NO"/>
              <a:t>Klikk for å legge til tittel</a:t>
            </a:r>
          </a:p>
        </p:txBody>
      </p:sp>
      <p:sp>
        <p:nvSpPr>
          <p:cNvPr id="14" name="Text Placeholder 10">
            <a:extLst>
              <a:ext uri="{FF2B5EF4-FFF2-40B4-BE49-F238E27FC236}">
                <a16:creationId xmlns:a16="http://schemas.microsoft.com/office/drawing/2014/main" id="{D7DB3722-9A99-717F-0FC6-2B8733C7D6C6}"/>
              </a:ext>
            </a:extLst>
          </p:cNvPr>
          <p:cNvSpPr>
            <a:spLocks noGrp="1"/>
          </p:cNvSpPr>
          <p:nvPr>
            <p:ph type="body" sz="quarter" idx="17" hasCustomPrompt="1"/>
          </p:nvPr>
        </p:nvSpPr>
        <p:spPr>
          <a:xfrm>
            <a:off x="7135051" y="2472718"/>
            <a:ext cx="710244" cy="431071"/>
          </a:xfrm>
        </p:spPr>
        <p:txBody>
          <a:bodyPr anchor="ctr"/>
          <a:lstStyle>
            <a:lvl1pPr marL="0" indent="0" algn="ctr">
              <a:lnSpc>
                <a:spcPct val="90000"/>
              </a:lnSpc>
              <a:buNone/>
              <a:defRPr sz="1100">
                <a:solidFill>
                  <a:srgbClr val="012050"/>
                </a:solidFill>
              </a:defRPr>
            </a:lvl1pPr>
          </a:lstStyle>
          <a:p>
            <a:pPr lvl="0"/>
            <a:r>
              <a:rPr lang="nb-NO"/>
              <a:t>Klikk for å legge til tittel</a:t>
            </a:r>
          </a:p>
        </p:txBody>
      </p:sp>
      <p:sp>
        <p:nvSpPr>
          <p:cNvPr id="15" name="Text Placeholder 10">
            <a:extLst>
              <a:ext uri="{FF2B5EF4-FFF2-40B4-BE49-F238E27FC236}">
                <a16:creationId xmlns:a16="http://schemas.microsoft.com/office/drawing/2014/main" id="{C0FCA480-6A5C-09BD-911B-C2765DDC0856}"/>
              </a:ext>
            </a:extLst>
          </p:cNvPr>
          <p:cNvSpPr>
            <a:spLocks noGrp="1"/>
          </p:cNvSpPr>
          <p:nvPr>
            <p:ph type="body" sz="quarter" idx="18" hasCustomPrompt="1"/>
          </p:nvPr>
        </p:nvSpPr>
        <p:spPr>
          <a:xfrm>
            <a:off x="3702596" y="2429471"/>
            <a:ext cx="710244" cy="431071"/>
          </a:xfrm>
        </p:spPr>
        <p:txBody>
          <a:bodyPr anchor="ctr"/>
          <a:lstStyle>
            <a:lvl1pPr marL="0" indent="0" algn="ctr">
              <a:lnSpc>
                <a:spcPct val="90000"/>
              </a:lnSpc>
              <a:buNone/>
              <a:defRPr sz="1100">
                <a:solidFill>
                  <a:srgbClr val="012050"/>
                </a:solidFill>
              </a:defRPr>
            </a:lvl1pPr>
          </a:lstStyle>
          <a:p>
            <a:pPr lvl="0"/>
            <a:r>
              <a:rPr lang="nb-NO"/>
              <a:t>Klikk for å legge til tittel</a:t>
            </a:r>
          </a:p>
        </p:txBody>
      </p:sp>
      <p:sp>
        <p:nvSpPr>
          <p:cNvPr id="16" name="Text Placeholder 10">
            <a:extLst>
              <a:ext uri="{FF2B5EF4-FFF2-40B4-BE49-F238E27FC236}">
                <a16:creationId xmlns:a16="http://schemas.microsoft.com/office/drawing/2014/main" id="{AF64ADF3-8321-3954-F618-15EB7A74958D}"/>
              </a:ext>
            </a:extLst>
          </p:cNvPr>
          <p:cNvSpPr>
            <a:spLocks noGrp="1"/>
          </p:cNvSpPr>
          <p:nvPr>
            <p:ph type="body" sz="quarter" idx="19" hasCustomPrompt="1"/>
          </p:nvPr>
        </p:nvSpPr>
        <p:spPr>
          <a:xfrm>
            <a:off x="3934482" y="3598950"/>
            <a:ext cx="710244" cy="431071"/>
          </a:xfrm>
        </p:spPr>
        <p:txBody>
          <a:bodyPr anchor="ctr"/>
          <a:lstStyle>
            <a:lvl1pPr marL="0" indent="0" algn="ctr">
              <a:lnSpc>
                <a:spcPct val="90000"/>
              </a:lnSpc>
              <a:buNone/>
              <a:defRPr sz="1100">
                <a:solidFill>
                  <a:srgbClr val="012050"/>
                </a:solidFill>
              </a:defRPr>
            </a:lvl1pPr>
          </a:lstStyle>
          <a:p>
            <a:pPr lvl="0"/>
            <a:r>
              <a:rPr lang="nb-NO"/>
              <a:t>Klikk for å legge til tittel</a:t>
            </a:r>
          </a:p>
        </p:txBody>
      </p:sp>
      <p:sp>
        <p:nvSpPr>
          <p:cNvPr id="18" name="Text Placeholder 10">
            <a:extLst>
              <a:ext uri="{FF2B5EF4-FFF2-40B4-BE49-F238E27FC236}">
                <a16:creationId xmlns:a16="http://schemas.microsoft.com/office/drawing/2014/main" id="{0516A6B9-E4D0-7D67-855B-7F76FE70E3F1}"/>
              </a:ext>
            </a:extLst>
          </p:cNvPr>
          <p:cNvSpPr>
            <a:spLocks noGrp="1"/>
          </p:cNvSpPr>
          <p:nvPr>
            <p:ph type="body" sz="quarter" idx="20" hasCustomPrompt="1"/>
          </p:nvPr>
        </p:nvSpPr>
        <p:spPr>
          <a:xfrm>
            <a:off x="6950674" y="3657263"/>
            <a:ext cx="710244" cy="431071"/>
          </a:xfrm>
        </p:spPr>
        <p:txBody>
          <a:bodyPr anchor="ctr"/>
          <a:lstStyle>
            <a:lvl1pPr marL="0" indent="0" algn="ctr">
              <a:lnSpc>
                <a:spcPct val="90000"/>
              </a:lnSpc>
              <a:buNone/>
              <a:defRPr sz="1100">
                <a:solidFill>
                  <a:srgbClr val="012050"/>
                </a:solidFill>
              </a:defRPr>
            </a:lvl1pPr>
          </a:lstStyle>
          <a:p>
            <a:pPr lvl="0"/>
            <a:r>
              <a:rPr lang="nb-NO"/>
              <a:t>Klikk for å legge til tittel</a:t>
            </a:r>
          </a:p>
        </p:txBody>
      </p:sp>
      <p:sp>
        <p:nvSpPr>
          <p:cNvPr id="19" name="Text Placeholder 10">
            <a:extLst>
              <a:ext uri="{FF2B5EF4-FFF2-40B4-BE49-F238E27FC236}">
                <a16:creationId xmlns:a16="http://schemas.microsoft.com/office/drawing/2014/main" id="{79A85B77-1820-7215-1FA0-3A792453DC19}"/>
              </a:ext>
            </a:extLst>
          </p:cNvPr>
          <p:cNvSpPr>
            <a:spLocks noGrp="1"/>
          </p:cNvSpPr>
          <p:nvPr>
            <p:ph type="body" sz="quarter" idx="21" hasCustomPrompt="1"/>
          </p:nvPr>
        </p:nvSpPr>
        <p:spPr>
          <a:xfrm>
            <a:off x="6005413" y="4335549"/>
            <a:ext cx="710244" cy="431071"/>
          </a:xfrm>
        </p:spPr>
        <p:txBody>
          <a:bodyPr anchor="ctr"/>
          <a:lstStyle>
            <a:lvl1pPr marL="0" indent="0" algn="ctr">
              <a:lnSpc>
                <a:spcPct val="90000"/>
              </a:lnSpc>
              <a:buNone/>
              <a:defRPr sz="1100">
                <a:solidFill>
                  <a:srgbClr val="012050"/>
                </a:solidFill>
              </a:defRPr>
            </a:lvl1pPr>
          </a:lstStyle>
          <a:p>
            <a:pPr lvl="0"/>
            <a:r>
              <a:rPr lang="nb-NO"/>
              <a:t>Klikk for å legge til tittel</a:t>
            </a:r>
          </a:p>
        </p:txBody>
      </p:sp>
      <p:sp>
        <p:nvSpPr>
          <p:cNvPr id="20" name="Text Placeholder 10">
            <a:extLst>
              <a:ext uri="{FF2B5EF4-FFF2-40B4-BE49-F238E27FC236}">
                <a16:creationId xmlns:a16="http://schemas.microsoft.com/office/drawing/2014/main" id="{44382E11-60F1-B5C6-6FD2-8A20FBE58425}"/>
              </a:ext>
            </a:extLst>
          </p:cNvPr>
          <p:cNvSpPr>
            <a:spLocks noGrp="1"/>
          </p:cNvSpPr>
          <p:nvPr>
            <p:ph type="body" sz="quarter" idx="22" hasCustomPrompt="1"/>
          </p:nvPr>
        </p:nvSpPr>
        <p:spPr>
          <a:xfrm>
            <a:off x="4850058" y="4337661"/>
            <a:ext cx="710244" cy="431071"/>
          </a:xfrm>
        </p:spPr>
        <p:txBody>
          <a:bodyPr anchor="ctr"/>
          <a:lstStyle>
            <a:lvl1pPr marL="0" indent="0" algn="ctr">
              <a:lnSpc>
                <a:spcPct val="90000"/>
              </a:lnSpc>
              <a:buNone/>
              <a:defRPr sz="1100">
                <a:solidFill>
                  <a:srgbClr val="012050"/>
                </a:solidFill>
              </a:defRPr>
            </a:lvl1pPr>
          </a:lstStyle>
          <a:p>
            <a:pPr lvl="0"/>
            <a:r>
              <a:rPr lang="nb-NO"/>
              <a:t>Klikk for å legge til tittel</a:t>
            </a:r>
          </a:p>
        </p:txBody>
      </p:sp>
      <p:sp>
        <p:nvSpPr>
          <p:cNvPr id="26" name="Content Placeholder 26">
            <a:extLst>
              <a:ext uri="{FF2B5EF4-FFF2-40B4-BE49-F238E27FC236}">
                <a16:creationId xmlns:a16="http://schemas.microsoft.com/office/drawing/2014/main" id="{477671F9-7A36-30D5-499D-D2D1F21A79BE}"/>
              </a:ext>
            </a:extLst>
          </p:cNvPr>
          <p:cNvSpPr>
            <a:spLocks noGrp="1"/>
          </p:cNvSpPr>
          <p:nvPr>
            <p:ph sz="quarter" idx="23" hasCustomPrompt="1"/>
          </p:nvPr>
        </p:nvSpPr>
        <p:spPr>
          <a:xfrm>
            <a:off x="5160800" y="2405906"/>
            <a:ext cx="1273656" cy="995766"/>
          </a:xfrm>
        </p:spPr>
        <p:txBody>
          <a:bodyPr/>
          <a:lstStyle>
            <a:lvl1pPr marL="0" indent="0">
              <a:buNone/>
              <a:defRPr sz="1100"/>
            </a:lvl1pPr>
          </a:lstStyle>
          <a:p>
            <a:pPr lvl="0"/>
            <a:r>
              <a:rPr lang="en-US" err="1"/>
              <a:t>Klikk</a:t>
            </a:r>
            <a:r>
              <a:rPr lang="en-US"/>
              <a:t> for </a:t>
            </a:r>
            <a:r>
              <a:rPr lang="en-US" err="1"/>
              <a:t>å</a:t>
            </a:r>
            <a:r>
              <a:rPr lang="en-US"/>
              <a:t> </a:t>
            </a:r>
            <a:r>
              <a:rPr lang="en-US" err="1"/>
              <a:t>legge</a:t>
            </a:r>
            <a:r>
              <a:rPr lang="en-US"/>
              <a:t> inn logo</a:t>
            </a:r>
            <a:endParaRPr lang="nb-NO"/>
          </a:p>
        </p:txBody>
      </p:sp>
    </p:spTree>
    <p:extLst>
      <p:ext uri="{BB962C8B-B14F-4D97-AF65-F5344CB8AC3E}">
        <p14:creationId xmlns:p14="http://schemas.microsoft.com/office/powerpoint/2010/main" val="17495485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Ikon/logo">
    <p:bg>
      <p:bgPr>
        <a:solidFill>
          <a:srgbClr val="FFF7E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5577-FCD5-5F0D-117D-CED5ED60AF62}"/>
              </a:ext>
            </a:extLst>
          </p:cNvPr>
          <p:cNvSpPr>
            <a:spLocks noGrp="1"/>
          </p:cNvSpPr>
          <p:nvPr>
            <p:ph type="title" hasCustomPrompt="1"/>
          </p:nvPr>
        </p:nvSpPr>
        <p:spPr>
          <a:xfrm>
            <a:off x="774884" y="399574"/>
            <a:ext cx="7551362" cy="446247"/>
          </a:xfrm>
        </p:spPr>
        <p:txBody>
          <a:bodyPr/>
          <a:lstStyle>
            <a:lvl1pPr>
              <a:defRPr sz="2000">
                <a:solidFill>
                  <a:srgbClr val="012050"/>
                </a:solidFill>
              </a:defRPr>
            </a:lvl1pPr>
          </a:lstStyle>
          <a:p>
            <a:r>
              <a:rPr lang="nb-NO"/>
              <a:t>Klikk for å legge til tittel</a:t>
            </a:r>
          </a:p>
        </p:txBody>
      </p:sp>
      <p:sp>
        <p:nvSpPr>
          <p:cNvPr id="3" name="Text Placeholder 16">
            <a:extLst>
              <a:ext uri="{FF2B5EF4-FFF2-40B4-BE49-F238E27FC236}">
                <a16:creationId xmlns:a16="http://schemas.microsoft.com/office/drawing/2014/main" id="{55E0043F-E5F3-7A8D-4D6F-001182B24AF3}"/>
              </a:ext>
              <a:ext uri="{C183D7F6-B498-43B3-948B-1728B52AA6E4}">
                <adec:decorative xmlns:adec="http://schemas.microsoft.com/office/drawing/2017/decorative" val="1"/>
              </a:ext>
            </a:extLst>
          </p:cNvPr>
          <p:cNvSpPr>
            <a:spLocks noGrp="1"/>
          </p:cNvSpPr>
          <p:nvPr>
            <p:ph type="body" sz="quarter" idx="12" hasCustomPrompt="1"/>
          </p:nvPr>
        </p:nvSpPr>
        <p:spPr>
          <a:xfrm>
            <a:off x="774884" y="971550"/>
            <a:ext cx="504070" cy="10800"/>
          </a:xfrm>
          <a:solidFill>
            <a:srgbClr val="F58B7A"/>
          </a:solidFill>
        </p:spPr>
        <p:txBody>
          <a:bodyPr/>
          <a:lstStyle>
            <a:lvl1pPr marL="0" indent="0">
              <a:buNone/>
              <a:defRPr/>
            </a:lvl1pPr>
          </a:lstStyle>
          <a:p>
            <a:pPr lvl="0"/>
            <a:r>
              <a:rPr lang="en-US"/>
              <a:t> </a:t>
            </a:r>
            <a:endParaRPr lang="nb-NO"/>
          </a:p>
        </p:txBody>
      </p:sp>
      <p:sp>
        <p:nvSpPr>
          <p:cNvPr id="14" name="Content Placeholder 13">
            <a:extLst>
              <a:ext uri="{FF2B5EF4-FFF2-40B4-BE49-F238E27FC236}">
                <a16:creationId xmlns:a16="http://schemas.microsoft.com/office/drawing/2014/main" id="{C360FEF6-A63A-35C5-8233-E6C8E59A10CA}"/>
              </a:ext>
            </a:extLst>
          </p:cNvPr>
          <p:cNvSpPr>
            <a:spLocks noGrp="1"/>
          </p:cNvSpPr>
          <p:nvPr>
            <p:ph sz="quarter" idx="13" hasCustomPrompt="1"/>
          </p:nvPr>
        </p:nvSpPr>
        <p:spPr>
          <a:xfrm>
            <a:off x="796320" y="1404042"/>
            <a:ext cx="1887106" cy="1276350"/>
          </a:xfrm>
        </p:spPr>
        <p:txBody>
          <a:bodyPr/>
          <a:lstStyle>
            <a:lvl1pPr marL="0" indent="0">
              <a:buNone/>
              <a:defRPr sz="825"/>
            </a:lvl1pPr>
          </a:lstStyle>
          <a:p>
            <a:pPr lvl="0"/>
            <a:r>
              <a:rPr lang="en-US" err="1"/>
              <a:t>Klikk</a:t>
            </a:r>
            <a:r>
              <a:rPr lang="en-US"/>
              <a:t> for </a:t>
            </a:r>
            <a:r>
              <a:rPr lang="en-US" err="1"/>
              <a:t>å</a:t>
            </a:r>
            <a:r>
              <a:rPr lang="en-US"/>
              <a:t> </a:t>
            </a:r>
            <a:r>
              <a:rPr lang="en-US" err="1"/>
              <a:t>legge</a:t>
            </a:r>
            <a:r>
              <a:rPr lang="en-US"/>
              <a:t> inn ikon/logo</a:t>
            </a:r>
            <a:endParaRPr lang="nb-NO"/>
          </a:p>
        </p:txBody>
      </p:sp>
      <p:sp>
        <p:nvSpPr>
          <p:cNvPr id="15" name="Content Placeholder 13">
            <a:extLst>
              <a:ext uri="{FF2B5EF4-FFF2-40B4-BE49-F238E27FC236}">
                <a16:creationId xmlns:a16="http://schemas.microsoft.com/office/drawing/2014/main" id="{F6437594-E3F7-F7EB-8DFC-BBCE5E272E6C}"/>
              </a:ext>
            </a:extLst>
          </p:cNvPr>
          <p:cNvSpPr>
            <a:spLocks noGrp="1"/>
          </p:cNvSpPr>
          <p:nvPr>
            <p:ph sz="quarter" idx="14" hasCustomPrompt="1"/>
          </p:nvPr>
        </p:nvSpPr>
        <p:spPr>
          <a:xfrm>
            <a:off x="3628447" y="1404042"/>
            <a:ext cx="1887106" cy="1276350"/>
          </a:xfrm>
        </p:spPr>
        <p:txBody>
          <a:bodyPr/>
          <a:lstStyle>
            <a:lvl1pPr marL="0" indent="0">
              <a:buNone/>
              <a:defRPr sz="825"/>
            </a:lvl1pPr>
          </a:lstStyle>
          <a:p>
            <a:pPr lvl="0"/>
            <a:r>
              <a:rPr lang="en-US" err="1"/>
              <a:t>Klikk</a:t>
            </a:r>
            <a:r>
              <a:rPr lang="en-US"/>
              <a:t> for å </a:t>
            </a:r>
            <a:r>
              <a:rPr lang="en-US" err="1"/>
              <a:t>legge</a:t>
            </a:r>
            <a:r>
              <a:rPr lang="en-US"/>
              <a:t> inn ikon/logo</a:t>
            </a:r>
            <a:endParaRPr lang="nb-NO"/>
          </a:p>
        </p:txBody>
      </p:sp>
      <p:sp>
        <p:nvSpPr>
          <p:cNvPr id="16" name="Content Placeholder 13">
            <a:extLst>
              <a:ext uri="{FF2B5EF4-FFF2-40B4-BE49-F238E27FC236}">
                <a16:creationId xmlns:a16="http://schemas.microsoft.com/office/drawing/2014/main" id="{C8E2137D-D2BC-2EB8-7605-995C8F0B7BFD}"/>
              </a:ext>
            </a:extLst>
          </p:cNvPr>
          <p:cNvSpPr>
            <a:spLocks noGrp="1"/>
          </p:cNvSpPr>
          <p:nvPr>
            <p:ph sz="quarter" idx="15" hasCustomPrompt="1"/>
          </p:nvPr>
        </p:nvSpPr>
        <p:spPr>
          <a:xfrm>
            <a:off x="6460575" y="1404042"/>
            <a:ext cx="1887106" cy="1276350"/>
          </a:xfrm>
        </p:spPr>
        <p:txBody>
          <a:bodyPr/>
          <a:lstStyle>
            <a:lvl1pPr marL="0" indent="0">
              <a:buNone/>
              <a:defRPr sz="825"/>
            </a:lvl1pPr>
          </a:lstStyle>
          <a:p>
            <a:pPr lvl="0"/>
            <a:r>
              <a:rPr lang="en-US" err="1"/>
              <a:t>Klikk</a:t>
            </a:r>
            <a:r>
              <a:rPr lang="en-US"/>
              <a:t> for å </a:t>
            </a:r>
            <a:r>
              <a:rPr lang="en-US" err="1"/>
              <a:t>legge</a:t>
            </a:r>
            <a:r>
              <a:rPr lang="en-US"/>
              <a:t> inn ikon/logo</a:t>
            </a:r>
            <a:endParaRPr lang="nb-NO"/>
          </a:p>
        </p:txBody>
      </p:sp>
      <p:sp>
        <p:nvSpPr>
          <p:cNvPr id="18" name="Content Placeholder 13">
            <a:extLst>
              <a:ext uri="{FF2B5EF4-FFF2-40B4-BE49-F238E27FC236}">
                <a16:creationId xmlns:a16="http://schemas.microsoft.com/office/drawing/2014/main" id="{47F72E50-978C-5B42-370B-45EBBB8EB48C}"/>
              </a:ext>
            </a:extLst>
          </p:cNvPr>
          <p:cNvSpPr>
            <a:spLocks noGrp="1"/>
          </p:cNvSpPr>
          <p:nvPr>
            <p:ph sz="quarter" idx="16" hasCustomPrompt="1"/>
          </p:nvPr>
        </p:nvSpPr>
        <p:spPr>
          <a:xfrm>
            <a:off x="774884" y="3238614"/>
            <a:ext cx="1887106" cy="1276350"/>
          </a:xfrm>
        </p:spPr>
        <p:txBody>
          <a:bodyPr/>
          <a:lstStyle>
            <a:lvl1pPr marL="0" indent="0">
              <a:buNone/>
              <a:defRPr sz="825"/>
            </a:lvl1pPr>
          </a:lstStyle>
          <a:p>
            <a:pPr lvl="0"/>
            <a:r>
              <a:rPr lang="en-US" err="1"/>
              <a:t>Klikk</a:t>
            </a:r>
            <a:r>
              <a:rPr lang="en-US"/>
              <a:t> for å </a:t>
            </a:r>
            <a:r>
              <a:rPr lang="en-US" err="1"/>
              <a:t>legge</a:t>
            </a:r>
            <a:r>
              <a:rPr lang="en-US"/>
              <a:t> inn ikon/logo</a:t>
            </a:r>
            <a:endParaRPr lang="nb-NO"/>
          </a:p>
        </p:txBody>
      </p:sp>
      <p:sp>
        <p:nvSpPr>
          <p:cNvPr id="19" name="Content Placeholder 13">
            <a:extLst>
              <a:ext uri="{FF2B5EF4-FFF2-40B4-BE49-F238E27FC236}">
                <a16:creationId xmlns:a16="http://schemas.microsoft.com/office/drawing/2014/main" id="{ACC8FA51-FB02-3E88-9614-EAF331320AFC}"/>
              </a:ext>
            </a:extLst>
          </p:cNvPr>
          <p:cNvSpPr>
            <a:spLocks noGrp="1"/>
          </p:cNvSpPr>
          <p:nvPr>
            <p:ph sz="quarter" idx="17" hasCustomPrompt="1"/>
          </p:nvPr>
        </p:nvSpPr>
        <p:spPr>
          <a:xfrm>
            <a:off x="3607011" y="3238614"/>
            <a:ext cx="1887106" cy="1276350"/>
          </a:xfrm>
        </p:spPr>
        <p:txBody>
          <a:bodyPr/>
          <a:lstStyle>
            <a:lvl1pPr marL="0" indent="0">
              <a:buNone/>
              <a:defRPr sz="825"/>
            </a:lvl1pPr>
          </a:lstStyle>
          <a:p>
            <a:pPr lvl="0"/>
            <a:r>
              <a:rPr lang="en-US" err="1"/>
              <a:t>Klikk</a:t>
            </a:r>
            <a:r>
              <a:rPr lang="en-US"/>
              <a:t> for å </a:t>
            </a:r>
            <a:r>
              <a:rPr lang="en-US" err="1"/>
              <a:t>legge</a:t>
            </a:r>
            <a:r>
              <a:rPr lang="en-US"/>
              <a:t> inn ikon/logo</a:t>
            </a:r>
            <a:endParaRPr lang="nb-NO"/>
          </a:p>
        </p:txBody>
      </p:sp>
      <p:sp>
        <p:nvSpPr>
          <p:cNvPr id="20" name="Content Placeholder 13">
            <a:extLst>
              <a:ext uri="{FF2B5EF4-FFF2-40B4-BE49-F238E27FC236}">
                <a16:creationId xmlns:a16="http://schemas.microsoft.com/office/drawing/2014/main" id="{A0B0B067-9818-3B08-7E5D-8BF27950DB6B}"/>
              </a:ext>
            </a:extLst>
          </p:cNvPr>
          <p:cNvSpPr>
            <a:spLocks noGrp="1"/>
          </p:cNvSpPr>
          <p:nvPr>
            <p:ph sz="quarter" idx="18" hasCustomPrompt="1"/>
          </p:nvPr>
        </p:nvSpPr>
        <p:spPr>
          <a:xfrm>
            <a:off x="6439140" y="3238614"/>
            <a:ext cx="1887106" cy="1276350"/>
          </a:xfrm>
        </p:spPr>
        <p:txBody>
          <a:bodyPr/>
          <a:lstStyle>
            <a:lvl1pPr marL="0" indent="0">
              <a:buNone/>
              <a:defRPr sz="825"/>
            </a:lvl1pPr>
          </a:lstStyle>
          <a:p>
            <a:pPr lvl="0"/>
            <a:r>
              <a:rPr lang="en-US" err="1"/>
              <a:t>Klikk</a:t>
            </a:r>
            <a:r>
              <a:rPr lang="en-US"/>
              <a:t> for å </a:t>
            </a:r>
            <a:r>
              <a:rPr lang="en-US" err="1"/>
              <a:t>legge</a:t>
            </a:r>
            <a:r>
              <a:rPr lang="en-US"/>
              <a:t> inn ikon/logo</a:t>
            </a:r>
            <a:endParaRPr lang="nb-NO"/>
          </a:p>
        </p:txBody>
      </p:sp>
    </p:spTree>
    <p:extLst>
      <p:ext uri="{BB962C8B-B14F-4D97-AF65-F5344CB8AC3E}">
        <p14:creationId xmlns:p14="http://schemas.microsoft.com/office/powerpoint/2010/main" val="14448443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iste s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635B0A6C-EA91-4E24-B12A-EC666B29DF63}"/>
              </a:ext>
            </a:extLst>
          </p:cNvPr>
          <p:cNvSpPr>
            <a:spLocks noGrp="1"/>
          </p:cNvSpPr>
          <p:nvPr>
            <p:ph type="pic" sz="quarter" idx="13" hasCustomPrompt="1"/>
          </p:nvPr>
        </p:nvSpPr>
        <p:spPr>
          <a:xfrm>
            <a:off x="0" y="0"/>
            <a:ext cx="9144000" cy="5143500"/>
          </a:xfrm>
          <a:solidFill>
            <a:schemeClr val="bg1">
              <a:lumMod val="50000"/>
            </a:schemeClr>
          </a:solidFill>
        </p:spPr>
        <p:txBody>
          <a:bodyPr/>
          <a:lstStyle>
            <a:lvl1pPr marL="0" indent="0">
              <a:buNone/>
              <a:defRPr/>
            </a:lvl1pPr>
          </a:lstStyle>
          <a:p>
            <a:r>
              <a:rPr lang="en-US" err="1"/>
              <a:t>Klikk</a:t>
            </a:r>
            <a:r>
              <a:rPr lang="en-US"/>
              <a:t> sett inn – </a:t>
            </a:r>
            <a:r>
              <a:rPr lang="en-US" err="1"/>
              <a:t>bilde</a:t>
            </a:r>
            <a:r>
              <a:rPr lang="en-US"/>
              <a:t> – for å </a:t>
            </a:r>
            <a:r>
              <a:rPr lang="en-US" err="1"/>
              <a:t>endre</a:t>
            </a:r>
            <a:r>
              <a:rPr lang="en-US"/>
              <a:t> </a:t>
            </a:r>
            <a:r>
              <a:rPr lang="en-US" err="1"/>
              <a:t>eller</a:t>
            </a:r>
            <a:r>
              <a:rPr lang="en-US"/>
              <a:t> </a:t>
            </a:r>
            <a:r>
              <a:rPr lang="en-US" err="1"/>
              <a:t>sette</a:t>
            </a:r>
            <a:r>
              <a:rPr lang="en-US"/>
              <a:t> inn </a:t>
            </a:r>
            <a:r>
              <a:rPr lang="en-US" err="1"/>
              <a:t>bilde</a:t>
            </a:r>
            <a:endParaRPr lang="nb-NO"/>
          </a:p>
        </p:txBody>
      </p:sp>
      <p:sp>
        <p:nvSpPr>
          <p:cNvPr id="9" name="Text Placeholder 19">
            <a:extLst>
              <a:ext uri="{FF2B5EF4-FFF2-40B4-BE49-F238E27FC236}">
                <a16:creationId xmlns:a16="http://schemas.microsoft.com/office/drawing/2014/main" id="{90051BB0-2E02-96A5-4FB8-BBBA3FA4192A}"/>
              </a:ext>
            </a:extLst>
          </p:cNvPr>
          <p:cNvSpPr>
            <a:spLocks noGrp="1"/>
          </p:cNvSpPr>
          <p:nvPr>
            <p:ph type="body" sz="quarter" idx="11" hasCustomPrompt="1"/>
          </p:nvPr>
        </p:nvSpPr>
        <p:spPr>
          <a:xfrm>
            <a:off x="-1" y="1"/>
            <a:ext cx="9144000" cy="5142291"/>
          </a:xfrm>
          <a:blipFill>
            <a:blip>
              <a:extLst>
                <a:ext uri="{96DAC541-7B7A-43D3-8B79-37D633B846F1}">
                  <asvg:svgBlip xmlns:asvg="http://schemas.microsoft.com/office/drawing/2016/SVG/main" r:embed="rId2"/>
                </a:ext>
              </a:extLst>
            </a:blip>
            <a:stretch>
              <a:fillRect/>
            </a:stretch>
          </a:blipFill>
        </p:spPr>
        <p:txBody>
          <a:bodyPr/>
          <a:lstStyle>
            <a:lvl1pPr marL="0" indent="0">
              <a:buNone/>
              <a:defRPr/>
            </a:lvl1pPr>
          </a:lstStyle>
          <a:p>
            <a:pPr lvl="0"/>
            <a:r>
              <a:rPr lang="en-US"/>
              <a:t> </a:t>
            </a:r>
            <a:endParaRPr lang="nb-NO"/>
          </a:p>
        </p:txBody>
      </p:sp>
      <p:sp>
        <p:nvSpPr>
          <p:cNvPr id="7" name="Title 6">
            <a:extLst>
              <a:ext uri="{FF2B5EF4-FFF2-40B4-BE49-F238E27FC236}">
                <a16:creationId xmlns:a16="http://schemas.microsoft.com/office/drawing/2014/main" id="{FBA7AB14-EA60-7A03-3D67-0B5841652C93}"/>
              </a:ext>
            </a:extLst>
          </p:cNvPr>
          <p:cNvSpPr>
            <a:spLocks noGrp="1"/>
          </p:cNvSpPr>
          <p:nvPr>
            <p:ph type="title" hasCustomPrompt="1"/>
          </p:nvPr>
        </p:nvSpPr>
        <p:spPr>
          <a:xfrm>
            <a:off x="2464650" y="861848"/>
            <a:ext cx="4214701" cy="935421"/>
          </a:xfrm>
        </p:spPr>
        <p:txBody>
          <a:bodyPr anchor="b" anchorCtr="0"/>
          <a:lstStyle>
            <a:lvl1pPr algn="ctr">
              <a:defRPr sz="2500" cap="none">
                <a:solidFill>
                  <a:schemeClr val="bg1"/>
                </a:solidFill>
              </a:defRPr>
            </a:lvl1pPr>
          </a:lstStyle>
          <a:p>
            <a:r>
              <a:rPr lang="nb-NO"/>
              <a:t>Klikk for å sette inn tekst</a:t>
            </a:r>
          </a:p>
        </p:txBody>
      </p:sp>
      <p:sp>
        <p:nvSpPr>
          <p:cNvPr id="8" name="Text Placeholder 16">
            <a:extLst>
              <a:ext uri="{FF2B5EF4-FFF2-40B4-BE49-F238E27FC236}">
                <a16:creationId xmlns:a16="http://schemas.microsoft.com/office/drawing/2014/main" id="{22E7A60C-9227-9E58-4B71-2EF9672AB0EE}"/>
              </a:ext>
              <a:ext uri="{C183D7F6-B498-43B3-948B-1728B52AA6E4}">
                <adec:decorative xmlns:adec="http://schemas.microsoft.com/office/drawing/2017/decorative" val="1"/>
              </a:ext>
            </a:extLst>
          </p:cNvPr>
          <p:cNvSpPr>
            <a:spLocks noGrp="1"/>
          </p:cNvSpPr>
          <p:nvPr>
            <p:ph type="body" sz="quarter" idx="12" hasCustomPrompt="1"/>
          </p:nvPr>
        </p:nvSpPr>
        <p:spPr>
          <a:xfrm>
            <a:off x="4374134" y="2083593"/>
            <a:ext cx="398720" cy="10800"/>
          </a:xfrm>
          <a:solidFill>
            <a:srgbClr val="F58B7A"/>
          </a:solidFill>
        </p:spPr>
        <p:txBody>
          <a:bodyPr/>
          <a:lstStyle>
            <a:lvl1pPr marL="0" indent="0">
              <a:buNone/>
              <a:defRPr/>
            </a:lvl1pPr>
          </a:lstStyle>
          <a:p>
            <a:pPr lvl="0"/>
            <a:r>
              <a:rPr lang="en-US"/>
              <a:t> </a:t>
            </a:r>
            <a:endParaRPr lang="nb-NO"/>
          </a:p>
        </p:txBody>
      </p:sp>
      <p:sp>
        <p:nvSpPr>
          <p:cNvPr id="6" name="Text Placeholder 4" descr="University of Bergen logo">
            <a:extLst>
              <a:ext uri="{FF2B5EF4-FFF2-40B4-BE49-F238E27FC236}">
                <a16:creationId xmlns:a16="http://schemas.microsoft.com/office/drawing/2014/main" id="{4C18381C-F669-5090-49B2-A71C5725B4E7}"/>
              </a:ext>
            </a:extLst>
          </p:cNvPr>
          <p:cNvSpPr>
            <a:spLocks noGrp="1"/>
          </p:cNvSpPr>
          <p:nvPr>
            <p:ph type="body" sz="quarter" idx="16" hasCustomPrompt="1"/>
          </p:nvPr>
        </p:nvSpPr>
        <p:spPr>
          <a:xfrm>
            <a:off x="3788177" y="3170196"/>
            <a:ext cx="1582954" cy="1401801"/>
          </a:xfrm>
          <a:blipFill>
            <a:blip>
              <a:extLst>
                <a:ext uri="{96DAC541-7B7A-43D3-8B79-37D633B846F1}">
                  <asvg:svgBlip xmlns:asvg="http://schemas.microsoft.com/office/drawing/2016/SVG/main" r:embed="rId3"/>
                </a:ext>
              </a:extLst>
            </a:blip>
            <a:stretch>
              <a:fillRect/>
            </a:stretch>
          </a:blipFill>
        </p:spPr>
        <p:txBody>
          <a:bodyPr/>
          <a:lstStyle>
            <a:lvl1pPr marL="0" indent="0">
              <a:buNone/>
              <a:defRPr/>
            </a:lvl1pPr>
          </a:lstStyle>
          <a:p>
            <a:pPr lvl="0"/>
            <a:r>
              <a:rPr lang="en-US"/>
              <a:t> </a:t>
            </a:r>
            <a:endParaRPr lang="nb-NO"/>
          </a:p>
        </p:txBody>
      </p:sp>
    </p:spTree>
    <p:extLst>
      <p:ext uri="{BB962C8B-B14F-4D97-AF65-F5344CB8AC3E}">
        <p14:creationId xmlns:p14="http://schemas.microsoft.com/office/powerpoint/2010/main" val="1356757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8B6E14-5787-9DB1-5289-15256F2A84BA}"/>
              </a:ext>
            </a:extLst>
          </p:cNvPr>
          <p:cNvSpPr>
            <a:spLocks noGrp="1"/>
          </p:cNvSpPr>
          <p:nvPr>
            <p:ph type="title"/>
          </p:nvPr>
        </p:nvSpPr>
        <p:spPr>
          <a:xfrm>
            <a:off x="774884" y="399574"/>
            <a:ext cx="7886700" cy="446247"/>
          </a:xfrm>
          <a:prstGeom prst="rect">
            <a:avLst/>
          </a:prstGeom>
        </p:spPr>
        <p:txBody>
          <a:bodyPr vert="horz" lIns="0" tIns="0" rIns="0" bIns="0" rtlCol="0" anchor="t">
            <a:noAutofit/>
          </a:bodyPr>
          <a:lstStyle/>
          <a:p>
            <a:r>
              <a:rPr lang="en-US"/>
              <a:t>KLIKK FOR </a:t>
            </a:r>
            <a:r>
              <a:rPr lang="en-US" err="1"/>
              <a:t>Å</a:t>
            </a:r>
            <a:r>
              <a:rPr lang="en-US"/>
              <a:t> LEGGE TIL TITTEL</a:t>
            </a:r>
            <a:endParaRPr lang="nb-NO"/>
          </a:p>
        </p:txBody>
      </p:sp>
      <p:sp>
        <p:nvSpPr>
          <p:cNvPr id="3" name="Text Placeholder 2">
            <a:extLst>
              <a:ext uri="{FF2B5EF4-FFF2-40B4-BE49-F238E27FC236}">
                <a16:creationId xmlns:a16="http://schemas.microsoft.com/office/drawing/2014/main" id="{1786FDF0-29FA-71DA-0F2B-E7740B4D67A5}"/>
              </a:ext>
            </a:extLst>
          </p:cNvPr>
          <p:cNvSpPr>
            <a:spLocks noGrp="1"/>
          </p:cNvSpPr>
          <p:nvPr>
            <p:ph type="body" idx="1"/>
          </p:nvPr>
        </p:nvSpPr>
        <p:spPr>
          <a:xfrm>
            <a:off x="704915" y="3204271"/>
            <a:ext cx="3744988" cy="1326951"/>
          </a:xfrm>
          <a:prstGeom prst="rect">
            <a:avLst/>
          </a:prstGeom>
        </p:spPr>
        <p:txBody>
          <a:bodyPr vert="horz" lIns="0" tIns="0" rIns="0" bIns="0" rtlCol="0">
            <a:noAutofit/>
          </a:bodyPr>
          <a:lstStyle/>
          <a:p>
            <a:pPr lvl="0"/>
            <a:r>
              <a:rPr lang="nb-NO"/>
              <a:t>Klikk for å redigere tekststiler i malen</a:t>
            </a:r>
          </a:p>
          <a:p>
            <a:pPr lvl="1"/>
            <a:r>
              <a:rPr lang="nb-NO"/>
              <a:t>Andre nivå</a:t>
            </a:r>
          </a:p>
          <a:p>
            <a:pPr lvl="2"/>
            <a:r>
              <a:rPr lang="nb-NO"/>
              <a:t>Tredje nivå</a:t>
            </a:r>
          </a:p>
          <a:p>
            <a:pPr lvl="3"/>
            <a:r>
              <a:rPr lang="nb-NO"/>
              <a:t>Fjerde nivå</a:t>
            </a:r>
          </a:p>
          <a:p>
            <a:pPr lvl="4"/>
            <a:r>
              <a:rPr lang="nb-NO"/>
              <a:t>Femte nivå</a:t>
            </a:r>
          </a:p>
        </p:txBody>
      </p:sp>
      <p:sp>
        <p:nvSpPr>
          <p:cNvPr id="4" name="Date Placeholder 3">
            <a:extLst>
              <a:ext uri="{FF2B5EF4-FFF2-40B4-BE49-F238E27FC236}">
                <a16:creationId xmlns:a16="http://schemas.microsoft.com/office/drawing/2014/main" id="{B7D3116F-9E1A-14D5-A7A9-B1EE1E5F965C}"/>
              </a:ext>
            </a:extLst>
          </p:cNvPr>
          <p:cNvSpPr>
            <a:spLocks noGrp="1"/>
          </p:cNvSpPr>
          <p:nvPr>
            <p:ph type="dt" sz="half" idx="2"/>
          </p:nvPr>
        </p:nvSpPr>
        <p:spPr>
          <a:xfrm>
            <a:off x="1" y="5312718"/>
            <a:ext cx="2057400" cy="273844"/>
          </a:xfrm>
          <a:prstGeom prst="rect">
            <a:avLst/>
          </a:prstGeom>
        </p:spPr>
        <p:txBody>
          <a:bodyPr vert="horz" lIns="91440" tIns="45720" rIns="91440" bIns="45720" rtlCol="0" anchor="ctr"/>
          <a:lstStyle>
            <a:lvl1pPr algn="l">
              <a:defRPr sz="675">
                <a:solidFill>
                  <a:schemeClr val="tx1">
                    <a:tint val="75000"/>
                  </a:schemeClr>
                </a:solidFill>
              </a:defRPr>
            </a:lvl1pPr>
          </a:lstStyle>
          <a:p>
            <a:fld id="{8DAE597B-1D9C-46C7-8AAF-83BE5B34C7AF}" type="datetimeFigureOut">
              <a:rPr lang="nb-NO" smtClean="0"/>
              <a:t>03.07.2026</a:t>
            </a:fld>
            <a:endParaRPr lang="nb-NO"/>
          </a:p>
        </p:txBody>
      </p:sp>
      <p:sp>
        <p:nvSpPr>
          <p:cNvPr id="5" name="Footer Placeholder 4">
            <a:extLst>
              <a:ext uri="{FF2B5EF4-FFF2-40B4-BE49-F238E27FC236}">
                <a16:creationId xmlns:a16="http://schemas.microsoft.com/office/drawing/2014/main" id="{88D53474-81E6-8D5C-430B-A3BFEF047F54}"/>
              </a:ext>
            </a:extLst>
          </p:cNvPr>
          <p:cNvSpPr>
            <a:spLocks noGrp="1"/>
          </p:cNvSpPr>
          <p:nvPr>
            <p:ph type="ftr" sz="quarter" idx="3"/>
          </p:nvPr>
        </p:nvSpPr>
        <p:spPr>
          <a:xfrm>
            <a:off x="3028951" y="5298747"/>
            <a:ext cx="3086099" cy="273844"/>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nb-NO"/>
          </a:p>
        </p:txBody>
      </p:sp>
      <p:sp>
        <p:nvSpPr>
          <p:cNvPr id="6" name="Slide Number Placeholder 5">
            <a:extLst>
              <a:ext uri="{FF2B5EF4-FFF2-40B4-BE49-F238E27FC236}">
                <a16:creationId xmlns:a16="http://schemas.microsoft.com/office/drawing/2014/main" id="{353A960F-0D16-382D-96EB-93E91E0398B2}"/>
              </a:ext>
            </a:extLst>
          </p:cNvPr>
          <p:cNvSpPr>
            <a:spLocks noGrp="1"/>
          </p:cNvSpPr>
          <p:nvPr>
            <p:ph type="sldNum" sz="quarter" idx="4"/>
          </p:nvPr>
        </p:nvSpPr>
        <p:spPr>
          <a:xfrm>
            <a:off x="7086601" y="5312718"/>
            <a:ext cx="2057400"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DFD0B108-0D65-4D35-96C2-EFDEBFDA4403}" type="slidenum">
              <a:rPr lang="nb-NO" smtClean="0"/>
              <a:t>‹#›</a:t>
            </a:fld>
            <a:endParaRPr lang="nb-NO"/>
          </a:p>
        </p:txBody>
      </p:sp>
    </p:spTree>
    <p:extLst>
      <p:ext uri="{BB962C8B-B14F-4D97-AF65-F5344CB8AC3E}">
        <p14:creationId xmlns:p14="http://schemas.microsoft.com/office/powerpoint/2010/main" val="2259319243"/>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73" r:id="rId3"/>
    <p:sldLayoutId id="2147483650" r:id="rId4"/>
    <p:sldLayoutId id="2147483654" r:id="rId5"/>
    <p:sldLayoutId id="2147483686" r:id="rId6"/>
    <p:sldLayoutId id="2147483671" r:id="rId7"/>
    <p:sldLayoutId id="2147483681" r:id="rId8"/>
    <p:sldLayoutId id="2147483651" r:id="rId9"/>
    <p:sldLayoutId id="2147483652" r:id="rId10"/>
    <p:sldLayoutId id="2147483665" r:id="rId11"/>
    <p:sldLayoutId id="2147483664" r:id="rId12"/>
    <p:sldLayoutId id="2147483675" r:id="rId13"/>
    <p:sldLayoutId id="2147483663" r:id="rId14"/>
    <p:sldLayoutId id="2147483672" r:id="rId15"/>
    <p:sldLayoutId id="2147483687" r:id="rId16"/>
    <p:sldLayoutId id="2147483688" r:id="rId17"/>
    <p:sldLayoutId id="2147483677" r:id="rId18"/>
    <p:sldLayoutId id="2147483676" r:id="rId19"/>
    <p:sldLayoutId id="2147483655" r:id="rId20"/>
  </p:sldLayoutIdLst>
  <p:txStyles>
    <p:titleStyle>
      <a:lvl1pPr algn="l" defTabSz="514282" rtl="0" eaLnBrk="1" latinLnBrk="0" hangingPunct="1">
        <a:lnSpc>
          <a:spcPct val="90000"/>
        </a:lnSpc>
        <a:spcBef>
          <a:spcPct val="0"/>
        </a:spcBef>
        <a:buNone/>
        <a:defRPr sz="1500" kern="1200" cap="none" spc="300" baseline="0">
          <a:solidFill>
            <a:srgbClr val="012050"/>
          </a:solidFill>
          <a:latin typeface="Calibri" panose="020F0502020204030204" pitchFamily="34" charset="0"/>
          <a:ea typeface="+mj-ea"/>
          <a:cs typeface="Calibri" panose="020F0502020204030204" pitchFamily="34" charset="0"/>
        </a:defRPr>
      </a:lvl1pPr>
    </p:titleStyle>
    <p:bodyStyle>
      <a:lvl1pPr marL="209550" indent="-209550" algn="l" defTabSz="514282" rtl="0" eaLnBrk="1" latinLnBrk="0" hangingPunct="1">
        <a:lnSpc>
          <a:spcPct val="101000"/>
        </a:lnSpc>
        <a:spcBef>
          <a:spcPts val="563"/>
        </a:spcBef>
        <a:buFont typeface="Arial" panose="020B0604020202020204" pitchFamily="34" charset="0"/>
        <a:buChar char="•"/>
        <a:defRPr sz="1600" kern="1200">
          <a:solidFill>
            <a:srgbClr val="012050"/>
          </a:solidFill>
          <a:latin typeface="+mn-lt"/>
          <a:ea typeface="+mn-ea"/>
          <a:cs typeface="+mn-cs"/>
        </a:defRPr>
      </a:lvl1pPr>
      <a:lvl2pPr marL="385711"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2pPr>
      <a:lvl3pPr marL="642852"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3pPr>
      <a:lvl4pPr marL="899993"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4pPr>
      <a:lvl5pPr marL="1157133"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5pPr>
      <a:lvl6pPr marL="1414274"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41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55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696"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nb-NO"/>
      </a:defPPr>
      <a:lvl1pPr marL="0" algn="l" defTabSz="514282" rtl="0" eaLnBrk="1" latinLnBrk="0" hangingPunct="1">
        <a:defRPr sz="1013" kern="1200">
          <a:solidFill>
            <a:schemeClr val="tx1"/>
          </a:solidFill>
          <a:latin typeface="+mn-lt"/>
          <a:ea typeface="+mn-ea"/>
          <a:cs typeface="+mn-cs"/>
        </a:defRPr>
      </a:lvl1pPr>
      <a:lvl2pPr marL="257141" algn="l" defTabSz="514282" rtl="0" eaLnBrk="1" latinLnBrk="0" hangingPunct="1">
        <a:defRPr sz="1013" kern="1200">
          <a:solidFill>
            <a:schemeClr val="tx1"/>
          </a:solidFill>
          <a:latin typeface="+mn-lt"/>
          <a:ea typeface="+mn-ea"/>
          <a:cs typeface="+mn-cs"/>
        </a:defRPr>
      </a:lvl2pPr>
      <a:lvl3pPr marL="514282" algn="l" defTabSz="514282" rtl="0" eaLnBrk="1" latinLnBrk="0" hangingPunct="1">
        <a:defRPr sz="1013" kern="1200">
          <a:solidFill>
            <a:schemeClr val="tx1"/>
          </a:solidFill>
          <a:latin typeface="+mn-lt"/>
          <a:ea typeface="+mn-ea"/>
          <a:cs typeface="+mn-cs"/>
        </a:defRPr>
      </a:lvl3pPr>
      <a:lvl4pPr marL="771422" algn="l" defTabSz="514282" rtl="0" eaLnBrk="1" latinLnBrk="0" hangingPunct="1">
        <a:defRPr sz="1013" kern="1200">
          <a:solidFill>
            <a:schemeClr val="tx1"/>
          </a:solidFill>
          <a:latin typeface="+mn-lt"/>
          <a:ea typeface="+mn-ea"/>
          <a:cs typeface="+mn-cs"/>
        </a:defRPr>
      </a:lvl4pPr>
      <a:lvl5pPr marL="1028563" algn="l" defTabSz="514282" rtl="0" eaLnBrk="1" latinLnBrk="0" hangingPunct="1">
        <a:defRPr sz="1013" kern="1200">
          <a:solidFill>
            <a:schemeClr val="tx1"/>
          </a:solidFill>
          <a:latin typeface="+mn-lt"/>
          <a:ea typeface="+mn-ea"/>
          <a:cs typeface="+mn-cs"/>
        </a:defRPr>
      </a:lvl5pPr>
      <a:lvl6pPr marL="1285703" algn="l" defTabSz="514282" rtl="0" eaLnBrk="1" latinLnBrk="0" hangingPunct="1">
        <a:defRPr sz="1013" kern="1200">
          <a:solidFill>
            <a:schemeClr val="tx1"/>
          </a:solidFill>
          <a:latin typeface="+mn-lt"/>
          <a:ea typeface="+mn-ea"/>
          <a:cs typeface="+mn-cs"/>
        </a:defRPr>
      </a:lvl6pPr>
      <a:lvl7pPr marL="1542845" algn="l" defTabSz="514282" rtl="0" eaLnBrk="1" latinLnBrk="0" hangingPunct="1">
        <a:defRPr sz="1013" kern="1200">
          <a:solidFill>
            <a:schemeClr val="tx1"/>
          </a:solidFill>
          <a:latin typeface="+mn-lt"/>
          <a:ea typeface="+mn-ea"/>
          <a:cs typeface="+mn-cs"/>
        </a:defRPr>
      </a:lvl7pPr>
      <a:lvl8pPr marL="1799985" algn="l" defTabSz="514282" rtl="0" eaLnBrk="1" latinLnBrk="0" hangingPunct="1">
        <a:defRPr sz="1013" kern="1200">
          <a:solidFill>
            <a:schemeClr val="tx1"/>
          </a:solidFill>
          <a:latin typeface="+mn-lt"/>
          <a:ea typeface="+mn-ea"/>
          <a:cs typeface="+mn-cs"/>
        </a:defRPr>
      </a:lvl8pPr>
      <a:lvl9pPr marL="2057126" algn="l" defTabSz="514282"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20.jpeg"/><Relationship Id="rId5" Type="http://schemas.openxmlformats.org/officeDocument/2006/relationships/image" Target="../media/image19.jpeg"/><Relationship Id="rId10" Type="http://schemas.openxmlformats.org/officeDocument/2006/relationships/image" Target="../media/image24.jpeg"/><Relationship Id="rId4" Type="http://schemas.openxmlformats.org/officeDocument/2006/relationships/image" Target="../media/image18.jpeg"/><Relationship Id="rId9" Type="http://schemas.openxmlformats.org/officeDocument/2006/relationships/image" Target="../media/image23.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7.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8.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9.jpe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2.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3.jpe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4.jpe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image" Target="../media/image35.jpeg"/><Relationship Id="rId7" Type="http://schemas.openxmlformats.org/officeDocument/2006/relationships/image" Target="../media/image39.jpeg"/><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7" Type="http://schemas.openxmlformats.org/officeDocument/2006/relationships/image" Target="../media/image46.jpeg"/><Relationship Id="rId2" Type="http://schemas.openxmlformats.org/officeDocument/2006/relationships/image" Target="../media/image41.jpeg"/><Relationship Id="rId1" Type="http://schemas.openxmlformats.org/officeDocument/2006/relationships/slideLayout" Target="../slideLayouts/slideLayout11.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2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2.xml"/><Relationship Id="rId1" Type="http://schemas.openxmlformats.org/officeDocument/2006/relationships/slideLayout" Target="../slideLayouts/slideLayout11.xml"/><Relationship Id="rId5" Type="http://schemas.openxmlformats.org/officeDocument/2006/relationships/image" Target="../media/image50.jpeg"/><Relationship Id="rId4" Type="http://schemas.openxmlformats.org/officeDocument/2006/relationships/image" Target="../media/image49.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5.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8.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4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54.jpeg"/><Relationship Id="rId7" Type="http://schemas.openxmlformats.org/officeDocument/2006/relationships/image" Target="../media/image58.jpeg"/><Relationship Id="rId2" Type="http://schemas.openxmlformats.org/officeDocument/2006/relationships/notesSlide" Target="../notesSlides/notesSlide32.xml"/><Relationship Id="rId1" Type="http://schemas.openxmlformats.org/officeDocument/2006/relationships/slideLayout" Target="../slideLayouts/slideLayout11.xml"/><Relationship Id="rId6" Type="http://schemas.openxmlformats.org/officeDocument/2006/relationships/image" Target="../media/image57.jpeg"/><Relationship Id="rId5" Type="http://schemas.openxmlformats.org/officeDocument/2006/relationships/image" Target="../media/image56.jpeg"/><Relationship Id="rId4" Type="http://schemas.openxmlformats.org/officeDocument/2006/relationships/image" Target="../media/image55.jpeg"/></Relationships>
</file>

<file path=ppt/slides/_rels/slide4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3" Type="http://schemas.openxmlformats.org/officeDocument/2006/relationships/image" Target="../media/image62.jpeg"/><Relationship Id="rId7" Type="http://schemas.openxmlformats.org/officeDocument/2006/relationships/image" Target="../media/image66.jpeg"/><Relationship Id="rId2" Type="http://schemas.openxmlformats.org/officeDocument/2006/relationships/image" Target="../media/image61.jpeg"/><Relationship Id="rId1" Type="http://schemas.openxmlformats.org/officeDocument/2006/relationships/slideLayout" Target="../slideLayouts/slideLayout11.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jpeg"/></Relationships>
</file>

<file path=ppt/slides/_rels/slide50.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image" Target="../media/image67.jpeg"/><Relationship Id="rId7" Type="http://schemas.openxmlformats.org/officeDocument/2006/relationships/image" Target="../media/image71.jpeg"/><Relationship Id="rId2" Type="http://schemas.openxmlformats.org/officeDocument/2006/relationships/notesSlide" Target="../notesSlides/notesSlide35.xml"/><Relationship Id="rId1" Type="http://schemas.openxmlformats.org/officeDocument/2006/relationships/slideLayout" Target="../slideLayouts/slideLayout11.xml"/><Relationship Id="rId6" Type="http://schemas.openxmlformats.org/officeDocument/2006/relationships/image" Target="../media/image70.jpeg"/><Relationship Id="rId5" Type="http://schemas.openxmlformats.org/officeDocument/2006/relationships/image" Target="../media/image69.jpeg"/><Relationship Id="rId4" Type="http://schemas.openxmlformats.org/officeDocument/2006/relationships/image" Target="../media/image68.jpeg"/></Relationships>
</file>

<file path=ppt/slides/_rels/slide51.xml.rels><?xml version="1.0" encoding="UTF-8" standalone="yes"?>
<Relationships xmlns="http://schemas.openxmlformats.org/package/2006/relationships"><Relationship Id="rId8" Type="http://schemas.openxmlformats.org/officeDocument/2006/relationships/image" Target="../media/image78.jpeg"/><Relationship Id="rId3" Type="http://schemas.openxmlformats.org/officeDocument/2006/relationships/image" Target="../media/image73.jpeg"/><Relationship Id="rId7" Type="http://schemas.openxmlformats.org/officeDocument/2006/relationships/image" Target="../media/image77.jpeg"/><Relationship Id="rId2" Type="http://schemas.openxmlformats.org/officeDocument/2006/relationships/notesSlide" Target="../notesSlides/notesSlide36.xml"/><Relationship Id="rId1" Type="http://schemas.openxmlformats.org/officeDocument/2006/relationships/slideLayout" Target="../slideLayouts/slideLayout11.xml"/><Relationship Id="rId6" Type="http://schemas.openxmlformats.org/officeDocument/2006/relationships/image" Target="../media/image76.jpeg"/><Relationship Id="rId5" Type="http://schemas.openxmlformats.org/officeDocument/2006/relationships/image" Target="../media/image75.jpeg"/><Relationship Id="rId4" Type="http://schemas.openxmlformats.org/officeDocument/2006/relationships/image" Target="../media/image74.jpeg"/></Relationships>
</file>

<file path=ppt/slides/_rels/slide52.xml.rels><?xml version="1.0" encoding="UTF-8" standalone="yes"?>
<Relationships xmlns="http://schemas.openxmlformats.org/package/2006/relationships"><Relationship Id="rId3" Type="http://schemas.openxmlformats.org/officeDocument/2006/relationships/image" Target="../media/image80.jpeg"/><Relationship Id="rId7" Type="http://schemas.openxmlformats.org/officeDocument/2006/relationships/image" Target="../media/image84.jpeg"/><Relationship Id="rId2" Type="http://schemas.openxmlformats.org/officeDocument/2006/relationships/image" Target="../media/image79.jpeg"/><Relationship Id="rId1" Type="http://schemas.openxmlformats.org/officeDocument/2006/relationships/slideLayout" Target="../slideLayouts/slideLayout11.xml"/><Relationship Id="rId6" Type="http://schemas.openxmlformats.org/officeDocument/2006/relationships/image" Target="../media/image83.jpeg"/><Relationship Id="rId5" Type="http://schemas.openxmlformats.org/officeDocument/2006/relationships/image" Target="../media/image82.jpeg"/><Relationship Id="rId4" Type="http://schemas.openxmlformats.org/officeDocument/2006/relationships/image" Target="../media/image81.jpeg"/></Relationships>
</file>

<file path=ppt/slides/_rels/slide53.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12.xml"/><Relationship Id="rId4" Type="http://schemas.openxmlformats.org/officeDocument/2006/relationships/image" Target="../media/image88.jpe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64.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43.xml"/><Relationship Id="rId1" Type="http://schemas.openxmlformats.org/officeDocument/2006/relationships/slideLayout" Target="../slideLayouts/slideLayout12.xml"/><Relationship Id="rId5" Type="http://schemas.openxmlformats.org/officeDocument/2006/relationships/image" Target="../media/image92.jpeg"/><Relationship Id="rId4" Type="http://schemas.openxmlformats.org/officeDocument/2006/relationships/image" Target="../media/image91.jpeg"/></Relationships>
</file>

<file path=ppt/slides/_rels/slide65.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44.xml"/><Relationship Id="rId1" Type="http://schemas.openxmlformats.org/officeDocument/2006/relationships/slideLayout" Target="../slideLayouts/slideLayout12.xml"/><Relationship Id="rId5" Type="http://schemas.openxmlformats.org/officeDocument/2006/relationships/image" Target="../media/image92.jpeg"/><Relationship Id="rId4" Type="http://schemas.openxmlformats.org/officeDocument/2006/relationships/image" Target="../media/image91.jpeg"/></Relationships>
</file>

<file path=ppt/slides/_rels/slide66.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png"/><Relationship Id="rId1" Type="http://schemas.openxmlformats.org/officeDocument/2006/relationships/slideLayout" Target="../slideLayouts/slideLayout19.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8.png"/></Relationships>
</file>

<file path=ppt/slides/_rels/slide72.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12.xml"/><Relationship Id="rId5" Type="http://schemas.openxmlformats.org/officeDocument/2006/relationships/image" Target="../media/image105.png"/><Relationship Id="rId4" Type="http://schemas.openxmlformats.org/officeDocument/2006/relationships/image" Target="../media/image104.jpeg"/></Relationships>
</file>

<file path=ppt/slides/_rels/slide73.xml.rels><?xml version="1.0" encoding="UTF-8" standalone="yes"?>
<Relationships xmlns="http://schemas.openxmlformats.org/package/2006/relationships"><Relationship Id="rId3" Type="http://schemas.openxmlformats.org/officeDocument/2006/relationships/image" Target="../media/image107.png"/><Relationship Id="rId7" Type="http://schemas.openxmlformats.org/officeDocument/2006/relationships/image" Target="../media/image111.png"/><Relationship Id="rId2" Type="http://schemas.openxmlformats.org/officeDocument/2006/relationships/image" Target="../media/image106.png"/><Relationship Id="rId1" Type="http://schemas.openxmlformats.org/officeDocument/2006/relationships/slideLayout" Target="../slideLayouts/slideLayout12.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s>
</file>

<file path=ppt/slides/_rels/slide7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48.xml"/><Relationship Id="rId1" Type="http://schemas.openxmlformats.org/officeDocument/2006/relationships/slideLayout" Target="../slideLayouts/slideLayout12.xml"/><Relationship Id="rId5" Type="http://schemas.openxmlformats.org/officeDocument/2006/relationships/image" Target="../media/image114.png"/><Relationship Id="rId4" Type="http://schemas.openxmlformats.org/officeDocument/2006/relationships/image" Target="../media/image113.png"/></Relationships>
</file>

<file path=ppt/slides/_rels/slide75.xml.rels><?xml version="1.0" encoding="UTF-8" standalone="yes"?>
<Relationships xmlns="http://schemas.openxmlformats.org/package/2006/relationships"><Relationship Id="rId3" Type="http://schemas.openxmlformats.org/officeDocument/2006/relationships/image" Target="../media/image115.svg"/><Relationship Id="rId2" Type="http://schemas.openxmlformats.org/officeDocument/2006/relationships/notesSlide" Target="../notesSlides/notesSlide49.xml"/><Relationship Id="rId1" Type="http://schemas.openxmlformats.org/officeDocument/2006/relationships/slideLayout" Target="../slideLayouts/slideLayout18.xml"/></Relationships>
</file>

<file path=ppt/slides/_rels/slide76.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50.xml"/><Relationship Id="rId1" Type="http://schemas.openxmlformats.org/officeDocument/2006/relationships/slideLayout" Target="../slideLayouts/slideLayout12.xml"/><Relationship Id="rId6" Type="http://schemas.openxmlformats.org/officeDocument/2006/relationships/image" Target="../media/image119.png"/><Relationship Id="rId5" Type="http://schemas.openxmlformats.org/officeDocument/2006/relationships/image" Target="../media/image118.jpeg"/><Relationship Id="rId4" Type="http://schemas.openxmlformats.org/officeDocument/2006/relationships/image" Target="../media/image117.png"/></Relationships>
</file>

<file path=ppt/slides/_rels/slide7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19.xml"/><Relationship Id="rId4" Type="http://schemas.openxmlformats.org/officeDocument/2006/relationships/image" Target="../media/image122.png"/></Relationships>
</file>

<file path=ppt/slides/_rels/slide7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1.xml"/><Relationship Id="rId1" Type="http://schemas.openxmlformats.org/officeDocument/2006/relationships/slideLayout" Target="../slideLayouts/slideLayout8.xml"/><Relationship Id="rId4" Type="http://schemas.openxmlformats.org/officeDocument/2006/relationships/image" Target="../media/image123.jpeg"/></Relationships>
</file>

<file path=ppt/slides/_rels/slide79.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52.xml"/><Relationship Id="rId1" Type="http://schemas.openxmlformats.org/officeDocument/2006/relationships/slideLayout" Target="../slideLayouts/slideLayout8.xml"/></Relationships>
</file>

<file path=ppt/slides/_rels/slide80.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53.xm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lassholder for bilde 17" descr="Et bilde som inneholder utendørs, konstruksjon, gress, himmel">
            <a:extLst>
              <a:ext uri="{FF2B5EF4-FFF2-40B4-BE49-F238E27FC236}">
                <a16:creationId xmlns:a16="http://schemas.microsoft.com/office/drawing/2014/main" id="{CAA82C61-492D-030A-C3AB-CF0230300781}"/>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a:ext>
            </a:extLst>
          </a:blip>
          <a:srcRect t="7" b="7"/>
          <a:stretch/>
        </p:blipFill>
        <p:spPr/>
      </p:pic>
      <p:sp>
        <p:nvSpPr>
          <p:cNvPr id="10" name="Plassholder for tekst 9">
            <a:extLst>
              <a:ext uri="{FF2B5EF4-FFF2-40B4-BE49-F238E27FC236}">
                <a16:creationId xmlns:a16="http://schemas.microsoft.com/office/drawing/2014/main" id="{0DE22663-5BC2-D6A8-63A9-21DB5AB697F2}"/>
              </a:ext>
            </a:extLst>
          </p:cNvPr>
          <p:cNvSpPr>
            <a:spLocks noGrp="1"/>
          </p:cNvSpPr>
          <p:nvPr>
            <p:ph type="body" sz="quarter" idx="11"/>
          </p:nvPr>
        </p:nvSpPr>
        <p:spPr/>
        <p:txBody>
          <a:bodyPr/>
          <a:lstStyle/>
          <a:p>
            <a:endParaRPr lang="en-GB" noProof="0"/>
          </a:p>
        </p:txBody>
      </p:sp>
      <p:sp>
        <p:nvSpPr>
          <p:cNvPr id="12" name="Plassholder for tekst 11">
            <a:extLst>
              <a:ext uri="{FF2B5EF4-FFF2-40B4-BE49-F238E27FC236}">
                <a16:creationId xmlns:a16="http://schemas.microsoft.com/office/drawing/2014/main" id="{D8A2A856-D45E-C4EF-CD26-7DA9245B3D2B}"/>
              </a:ext>
            </a:extLst>
          </p:cNvPr>
          <p:cNvSpPr>
            <a:spLocks noGrp="1"/>
          </p:cNvSpPr>
          <p:nvPr>
            <p:ph type="body" sz="quarter" idx="13"/>
          </p:nvPr>
        </p:nvSpPr>
        <p:spPr/>
        <p:txBody>
          <a:bodyPr/>
          <a:lstStyle/>
          <a:p>
            <a:endParaRPr lang="en-GB" noProof="0"/>
          </a:p>
        </p:txBody>
      </p:sp>
      <p:sp>
        <p:nvSpPr>
          <p:cNvPr id="11" name="Plassholder for tekst 10">
            <a:extLst>
              <a:ext uri="{FF2B5EF4-FFF2-40B4-BE49-F238E27FC236}">
                <a16:creationId xmlns:a16="http://schemas.microsoft.com/office/drawing/2014/main" id="{C3508614-F695-EA21-4DA9-E0ABB80DF2CA}"/>
              </a:ext>
            </a:extLst>
          </p:cNvPr>
          <p:cNvSpPr>
            <a:spLocks noGrp="1"/>
          </p:cNvSpPr>
          <p:nvPr>
            <p:ph type="body" sz="quarter" idx="12"/>
          </p:nvPr>
        </p:nvSpPr>
        <p:spPr/>
        <p:txBody>
          <a:bodyPr/>
          <a:lstStyle/>
          <a:p>
            <a:endParaRPr lang="en-GB" noProof="0"/>
          </a:p>
        </p:txBody>
      </p:sp>
      <p:sp>
        <p:nvSpPr>
          <p:cNvPr id="13" name="Plassholder for tekst 12">
            <a:extLst>
              <a:ext uri="{FF2B5EF4-FFF2-40B4-BE49-F238E27FC236}">
                <a16:creationId xmlns:a16="http://schemas.microsoft.com/office/drawing/2014/main" id="{3A65FDA2-EC04-DE4E-001F-1B7DD5DA533A}"/>
              </a:ext>
            </a:extLst>
          </p:cNvPr>
          <p:cNvSpPr>
            <a:spLocks noGrp="1"/>
          </p:cNvSpPr>
          <p:nvPr>
            <p:ph type="body" sz="quarter" idx="14"/>
          </p:nvPr>
        </p:nvSpPr>
        <p:spPr/>
        <p:txBody>
          <a:bodyPr/>
          <a:lstStyle/>
          <a:p>
            <a:endParaRPr lang="en-GB" noProof="0"/>
          </a:p>
        </p:txBody>
      </p:sp>
      <p:sp>
        <p:nvSpPr>
          <p:cNvPr id="9" name="Undertittel 8">
            <a:extLst>
              <a:ext uri="{FF2B5EF4-FFF2-40B4-BE49-F238E27FC236}">
                <a16:creationId xmlns:a16="http://schemas.microsoft.com/office/drawing/2014/main" id="{E6EF6F19-3D9E-1E97-8557-1FEE3281822A}"/>
              </a:ext>
            </a:extLst>
          </p:cNvPr>
          <p:cNvSpPr>
            <a:spLocks noGrp="1"/>
          </p:cNvSpPr>
          <p:nvPr>
            <p:ph type="subTitle" idx="1"/>
          </p:nvPr>
        </p:nvSpPr>
        <p:spPr/>
        <p:txBody>
          <a:bodyPr/>
          <a:lstStyle/>
          <a:p>
            <a:endParaRPr lang="en-GB" noProof="0"/>
          </a:p>
        </p:txBody>
      </p:sp>
      <p:sp>
        <p:nvSpPr>
          <p:cNvPr id="14" name="Plassholder for tekst 13">
            <a:extLst>
              <a:ext uri="{FF2B5EF4-FFF2-40B4-BE49-F238E27FC236}">
                <a16:creationId xmlns:a16="http://schemas.microsoft.com/office/drawing/2014/main" id="{6765EF54-C88A-6A01-2A46-31D0A5DD2E99}"/>
              </a:ext>
            </a:extLst>
          </p:cNvPr>
          <p:cNvSpPr>
            <a:spLocks noGrp="1"/>
          </p:cNvSpPr>
          <p:nvPr>
            <p:ph type="body" sz="quarter" idx="15"/>
          </p:nvPr>
        </p:nvSpPr>
        <p:spPr/>
        <p:txBody>
          <a:bodyPr/>
          <a:lstStyle/>
          <a:p>
            <a:endParaRPr lang="en-GB" noProof="0"/>
          </a:p>
        </p:txBody>
      </p:sp>
      <p:sp>
        <p:nvSpPr>
          <p:cNvPr id="37" name="Tittel 36">
            <a:extLst>
              <a:ext uri="{FF2B5EF4-FFF2-40B4-BE49-F238E27FC236}">
                <a16:creationId xmlns:a16="http://schemas.microsoft.com/office/drawing/2014/main" id="{0002E739-7719-E395-E8AC-1B8C9C8B32DF}"/>
              </a:ext>
            </a:extLst>
          </p:cNvPr>
          <p:cNvSpPr>
            <a:spLocks noGrp="1"/>
          </p:cNvSpPr>
          <p:nvPr>
            <p:ph type="ctrTitle"/>
          </p:nvPr>
        </p:nvSpPr>
        <p:spPr/>
        <p:txBody>
          <a:bodyPr/>
          <a:lstStyle/>
          <a:p>
            <a:r>
              <a:rPr lang="en-GB" noProof="0"/>
              <a:t>University of Bergen</a:t>
            </a:r>
          </a:p>
        </p:txBody>
      </p:sp>
      <p:sp>
        <p:nvSpPr>
          <p:cNvPr id="15" name="Plassholder for tekst 14">
            <a:extLst>
              <a:ext uri="{FF2B5EF4-FFF2-40B4-BE49-F238E27FC236}">
                <a16:creationId xmlns:a16="http://schemas.microsoft.com/office/drawing/2014/main" id="{3F92B97A-482D-32E0-A6DC-10761E2639A9}"/>
              </a:ext>
            </a:extLst>
          </p:cNvPr>
          <p:cNvSpPr>
            <a:spLocks noGrp="1"/>
          </p:cNvSpPr>
          <p:nvPr>
            <p:ph type="body" sz="quarter" idx="16"/>
          </p:nvPr>
        </p:nvSpPr>
        <p:spPr/>
        <p:txBody>
          <a:bodyPr/>
          <a:lstStyle/>
          <a:p>
            <a:endParaRPr lang="en-GB" noProof="0"/>
          </a:p>
        </p:txBody>
      </p:sp>
    </p:spTree>
    <p:extLst>
      <p:ext uri="{BB962C8B-B14F-4D97-AF65-F5344CB8AC3E}">
        <p14:creationId xmlns:p14="http://schemas.microsoft.com/office/powerpoint/2010/main" val="1959824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lassholder for bilde 2" descr="Et illustrasjonsbilde som inneholder verdensrommet, planet, jorden.">
            <a:extLst>
              <a:ext uri="{FF2B5EF4-FFF2-40B4-BE49-F238E27FC236}">
                <a16:creationId xmlns:a16="http://schemas.microsoft.com/office/drawing/2014/main" id="{013D636A-BDFC-5D9F-4F25-FCD48CC77680}"/>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a:ext>
            </a:extLst>
          </a:blip>
          <a:srcRect t="30" b="30"/>
          <a:stretch/>
        </p:blipFill>
        <p:spPr/>
      </p:pic>
      <p:sp>
        <p:nvSpPr>
          <p:cNvPr id="15" name="Tittel 14">
            <a:extLst>
              <a:ext uri="{FF2B5EF4-FFF2-40B4-BE49-F238E27FC236}">
                <a16:creationId xmlns:a16="http://schemas.microsoft.com/office/drawing/2014/main" id="{B99549D5-7893-87EC-6AA8-E236A1265D3E}"/>
              </a:ext>
            </a:extLst>
          </p:cNvPr>
          <p:cNvSpPr>
            <a:spLocks noGrp="1"/>
          </p:cNvSpPr>
          <p:nvPr>
            <p:ph type="title"/>
          </p:nvPr>
        </p:nvSpPr>
        <p:spPr/>
        <p:txBody>
          <a:bodyPr/>
          <a:lstStyle/>
          <a:p>
            <a:r>
              <a:rPr lang="en-GB" sz="2000" cap="none" noProof="0"/>
              <a:t>Vision</a:t>
            </a:r>
          </a:p>
        </p:txBody>
      </p:sp>
      <p:sp>
        <p:nvSpPr>
          <p:cNvPr id="4" name="Plassholder for innhold 3">
            <a:extLst>
              <a:ext uri="{FF2B5EF4-FFF2-40B4-BE49-F238E27FC236}">
                <a16:creationId xmlns:a16="http://schemas.microsoft.com/office/drawing/2014/main" id="{EC39F157-31EA-B082-C36D-12D39FD810C9}"/>
              </a:ext>
            </a:extLst>
          </p:cNvPr>
          <p:cNvSpPr>
            <a:spLocks noGrp="1"/>
          </p:cNvSpPr>
          <p:nvPr>
            <p:ph idx="1"/>
          </p:nvPr>
        </p:nvSpPr>
        <p:spPr>
          <a:xfrm>
            <a:off x="796319" y="1380596"/>
            <a:ext cx="3882773" cy="3167062"/>
          </a:xfrm>
        </p:spPr>
        <p:txBody>
          <a:bodyPr vert="horz" lIns="0" tIns="0" rIns="0" bIns="0" rtlCol="0" anchor="t">
            <a:noAutofit/>
          </a:bodyPr>
          <a:lstStyle/>
          <a:p>
            <a:pPr marL="0" indent="0">
              <a:buNone/>
            </a:pPr>
            <a:r>
              <a:rPr lang="en-GB" noProof="0" err="1"/>
              <a:t>UiB</a:t>
            </a:r>
            <a:r>
              <a:rPr lang="en-GB" noProof="0"/>
              <a:t> will be among Europe’s leading universities, internationally recognised for its high quality in research and education. </a:t>
            </a:r>
          </a:p>
          <a:p>
            <a:pPr marL="0" indent="0">
              <a:buNone/>
            </a:pPr>
            <a:r>
              <a:rPr lang="en-GB" noProof="0"/>
              <a:t>As a societal institution, we will contribute to sustainable and democratic development and be an attractive and inclusive place of study and work.</a:t>
            </a:r>
          </a:p>
        </p:txBody>
      </p:sp>
      <p:sp>
        <p:nvSpPr>
          <p:cNvPr id="5" name="Plassholder for tekst 4">
            <a:extLst>
              <a:ext uri="{FF2B5EF4-FFF2-40B4-BE49-F238E27FC236}">
                <a16:creationId xmlns:a16="http://schemas.microsoft.com/office/drawing/2014/main" id="{C54149DB-6027-4AC8-3FA2-F4F2A781408D}"/>
              </a:ext>
            </a:extLst>
          </p:cNvPr>
          <p:cNvSpPr>
            <a:spLocks noGrp="1"/>
          </p:cNvSpPr>
          <p:nvPr>
            <p:ph type="body" sz="quarter" idx="11"/>
          </p:nvPr>
        </p:nvSpPr>
        <p:spPr/>
        <p:txBody>
          <a:bodyPr vert="horz" lIns="0" tIns="0" rIns="0" bIns="0" rtlCol="0" anchor="t">
            <a:noAutofit/>
          </a:bodyPr>
          <a:lstStyle/>
          <a:p>
            <a:r>
              <a:rPr lang="en-GB" noProof="0">
                <a:latin typeface="Calibri"/>
                <a:ea typeface="Calibri"/>
                <a:cs typeface="Calibri"/>
              </a:rPr>
              <a:t>Knowledge that shapes society</a:t>
            </a:r>
            <a:endParaRPr lang="en-GB" noProof="0"/>
          </a:p>
        </p:txBody>
      </p:sp>
      <p:sp>
        <p:nvSpPr>
          <p:cNvPr id="2" name="Plassholder for tekst 1">
            <a:extLst>
              <a:ext uri="{FF2B5EF4-FFF2-40B4-BE49-F238E27FC236}">
                <a16:creationId xmlns:a16="http://schemas.microsoft.com/office/drawing/2014/main" id="{8A1B13CA-B393-F2BA-B50B-4626E98A3BF7}"/>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Tree>
    <p:extLst>
      <p:ext uri="{BB962C8B-B14F-4D97-AF65-F5344CB8AC3E}">
        <p14:creationId xmlns:p14="http://schemas.microsoft.com/office/powerpoint/2010/main" val="524568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tel 4">
            <a:extLst>
              <a:ext uri="{FF2B5EF4-FFF2-40B4-BE49-F238E27FC236}">
                <a16:creationId xmlns:a16="http://schemas.microsoft.com/office/drawing/2014/main" id="{6757CDE1-83EF-A9B4-01B9-D878C2A5B3A4}"/>
              </a:ext>
            </a:extLst>
          </p:cNvPr>
          <p:cNvSpPr>
            <a:spLocks noGrp="1"/>
          </p:cNvSpPr>
          <p:nvPr>
            <p:ph type="title"/>
          </p:nvPr>
        </p:nvSpPr>
        <p:spPr/>
        <p:txBody>
          <a:bodyPr>
            <a:normAutofit/>
          </a:bodyPr>
          <a:lstStyle/>
          <a:p>
            <a:r>
              <a:rPr lang="en-GB" sz="2000" cap="none" noProof="0"/>
              <a:t>University of Bergen</a:t>
            </a:r>
          </a:p>
        </p:txBody>
      </p:sp>
      <p:sp>
        <p:nvSpPr>
          <p:cNvPr id="3" name="Plassholder for tekst 2">
            <a:extLst>
              <a:ext uri="{FF2B5EF4-FFF2-40B4-BE49-F238E27FC236}">
                <a16:creationId xmlns:a16="http://schemas.microsoft.com/office/drawing/2014/main" id="{0CDB0C94-598F-A519-9C4A-EC241DCC4B8E}"/>
              </a:ext>
            </a:extLst>
          </p:cNvPr>
          <p:cNvSpPr>
            <a:spLocks noGrp="1"/>
          </p:cNvSpPr>
          <p:nvPr>
            <p:ph type="body" sz="quarter" idx="10"/>
          </p:nvPr>
        </p:nvSpPr>
        <p:spPr/>
        <p:txBody>
          <a:bodyPr/>
          <a:lstStyle/>
          <a:p>
            <a:pPr marL="182404" indent="-178594">
              <a:spcBef>
                <a:spcPts val="890"/>
              </a:spcBef>
              <a:tabLst>
                <a:tab pos="705678" algn="l"/>
              </a:tabLst>
            </a:pPr>
            <a:r>
              <a:rPr lang="en-GB" noProof="0">
                <a:latin typeface="Calibri"/>
                <a:cs typeface="Calibri"/>
              </a:rPr>
              <a:t>Established in 1946, with roots dating back to 1825</a:t>
            </a:r>
          </a:p>
          <a:p>
            <a:pPr marL="182404" indent="-178594">
              <a:spcBef>
                <a:spcPts val="890"/>
              </a:spcBef>
              <a:tabLst>
                <a:tab pos="705678" algn="l"/>
              </a:tabLst>
            </a:pPr>
            <a:r>
              <a:rPr lang="en-GB" noProof="0">
                <a:latin typeface="Calibri"/>
                <a:cs typeface="Calibri"/>
              </a:rPr>
              <a:t>International research university </a:t>
            </a:r>
          </a:p>
          <a:p>
            <a:pPr marL="182404" indent="-178594">
              <a:spcBef>
                <a:spcPts val="890"/>
              </a:spcBef>
              <a:tabLst>
                <a:tab pos="705678" algn="l"/>
              </a:tabLst>
            </a:pPr>
            <a:r>
              <a:rPr lang="en-GB" noProof="0">
                <a:latin typeface="Calibri"/>
                <a:cs typeface="Calibri"/>
              </a:rPr>
              <a:t>Wide range of academic disciplines</a:t>
            </a:r>
          </a:p>
          <a:p>
            <a:pPr marL="182404" indent="-178594">
              <a:spcBef>
                <a:spcPts val="890"/>
              </a:spcBef>
              <a:tabLst>
                <a:tab pos="705678" algn="l"/>
              </a:tabLst>
            </a:pPr>
            <a:r>
              <a:rPr lang="en-GB" noProof="0">
                <a:latin typeface="Calibri"/>
                <a:cs typeface="Calibri"/>
              </a:rPr>
              <a:t>Academic freedom and European university values</a:t>
            </a:r>
          </a:p>
          <a:p>
            <a:pPr marL="182404" indent="-178594">
              <a:spcBef>
                <a:spcPts val="890"/>
              </a:spcBef>
              <a:tabLst>
                <a:tab pos="705678" algn="l"/>
              </a:tabLst>
            </a:pPr>
            <a:r>
              <a:rPr lang="en-GB" noProof="0">
                <a:latin typeface="Calibri"/>
                <a:cs typeface="Calibri"/>
              </a:rPr>
              <a:t>A knowledge- and culture-bearing institution </a:t>
            </a:r>
          </a:p>
        </p:txBody>
      </p:sp>
    </p:spTree>
    <p:extLst>
      <p:ext uri="{BB962C8B-B14F-4D97-AF65-F5344CB8AC3E}">
        <p14:creationId xmlns:p14="http://schemas.microsoft.com/office/powerpoint/2010/main" val="3343327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lassholder for bilde 9" descr="An overview picture showing the city of Bergen.">
            <a:extLst>
              <a:ext uri="{FF2B5EF4-FFF2-40B4-BE49-F238E27FC236}">
                <a16:creationId xmlns:a16="http://schemas.microsoft.com/office/drawing/2014/main" id="{F74E0C58-B1D6-51E0-DF81-EF9809D70BD3}"/>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a:ext>
            </a:extLst>
          </a:blip>
          <a:srcRect t="3" b="3"/>
          <a:stretch/>
        </p:blipFill>
        <p:spPr/>
      </p:pic>
      <p:pic>
        <p:nvPicPr>
          <p:cNvPr id="2" name="Bilde 1">
            <a:extLst>
              <a:ext uri="{FF2B5EF4-FFF2-40B4-BE49-F238E27FC236}">
                <a16:creationId xmlns:a16="http://schemas.microsoft.com/office/drawing/2014/main" id="{16AF198D-86C5-1483-C2E4-11FA037ECB14}"/>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
        <p:nvSpPr>
          <p:cNvPr id="3" name="Tittel 2">
            <a:extLst>
              <a:ext uri="{FF2B5EF4-FFF2-40B4-BE49-F238E27FC236}">
                <a16:creationId xmlns:a16="http://schemas.microsoft.com/office/drawing/2014/main" id="{EA3BF330-B6A4-3B4F-7EEC-5137406BD387}"/>
              </a:ext>
            </a:extLst>
          </p:cNvPr>
          <p:cNvSpPr txBox="1">
            <a:spLocks/>
          </p:cNvSpPr>
          <p:nvPr/>
        </p:nvSpPr>
        <p:spPr>
          <a:xfrm>
            <a:off x="764242" y="-437240"/>
            <a:ext cx="7886700" cy="446247"/>
          </a:xfrm>
          <a:prstGeom prst="rect">
            <a:avLst/>
          </a:prstGeom>
        </p:spPr>
        <p:txBody>
          <a:bodyPr vert="horz" lIns="0" tIns="0" rIns="0" bIns="0" rtlCol="0" anchor="t">
            <a:noAutofit/>
          </a:bodyPr>
          <a:lstStyle>
            <a:lvl1pPr algn="l" defTabSz="514282" rtl="0" eaLnBrk="1" latinLnBrk="0" hangingPunct="1">
              <a:lnSpc>
                <a:spcPct val="90000"/>
              </a:lnSpc>
              <a:spcBef>
                <a:spcPct val="0"/>
              </a:spcBef>
              <a:buNone/>
              <a:defRPr sz="1500" kern="1200" cap="none" spc="300" baseline="0">
                <a:solidFill>
                  <a:srgbClr val="012050"/>
                </a:solidFill>
                <a:latin typeface="Calibri" panose="020F0502020204030204" pitchFamily="34" charset="0"/>
                <a:ea typeface="+mj-ea"/>
                <a:cs typeface="Calibri" panose="020F0502020204030204" pitchFamily="34" charset="0"/>
              </a:defRPr>
            </a:lvl1pPr>
          </a:lstStyle>
          <a:p>
            <a:r>
              <a:rPr lang="en-GB" noProof="0"/>
              <a:t>Illustration. Aerial view of Bergen.</a:t>
            </a:r>
          </a:p>
        </p:txBody>
      </p:sp>
    </p:spTree>
    <p:extLst>
      <p:ext uri="{BB962C8B-B14F-4D97-AF65-F5344CB8AC3E}">
        <p14:creationId xmlns:p14="http://schemas.microsoft.com/office/powerpoint/2010/main" val="234879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lde 3">
            <a:extLst>
              <a:ext uri="{FF2B5EF4-FFF2-40B4-BE49-F238E27FC236}">
                <a16:creationId xmlns:a16="http://schemas.microsoft.com/office/drawing/2014/main" id="{C370FB1E-2099-AD2B-DAEE-C47CE2E203A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rcRect l="6350" r="19350"/>
          <a:stretch>
            <a:fillRect/>
          </a:stretch>
        </p:blipFill>
        <p:spPr>
          <a:xfrm>
            <a:off x="2418246" y="2965467"/>
            <a:ext cx="2127782" cy="1927903"/>
          </a:xfrm>
          <a:prstGeom prst="rect">
            <a:avLst/>
          </a:prstGeom>
        </p:spPr>
      </p:pic>
      <p:sp>
        <p:nvSpPr>
          <p:cNvPr id="2" name="Tittel 1">
            <a:extLst>
              <a:ext uri="{FF2B5EF4-FFF2-40B4-BE49-F238E27FC236}">
                <a16:creationId xmlns:a16="http://schemas.microsoft.com/office/drawing/2014/main" id="{865D6815-D9A5-302B-A191-CAF1B0E3DB55}"/>
              </a:ext>
            </a:extLst>
          </p:cNvPr>
          <p:cNvSpPr>
            <a:spLocks noGrp="1"/>
          </p:cNvSpPr>
          <p:nvPr>
            <p:ph type="title"/>
          </p:nvPr>
        </p:nvSpPr>
        <p:spPr/>
        <p:txBody>
          <a:bodyPr>
            <a:noAutofit/>
          </a:bodyPr>
          <a:lstStyle/>
          <a:p>
            <a:r>
              <a:rPr lang="en-GB" sz="2000" cap="none" noProof="0"/>
              <a:t>City campus</a:t>
            </a:r>
          </a:p>
        </p:txBody>
      </p:sp>
      <p:sp>
        <p:nvSpPr>
          <p:cNvPr id="115" name="Plassholder for tekst 114">
            <a:extLst>
              <a:ext uri="{FF2B5EF4-FFF2-40B4-BE49-F238E27FC236}">
                <a16:creationId xmlns:a16="http://schemas.microsoft.com/office/drawing/2014/main" id="{6E52EC51-16C4-E8C6-95DC-6709AD450C50}"/>
              </a:ext>
            </a:extLst>
          </p:cNvPr>
          <p:cNvSpPr>
            <a:spLocks noGrp="1"/>
          </p:cNvSpPr>
          <p:nvPr>
            <p:ph type="body" sz="quarter" idx="13"/>
          </p:nvPr>
        </p:nvSpPr>
        <p:spPr/>
        <p:txBody>
          <a:bodyPr/>
          <a:lstStyle/>
          <a:p>
            <a:endParaRPr lang="en-GB" noProof="0"/>
          </a:p>
        </p:txBody>
      </p:sp>
      <p:sp>
        <p:nvSpPr>
          <p:cNvPr id="118" name="Plassholder for tekst 117">
            <a:extLst>
              <a:ext uri="{FF2B5EF4-FFF2-40B4-BE49-F238E27FC236}">
                <a16:creationId xmlns:a16="http://schemas.microsoft.com/office/drawing/2014/main" id="{FD2BA878-E050-5DEF-3570-06BF994451A1}"/>
              </a:ext>
            </a:extLst>
          </p:cNvPr>
          <p:cNvSpPr>
            <a:spLocks noGrp="1"/>
          </p:cNvSpPr>
          <p:nvPr>
            <p:ph type="body" sz="quarter" idx="16"/>
          </p:nvPr>
        </p:nvSpPr>
        <p:spPr/>
        <p:txBody>
          <a:bodyPr/>
          <a:lstStyle/>
          <a:p>
            <a:endParaRPr lang="en-GB" noProof="0"/>
          </a:p>
        </p:txBody>
      </p:sp>
      <p:sp>
        <p:nvSpPr>
          <p:cNvPr id="120" name="Plassholder for tekst 119">
            <a:extLst>
              <a:ext uri="{FF2B5EF4-FFF2-40B4-BE49-F238E27FC236}">
                <a16:creationId xmlns:a16="http://schemas.microsoft.com/office/drawing/2014/main" id="{DDCB86F8-E81A-B81B-9F43-A533C1DD59E4}"/>
              </a:ext>
            </a:extLst>
          </p:cNvPr>
          <p:cNvSpPr>
            <a:spLocks noGrp="1"/>
          </p:cNvSpPr>
          <p:nvPr>
            <p:ph type="body" sz="quarter" idx="18"/>
          </p:nvPr>
        </p:nvSpPr>
        <p:spPr/>
        <p:txBody>
          <a:bodyPr/>
          <a:lstStyle/>
          <a:p>
            <a:endParaRPr lang="en-GB" noProof="0"/>
          </a:p>
        </p:txBody>
      </p:sp>
      <p:sp>
        <p:nvSpPr>
          <p:cNvPr id="122" name="Plassholder for tekst 121">
            <a:extLst>
              <a:ext uri="{FF2B5EF4-FFF2-40B4-BE49-F238E27FC236}">
                <a16:creationId xmlns:a16="http://schemas.microsoft.com/office/drawing/2014/main" id="{B0692B2F-5915-1E54-250E-E043C6BA1F06}"/>
              </a:ext>
            </a:extLst>
          </p:cNvPr>
          <p:cNvSpPr>
            <a:spLocks noGrp="1"/>
          </p:cNvSpPr>
          <p:nvPr>
            <p:ph type="body" sz="quarter" idx="20"/>
          </p:nvPr>
        </p:nvSpPr>
        <p:spPr/>
        <p:txBody>
          <a:bodyPr/>
          <a:lstStyle/>
          <a:p>
            <a:endParaRPr lang="en-GB" noProof="0"/>
          </a:p>
        </p:txBody>
      </p:sp>
      <p:sp>
        <p:nvSpPr>
          <p:cNvPr id="124" name="Plassholder for tekst 123">
            <a:extLst>
              <a:ext uri="{FF2B5EF4-FFF2-40B4-BE49-F238E27FC236}">
                <a16:creationId xmlns:a16="http://schemas.microsoft.com/office/drawing/2014/main" id="{23FB57EB-B6E0-2603-0591-5E03E0FDFD47}"/>
              </a:ext>
            </a:extLst>
          </p:cNvPr>
          <p:cNvSpPr>
            <a:spLocks noGrp="1"/>
          </p:cNvSpPr>
          <p:nvPr>
            <p:ph type="body" sz="quarter" idx="22"/>
          </p:nvPr>
        </p:nvSpPr>
        <p:spPr/>
        <p:txBody>
          <a:bodyPr/>
          <a:lstStyle/>
          <a:p>
            <a:endParaRPr lang="en-GB" noProof="0"/>
          </a:p>
        </p:txBody>
      </p:sp>
      <p:sp>
        <p:nvSpPr>
          <p:cNvPr id="128" name="Plassholder for tekst 127">
            <a:extLst>
              <a:ext uri="{FF2B5EF4-FFF2-40B4-BE49-F238E27FC236}">
                <a16:creationId xmlns:a16="http://schemas.microsoft.com/office/drawing/2014/main" id="{A71E1931-DC1F-F47E-8D83-BC6702160402}"/>
              </a:ext>
            </a:extLst>
          </p:cNvPr>
          <p:cNvSpPr>
            <a:spLocks noGrp="1"/>
          </p:cNvSpPr>
          <p:nvPr>
            <p:ph type="body" sz="quarter" idx="26"/>
          </p:nvPr>
        </p:nvSpPr>
        <p:spPr/>
        <p:txBody>
          <a:bodyPr/>
          <a:lstStyle/>
          <a:p>
            <a:endParaRPr lang="en-GB" noProof="0"/>
          </a:p>
        </p:txBody>
      </p:sp>
      <p:sp>
        <p:nvSpPr>
          <p:cNvPr id="130" name="Plassholder for tekst 129">
            <a:extLst>
              <a:ext uri="{FF2B5EF4-FFF2-40B4-BE49-F238E27FC236}">
                <a16:creationId xmlns:a16="http://schemas.microsoft.com/office/drawing/2014/main" id="{79D59506-0353-6625-D4AE-17387B12A468}"/>
              </a:ext>
            </a:extLst>
          </p:cNvPr>
          <p:cNvSpPr>
            <a:spLocks noGrp="1"/>
          </p:cNvSpPr>
          <p:nvPr>
            <p:ph type="body" sz="quarter" idx="28"/>
          </p:nvPr>
        </p:nvSpPr>
        <p:spPr/>
        <p:txBody>
          <a:bodyPr/>
          <a:lstStyle/>
          <a:p>
            <a:endParaRPr lang="en-GB" noProof="0"/>
          </a:p>
        </p:txBody>
      </p:sp>
      <p:pic>
        <p:nvPicPr>
          <p:cNvPr id="6" name="Plassholder for bilde 31">
            <a:extLst>
              <a:ext uri="{FF2B5EF4-FFF2-40B4-BE49-F238E27FC236}">
                <a16:creationId xmlns:a16="http://schemas.microsoft.com/office/drawing/2014/main" id="{14A1820D-A4E1-4BF1-22CD-C9D189A165AB}"/>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38519" y="976377"/>
            <a:ext cx="2127782" cy="1933241"/>
          </a:xfrm>
          <a:prstGeom prst="rect">
            <a:avLst/>
          </a:prstGeom>
        </p:spPr>
      </p:pic>
      <p:pic>
        <p:nvPicPr>
          <p:cNvPr id="7" name="Plassholder for bilde 15">
            <a:extLst>
              <a:ext uri="{FF2B5EF4-FFF2-40B4-BE49-F238E27FC236}">
                <a16:creationId xmlns:a16="http://schemas.microsoft.com/office/drawing/2014/main" id="{2E274257-42A3-F066-91F8-C2BED3456AF5}"/>
              </a:ext>
              <a:ext uri="{C183D7F6-B498-43B3-948B-1728B52AA6E4}">
                <adec:decorative xmlns:adec="http://schemas.microsoft.com/office/drawing/2017/decorative" val="1"/>
              </a:ext>
            </a:extLst>
          </p:cNvPr>
          <p:cNvPicPr>
            <a:picLocks noChangeAspect="1"/>
          </p:cNvPicPr>
          <p:nvPr/>
        </p:nvPicPr>
        <p:blipFill>
          <a:blip r:embed="rId5" cstate="hqprint">
            <a:extLst>
              <a:ext uri="{28A0092B-C50C-407E-A947-70E740481C1C}">
                <a14:useLocalDpi xmlns:a14="http://schemas.microsoft.com/office/drawing/2010/main"/>
              </a:ext>
            </a:extLst>
          </a:blip>
          <a:srcRect/>
          <a:stretch/>
        </p:blipFill>
        <p:spPr>
          <a:xfrm>
            <a:off x="2418247" y="975032"/>
            <a:ext cx="2127782" cy="1935931"/>
          </a:xfrm>
          <a:prstGeom prst="rect">
            <a:avLst/>
          </a:prstGeom>
        </p:spPr>
      </p:pic>
      <p:pic>
        <p:nvPicPr>
          <p:cNvPr id="8" name="Plassholder for bilde 13">
            <a:extLst>
              <a:ext uri="{FF2B5EF4-FFF2-40B4-BE49-F238E27FC236}">
                <a16:creationId xmlns:a16="http://schemas.microsoft.com/office/drawing/2014/main" id="{399A9091-4F9C-7F08-A9C3-D3998F9B3866}"/>
              </a:ext>
              <a:ext uri="{C183D7F6-B498-43B3-948B-1728B52AA6E4}">
                <adec:decorative xmlns:adec="http://schemas.microsoft.com/office/drawing/2017/decorative" val="1"/>
              </a:ext>
            </a:extLst>
          </p:cNvPr>
          <p:cNvPicPr>
            <a:picLocks noChangeAspect="1"/>
          </p:cNvPicPr>
          <p:nvPr/>
        </p:nvPicPr>
        <p:blipFill>
          <a:blip r:embed="rId6" cstate="hqprint">
            <a:extLst>
              <a:ext uri="{28A0092B-C50C-407E-A947-70E740481C1C}">
                <a14:useLocalDpi xmlns:a14="http://schemas.microsoft.com/office/drawing/2010/main"/>
              </a:ext>
            </a:extLst>
          </a:blip>
          <a:srcRect/>
          <a:stretch/>
        </p:blipFill>
        <p:spPr>
          <a:xfrm>
            <a:off x="6777700" y="975032"/>
            <a:ext cx="2127782" cy="1935931"/>
          </a:xfrm>
          <a:prstGeom prst="rect">
            <a:avLst/>
          </a:prstGeom>
        </p:spPr>
      </p:pic>
      <p:pic>
        <p:nvPicPr>
          <p:cNvPr id="11" name="Plassholder for bilde 33">
            <a:extLst>
              <a:ext uri="{FF2B5EF4-FFF2-40B4-BE49-F238E27FC236}">
                <a16:creationId xmlns:a16="http://schemas.microsoft.com/office/drawing/2014/main" id="{0D4164CC-AEAF-97F8-1F8A-8A1835F125A6}"/>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4599099" y="976039"/>
            <a:ext cx="2125532" cy="1933917"/>
          </a:xfrm>
          <a:prstGeom prst="rect">
            <a:avLst/>
          </a:prstGeom>
        </p:spPr>
      </p:pic>
      <p:pic>
        <p:nvPicPr>
          <p:cNvPr id="9" name="Plassholder for bilde 27">
            <a:extLst>
              <a:ext uri="{FF2B5EF4-FFF2-40B4-BE49-F238E27FC236}">
                <a16:creationId xmlns:a16="http://schemas.microsoft.com/office/drawing/2014/main" id="{8B00A92F-4A44-B859-13CF-5807BB3EF021}"/>
              </a:ext>
              <a:ext uri="{C183D7F6-B498-43B3-948B-1728B52AA6E4}">
                <adec:decorative xmlns:adec="http://schemas.microsoft.com/office/drawing/2017/decorative" val="1"/>
              </a:ext>
            </a:extLst>
          </p:cNvPr>
          <p:cNvPicPr>
            <a:picLocks noChangeAspect="1"/>
          </p:cNvPicPr>
          <p:nvPr/>
        </p:nvPicPr>
        <p:blipFill>
          <a:blip r:embed="rId8" cstate="hqprint">
            <a:extLst>
              <a:ext uri="{28A0092B-C50C-407E-A947-70E740481C1C}">
                <a14:useLocalDpi xmlns:a14="http://schemas.microsoft.com/office/drawing/2010/main"/>
              </a:ext>
            </a:extLst>
          </a:blip>
          <a:srcRect/>
          <a:stretch/>
        </p:blipFill>
        <p:spPr>
          <a:xfrm>
            <a:off x="238519" y="2965467"/>
            <a:ext cx="2127782" cy="1935931"/>
          </a:xfrm>
          <a:prstGeom prst="rect">
            <a:avLst/>
          </a:prstGeom>
        </p:spPr>
      </p:pic>
      <p:pic>
        <p:nvPicPr>
          <p:cNvPr id="12" name="Plassholder for bilde 35">
            <a:extLst>
              <a:ext uri="{FF2B5EF4-FFF2-40B4-BE49-F238E27FC236}">
                <a16:creationId xmlns:a16="http://schemas.microsoft.com/office/drawing/2014/main" id="{CAD4C2D6-70D6-3AD3-4189-1E4AEB0CAE42}"/>
              </a:ext>
              <a:ext uri="{C183D7F6-B498-43B3-948B-1728B52AA6E4}">
                <adec:decorative xmlns:adec="http://schemas.microsoft.com/office/drawing/2017/decorative" val="1"/>
              </a:ext>
            </a:extLst>
          </p:cNvPr>
          <p:cNvPicPr>
            <a:picLocks noChangeAspect="1"/>
          </p:cNvPicPr>
          <p:nvPr/>
        </p:nvPicPr>
        <p:blipFill>
          <a:blip r:embed="rId9" cstate="hqprint">
            <a:extLst>
              <a:ext uri="{28A0092B-C50C-407E-A947-70E740481C1C}">
                <a14:useLocalDpi xmlns:a14="http://schemas.microsoft.com/office/drawing/2010/main"/>
              </a:ext>
            </a:extLst>
          </a:blip>
          <a:srcRect/>
          <a:stretch/>
        </p:blipFill>
        <p:spPr>
          <a:xfrm>
            <a:off x="6777700" y="2965467"/>
            <a:ext cx="2127782" cy="1935931"/>
          </a:xfrm>
          <a:prstGeom prst="rect">
            <a:avLst/>
          </a:prstGeom>
        </p:spPr>
      </p:pic>
      <p:pic>
        <p:nvPicPr>
          <p:cNvPr id="13" name="Plassholder for bilde 39">
            <a:extLst>
              <a:ext uri="{FF2B5EF4-FFF2-40B4-BE49-F238E27FC236}">
                <a16:creationId xmlns:a16="http://schemas.microsoft.com/office/drawing/2014/main" id="{B553ECC1-976E-6346-AB96-089B6A8A0B08}"/>
              </a:ext>
              <a:ext uri="{C183D7F6-B498-43B3-948B-1728B52AA6E4}">
                <adec:decorative xmlns:adec="http://schemas.microsoft.com/office/drawing/2017/decorative" val="1"/>
              </a:ext>
            </a:extLst>
          </p:cNvPr>
          <p:cNvPicPr>
            <a:picLocks noChangeAspect="1"/>
          </p:cNvPicPr>
          <p:nvPr/>
        </p:nvPicPr>
        <p:blipFill>
          <a:blip r:embed="rId10" cstate="hqprint">
            <a:extLst>
              <a:ext uri="{28A0092B-C50C-407E-A947-70E740481C1C}">
                <a14:useLocalDpi xmlns:a14="http://schemas.microsoft.com/office/drawing/2010/main"/>
              </a:ext>
            </a:extLst>
          </a:blip>
          <a:srcRect/>
          <a:stretch/>
        </p:blipFill>
        <p:spPr>
          <a:xfrm>
            <a:off x="4597974" y="2965467"/>
            <a:ext cx="2127782" cy="1935931"/>
          </a:xfrm>
          <a:prstGeom prst="rect">
            <a:avLst/>
          </a:prstGeom>
        </p:spPr>
      </p:pic>
      <p:sp>
        <p:nvSpPr>
          <p:cNvPr id="23" name="Plassholder for tekst 9">
            <a:extLst>
              <a:ext uri="{FF2B5EF4-FFF2-40B4-BE49-F238E27FC236}">
                <a16:creationId xmlns:a16="http://schemas.microsoft.com/office/drawing/2014/main" id="{87C1B905-2981-420F-CB28-FB3D6521A6D6}"/>
              </a:ext>
            </a:extLst>
          </p:cNvPr>
          <p:cNvSpPr txBox="1">
            <a:spLocks/>
          </p:cNvSpPr>
          <p:nvPr/>
        </p:nvSpPr>
        <p:spPr>
          <a:xfrm>
            <a:off x="312410" y="2335783"/>
            <a:ext cx="1980000" cy="487628"/>
          </a:xfrm>
          <a:prstGeom prst="rect">
            <a:avLst/>
          </a:prstGeom>
          <a:solidFill>
            <a:srgbClr val="00417D">
              <a:alpha val="90000"/>
            </a:srgbClr>
          </a:solidFill>
          <a:ln>
            <a:noFill/>
          </a:ln>
        </p:spPr>
        <p:txBody>
          <a:bodyPr lIns="108000" tIns="72000" rIns="108000" bIns="72000"/>
          <a:lstStyle>
            <a:lvl1pPr marL="171446" indent="-171446" algn="l" defTabSz="685783" rtl="0" eaLnBrk="1" latinLnBrk="0" hangingPunct="1">
              <a:lnSpc>
                <a:spcPct val="90000"/>
              </a:lnSpc>
              <a:spcBef>
                <a:spcPts val="750"/>
              </a:spcBef>
              <a:buFont typeface="Arial" panose="020B0604020202020204" pitchFamily="34" charset="0"/>
              <a:buChar char="•"/>
              <a:defRPr sz="1600" kern="1200">
                <a:solidFill>
                  <a:srgbClr val="012050"/>
                </a:solidFill>
                <a:latin typeface="+mn-lt"/>
                <a:ea typeface="+mn-ea"/>
                <a:cs typeface="Arial" panose="020B0604020202020204" pitchFamily="34" charset="0"/>
              </a:defRPr>
            </a:lvl1pPr>
            <a:lvl2pPr marL="514337"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2pPr>
            <a:lvl3pPr marL="857228"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3pPr>
            <a:lvl4pPr marL="1200120"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4pPr>
            <a:lvl5pPr marL="1543012"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sz="1200" noProof="0">
                <a:solidFill>
                  <a:schemeClr val="bg1"/>
                </a:solidFill>
              </a:rPr>
              <a:t>Located in the city centre</a:t>
            </a:r>
          </a:p>
        </p:txBody>
      </p:sp>
      <p:sp>
        <p:nvSpPr>
          <p:cNvPr id="24" name="Plassholder for tekst 11">
            <a:extLst>
              <a:ext uri="{FF2B5EF4-FFF2-40B4-BE49-F238E27FC236}">
                <a16:creationId xmlns:a16="http://schemas.microsoft.com/office/drawing/2014/main" id="{55558DD1-A67A-CA1B-88B7-D34474F73AA1}"/>
              </a:ext>
            </a:extLst>
          </p:cNvPr>
          <p:cNvSpPr txBox="1">
            <a:spLocks/>
          </p:cNvSpPr>
          <p:nvPr/>
        </p:nvSpPr>
        <p:spPr>
          <a:xfrm>
            <a:off x="6851591" y="2335783"/>
            <a:ext cx="1980000" cy="487628"/>
          </a:xfrm>
          <a:prstGeom prst="rect">
            <a:avLst/>
          </a:prstGeom>
          <a:solidFill>
            <a:srgbClr val="00417D">
              <a:alpha val="90000"/>
            </a:srgbClr>
          </a:solidFill>
          <a:ln>
            <a:noFill/>
          </a:ln>
        </p:spPr>
        <p:txBody>
          <a:bodyPr lIns="108000" tIns="72000" rIns="108000" bIns="72000"/>
          <a:lstStyle>
            <a:lvl1pPr marL="171446" indent="-171446" algn="l" defTabSz="685783" rtl="0" eaLnBrk="1" latinLnBrk="0" hangingPunct="1">
              <a:lnSpc>
                <a:spcPct val="90000"/>
              </a:lnSpc>
              <a:spcBef>
                <a:spcPts val="750"/>
              </a:spcBef>
              <a:buFont typeface="Arial" panose="020B0604020202020204" pitchFamily="34" charset="0"/>
              <a:buChar char="•"/>
              <a:defRPr sz="1600" kern="1200">
                <a:solidFill>
                  <a:srgbClr val="012050"/>
                </a:solidFill>
                <a:latin typeface="+mn-lt"/>
                <a:ea typeface="+mn-ea"/>
                <a:cs typeface="Arial" panose="020B0604020202020204" pitchFamily="34" charset="0"/>
              </a:defRPr>
            </a:lvl1pPr>
            <a:lvl2pPr marL="514337"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2pPr>
            <a:lvl3pPr marL="857228"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3pPr>
            <a:lvl4pPr marL="1200120"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4pPr>
            <a:lvl5pPr marL="1543012"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sz="1200" noProof="0">
                <a:solidFill>
                  <a:schemeClr val="bg1"/>
                </a:solidFill>
                <a:latin typeface="Calibri"/>
                <a:cs typeface="Calibri"/>
              </a:rPr>
              <a:t>Hubs for collaboration </a:t>
            </a:r>
            <a:br>
              <a:rPr lang="en-GB" sz="1200" noProof="0">
                <a:solidFill>
                  <a:schemeClr val="bg1"/>
                </a:solidFill>
                <a:latin typeface="Calibri"/>
                <a:cs typeface="Calibri"/>
              </a:rPr>
            </a:br>
            <a:r>
              <a:rPr lang="en-GB" sz="1200" noProof="0">
                <a:solidFill>
                  <a:schemeClr val="bg1"/>
                </a:solidFill>
                <a:latin typeface="Calibri"/>
                <a:cs typeface="Calibri"/>
              </a:rPr>
              <a:t>and innovation</a:t>
            </a:r>
          </a:p>
        </p:txBody>
      </p:sp>
      <p:sp>
        <p:nvSpPr>
          <p:cNvPr id="25" name="Plassholder for tekst 13">
            <a:extLst>
              <a:ext uri="{FF2B5EF4-FFF2-40B4-BE49-F238E27FC236}">
                <a16:creationId xmlns:a16="http://schemas.microsoft.com/office/drawing/2014/main" id="{D253F0B6-2CC0-3DBC-A432-1F4412CC37CD}"/>
              </a:ext>
            </a:extLst>
          </p:cNvPr>
          <p:cNvSpPr txBox="1">
            <a:spLocks/>
          </p:cNvSpPr>
          <p:nvPr/>
        </p:nvSpPr>
        <p:spPr>
          <a:xfrm>
            <a:off x="2492137" y="2335783"/>
            <a:ext cx="1980000" cy="487628"/>
          </a:xfrm>
          <a:prstGeom prst="rect">
            <a:avLst/>
          </a:prstGeom>
          <a:solidFill>
            <a:srgbClr val="00417D">
              <a:alpha val="90000"/>
            </a:srgbClr>
          </a:solidFill>
          <a:ln>
            <a:noFill/>
          </a:ln>
        </p:spPr>
        <p:txBody>
          <a:bodyPr lIns="108000" tIns="72000" rIns="108000" bIns="72000"/>
          <a:lstStyle>
            <a:lvl1pPr marL="171446" indent="-171446" algn="l" defTabSz="685783" rtl="0" eaLnBrk="1" latinLnBrk="0" hangingPunct="1">
              <a:lnSpc>
                <a:spcPct val="90000"/>
              </a:lnSpc>
              <a:spcBef>
                <a:spcPts val="750"/>
              </a:spcBef>
              <a:buFont typeface="Arial" panose="020B0604020202020204" pitchFamily="34" charset="0"/>
              <a:buChar char="•"/>
              <a:defRPr sz="1600" kern="1200">
                <a:solidFill>
                  <a:srgbClr val="012050"/>
                </a:solidFill>
                <a:latin typeface="+mn-lt"/>
                <a:ea typeface="+mn-ea"/>
                <a:cs typeface="Arial" panose="020B0604020202020204" pitchFamily="34" charset="0"/>
              </a:defRPr>
            </a:lvl1pPr>
            <a:lvl2pPr marL="514337"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2pPr>
            <a:lvl3pPr marL="857228"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3pPr>
            <a:lvl4pPr marL="1200120"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4pPr>
            <a:lvl5pPr marL="1543012"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sz="1200" noProof="0">
                <a:solidFill>
                  <a:schemeClr val="bg1"/>
                </a:solidFill>
              </a:rPr>
              <a:t>90 buildings, 386 000 m²</a:t>
            </a:r>
          </a:p>
        </p:txBody>
      </p:sp>
      <p:sp>
        <p:nvSpPr>
          <p:cNvPr id="26" name="Plassholder for tekst 6">
            <a:extLst>
              <a:ext uri="{FF2B5EF4-FFF2-40B4-BE49-F238E27FC236}">
                <a16:creationId xmlns:a16="http://schemas.microsoft.com/office/drawing/2014/main" id="{0F662B34-B890-2B3A-7D9A-E65F2EED3FE2}"/>
              </a:ext>
            </a:extLst>
          </p:cNvPr>
          <p:cNvSpPr txBox="1">
            <a:spLocks/>
          </p:cNvSpPr>
          <p:nvPr/>
        </p:nvSpPr>
        <p:spPr>
          <a:xfrm>
            <a:off x="4671864" y="4326217"/>
            <a:ext cx="1980000" cy="487628"/>
          </a:xfrm>
          <a:prstGeom prst="rect">
            <a:avLst/>
          </a:prstGeom>
          <a:solidFill>
            <a:srgbClr val="00417D">
              <a:alpha val="90000"/>
            </a:srgbClr>
          </a:solidFill>
          <a:ln>
            <a:noFill/>
          </a:ln>
        </p:spPr>
        <p:txBody>
          <a:bodyPr lIns="108000" tIns="72000" rIns="108000" bIns="72000"/>
          <a:lstStyle>
            <a:lvl1pPr marL="171446" indent="-171446" algn="l" defTabSz="685783" rtl="0" eaLnBrk="1" latinLnBrk="0" hangingPunct="1">
              <a:lnSpc>
                <a:spcPct val="90000"/>
              </a:lnSpc>
              <a:spcBef>
                <a:spcPts val="750"/>
              </a:spcBef>
              <a:buFont typeface="Arial" panose="020B0604020202020204" pitchFamily="34" charset="0"/>
              <a:buChar char="•"/>
              <a:defRPr sz="1600" kern="1200">
                <a:solidFill>
                  <a:srgbClr val="012050"/>
                </a:solidFill>
                <a:latin typeface="+mn-lt"/>
                <a:ea typeface="+mn-ea"/>
                <a:cs typeface="Arial" panose="020B0604020202020204" pitchFamily="34" charset="0"/>
              </a:defRPr>
            </a:lvl1pPr>
            <a:lvl2pPr marL="514337"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2pPr>
            <a:lvl3pPr marL="857228"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3pPr>
            <a:lvl4pPr marL="1200120"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4pPr>
            <a:lvl5pPr marL="1543012"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sz="1200" noProof="0">
                <a:solidFill>
                  <a:schemeClr val="bg1"/>
                </a:solidFill>
              </a:rPr>
              <a:t>Venue for public engagement and events</a:t>
            </a:r>
          </a:p>
        </p:txBody>
      </p:sp>
      <p:sp>
        <p:nvSpPr>
          <p:cNvPr id="27" name="Plassholder for tekst 17">
            <a:extLst>
              <a:ext uri="{FF2B5EF4-FFF2-40B4-BE49-F238E27FC236}">
                <a16:creationId xmlns:a16="http://schemas.microsoft.com/office/drawing/2014/main" id="{B3939AFC-FEF0-E1AC-EBD1-31386F535B29}"/>
              </a:ext>
            </a:extLst>
          </p:cNvPr>
          <p:cNvSpPr txBox="1">
            <a:spLocks/>
          </p:cNvSpPr>
          <p:nvPr/>
        </p:nvSpPr>
        <p:spPr>
          <a:xfrm>
            <a:off x="312410" y="4326217"/>
            <a:ext cx="1980000" cy="487628"/>
          </a:xfrm>
          <a:prstGeom prst="rect">
            <a:avLst/>
          </a:prstGeom>
          <a:solidFill>
            <a:srgbClr val="00417D">
              <a:alpha val="90000"/>
            </a:srgbClr>
          </a:solidFill>
          <a:ln>
            <a:noFill/>
          </a:ln>
        </p:spPr>
        <p:txBody>
          <a:bodyPr lIns="108000" tIns="72000" rIns="108000" bIns="72000"/>
          <a:lstStyle>
            <a:lvl1pPr marL="171446" indent="-171446" algn="l" defTabSz="685783" rtl="0" eaLnBrk="1" latinLnBrk="0" hangingPunct="1">
              <a:lnSpc>
                <a:spcPct val="90000"/>
              </a:lnSpc>
              <a:spcBef>
                <a:spcPts val="750"/>
              </a:spcBef>
              <a:buFont typeface="Arial" panose="020B0604020202020204" pitchFamily="34" charset="0"/>
              <a:buChar char="•"/>
              <a:defRPr sz="1600" kern="1200">
                <a:solidFill>
                  <a:srgbClr val="012050"/>
                </a:solidFill>
                <a:latin typeface="+mn-lt"/>
                <a:ea typeface="+mn-ea"/>
                <a:cs typeface="Arial" panose="020B0604020202020204" pitchFamily="34" charset="0"/>
              </a:defRPr>
            </a:lvl1pPr>
            <a:lvl2pPr marL="514337"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2pPr>
            <a:lvl3pPr marL="857228"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3pPr>
            <a:lvl4pPr marL="1200120"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4pPr>
            <a:lvl5pPr marL="1543012"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sz="1200" noProof="0">
                <a:solidFill>
                  <a:schemeClr val="bg1"/>
                </a:solidFill>
              </a:rPr>
              <a:t>The University Museum Garden </a:t>
            </a:r>
          </a:p>
        </p:txBody>
      </p:sp>
      <p:sp>
        <p:nvSpPr>
          <p:cNvPr id="28" name="Plassholder for tekst 19">
            <a:extLst>
              <a:ext uri="{FF2B5EF4-FFF2-40B4-BE49-F238E27FC236}">
                <a16:creationId xmlns:a16="http://schemas.microsoft.com/office/drawing/2014/main" id="{178DD1E9-82F0-B566-7B0C-077C8FC25F40}"/>
              </a:ext>
            </a:extLst>
          </p:cNvPr>
          <p:cNvSpPr txBox="1">
            <a:spLocks/>
          </p:cNvSpPr>
          <p:nvPr/>
        </p:nvSpPr>
        <p:spPr>
          <a:xfrm>
            <a:off x="2492137" y="4326217"/>
            <a:ext cx="1980000" cy="487628"/>
          </a:xfrm>
          <a:prstGeom prst="rect">
            <a:avLst/>
          </a:prstGeom>
          <a:solidFill>
            <a:srgbClr val="00417D">
              <a:alpha val="90000"/>
            </a:srgbClr>
          </a:solidFill>
          <a:ln>
            <a:noFill/>
          </a:ln>
        </p:spPr>
        <p:txBody>
          <a:bodyPr lIns="108000" tIns="72000" rIns="108000" bIns="72000" anchor="t"/>
          <a:lstStyle>
            <a:lvl1pPr marL="171446" indent="-171446" algn="l" defTabSz="685783" rtl="0" eaLnBrk="1" latinLnBrk="0" hangingPunct="1">
              <a:lnSpc>
                <a:spcPct val="90000"/>
              </a:lnSpc>
              <a:spcBef>
                <a:spcPts val="750"/>
              </a:spcBef>
              <a:buFont typeface="Arial" panose="020B0604020202020204" pitchFamily="34" charset="0"/>
              <a:buChar char="•"/>
              <a:defRPr sz="1600" kern="1200">
                <a:solidFill>
                  <a:srgbClr val="012050"/>
                </a:solidFill>
                <a:latin typeface="+mn-lt"/>
                <a:ea typeface="+mn-ea"/>
                <a:cs typeface="Arial" panose="020B0604020202020204" pitchFamily="34" charset="0"/>
              </a:defRPr>
            </a:lvl1pPr>
            <a:lvl2pPr marL="514337"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2pPr>
            <a:lvl3pPr marL="857228"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3pPr>
            <a:lvl4pPr marL="1200120"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4pPr>
            <a:lvl5pPr marL="1543012"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sz="1120" noProof="0">
                <a:solidFill>
                  <a:schemeClr val="bg1"/>
                </a:solidFill>
                <a:ea typeface="Calibri"/>
                <a:cs typeface="Calibri"/>
              </a:rPr>
              <a:t>Norway's most popular university city outside of Oslo</a:t>
            </a:r>
            <a:endParaRPr lang="en-GB" sz="1120" noProof="0">
              <a:solidFill>
                <a:schemeClr val="bg1"/>
              </a:solidFill>
              <a:ea typeface="Calibri"/>
            </a:endParaRPr>
          </a:p>
        </p:txBody>
      </p:sp>
      <p:sp>
        <p:nvSpPr>
          <p:cNvPr id="29" name="Plassholder for tekst 21">
            <a:extLst>
              <a:ext uri="{FF2B5EF4-FFF2-40B4-BE49-F238E27FC236}">
                <a16:creationId xmlns:a16="http://schemas.microsoft.com/office/drawing/2014/main" id="{B737C634-D037-8B21-FB8B-65545428B186}"/>
              </a:ext>
            </a:extLst>
          </p:cNvPr>
          <p:cNvSpPr txBox="1">
            <a:spLocks/>
          </p:cNvSpPr>
          <p:nvPr/>
        </p:nvSpPr>
        <p:spPr>
          <a:xfrm>
            <a:off x="4671864" y="2335783"/>
            <a:ext cx="1980000" cy="487628"/>
          </a:xfrm>
          <a:prstGeom prst="rect">
            <a:avLst/>
          </a:prstGeom>
          <a:solidFill>
            <a:srgbClr val="00417D">
              <a:alpha val="90000"/>
            </a:srgbClr>
          </a:solidFill>
          <a:ln>
            <a:noFill/>
          </a:ln>
        </p:spPr>
        <p:txBody>
          <a:bodyPr lIns="108000" tIns="72000" rIns="108000" bIns="72000"/>
          <a:lstStyle>
            <a:lvl1pPr marL="171446" indent="-171446" algn="l" defTabSz="685783" rtl="0" eaLnBrk="1" latinLnBrk="0" hangingPunct="1">
              <a:lnSpc>
                <a:spcPct val="90000"/>
              </a:lnSpc>
              <a:spcBef>
                <a:spcPts val="750"/>
              </a:spcBef>
              <a:buFont typeface="Arial" panose="020B0604020202020204" pitchFamily="34" charset="0"/>
              <a:buChar char="•"/>
              <a:defRPr sz="1600" kern="1200">
                <a:solidFill>
                  <a:srgbClr val="012050"/>
                </a:solidFill>
                <a:latin typeface="+mn-lt"/>
                <a:ea typeface="+mn-ea"/>
                <a:cs typeface="Arial" panose="020B0604020202020204" pitchFamily="34" charset="0"/>
              </a:defRPr>
            </a:lvl1pPr>
            <a:lvl2pPr marL="514337"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2pPr>
            <a:lvl3pPr marL="857228"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3pPr>
            <a:lvl4pPr marL="1200120"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4pPr>
            <a:lvl5pPr marL="1543012"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sz="1200" noProof="0">
                <a:solidFill>
                  <a:schemeClr val="bg1"/>
                </a:solidFill>
              </a:rPr>
              <a:t>Modern learning spaces </a:t>
            </a:r>
            <a:br>
              <a:rPr lang="en-GB" sz="1200" noProof="0">
                <a:solidFill>
                  <a:schemeClr val="bg1"/>
                </a:solidFill>
              </a:rPr>
            </a:br>
            <a:r>
              <a:rPr lang="en-GB" sz="1200" noProof="0">
                <a:solidFill>
                  <a:schemeClr val="bg1"/>
                </a:solidFill>
              </a:rPr>
              <a:t>and infrastructure</a:t>
            </a:r>
          </a:p>
          <a:p>
            <a:endParaRPr lang="en-GB" sz="1200" noProof="0">
              <a:solidFill>
                <a:schemeClr val="bg1"/>
              </a:solidFill>
            </a:endParaRPr>
          </a:p>
        </p:txBody>
      </p:sp>
      <p:sp>
        <p:nvSpPr>
          <p:cNvPr id="30" name="Plassholder for tekst 23">
            <a:extLst>
              <a:ext uri="{FF2B5EF4-FFF2-40B4-BE49-F238E27FC236}">
                <a16:creationId xmlns:a16="http://schemas.microsoft.com/office/drawing/2014/main" id="{6F2F6750-43BA-58AB-B26A-B1754C745E17}"/>
              </a:ext>
            </a:extLst>
          </p:cNvPr>
          <p:cNvSpPr txBox="1">
            <a:spLocks/>
          </p:cNvSpPr>
          <p:nvPr/>
        </p:nvSpPr>
        <p:spPr>
          <a:xfrm>
            <a:off x="6851591" y="4326217"/>
            <a:ext cx="1980000" cy="487628"/>
          </a:xfrm>
          <a:prstGeom prst="rect">
            <a:avLst/>
          </a:prstGeom>
          <a:solidFill>
            <a:srgbClr val="00417D">
              <a:alpha val="90000"/>
            </a:srgbClr>
          </a:solidFill>
          <a:ln>
            <a:noFill/>
          </a:ln>
        </p:spPr>
        <p:txBody>
          <a:bodyPr lIns="108000" tIns="72000" rIns="108000" bIns="72000"/>
          <a:lstStyle>
            <a:lvl1pPr marL="171446" indent="-171446" algn="l" defTabSz="685783" rtl="0" eaLnBrk="1" latinLnBrk="0" hangingPunct="1">
              <a:lnSpc>
                <a:spcPct val="90000"/>
              </a:lnSpc>
              <a:spcBef>
                <a:spcPts val="750"/>
              </a:spcBef>
              <a:buFont typeface="Arial" panose="020B0604020202020204" pitchFamily="34" charset="0"/>
              <a:buChar char="•"/>
              <a:defRPr sz="1600" kern="1200">
                <a:solidFill>
                  <a:srgbClr val="012050"/>
                </a:solidFill>
                <a:latin typeface="+mn-lt"/>
                <a:ea typeface="+mn-ea"/>
                <a:cs typeface="Arial" panose="020B0604020202020204" pitchFamily="34" charset="0"/>
              </a:defRPr>
            </a:lvl1pPr>
            <a:lvl2pPr marL="514337"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2pPr>
            <a:lvl3pPr marL="857228" indent="-171446" algn="l" defTabSz="685783" rtl="0" eaLnBrk="1" latinLnBrk="0" hangingPunct="1">
              <a:lnSpc>
                <a:spcPct val="90000"/>
              </a:lnSpc>
              <a:spcBef>
                <a:spcPts val="375"/>
              </a:spcBef>
              <a:buFont typeface="Arial" panose="020B0604020202020204" pitchFamily="34" charset="0"/>
              <a:buChar char="•"/>
              <a:defRPr sz="1600" kern="1200">
                <a:solidFill>
                  <a:srgbClr val="012050"/>
                </a:solidFill>
                <a:latin typeface="+mn-lt"/>
                <a:ea typeface="+mn-ea"/>
                <a:cs typeface="Arial" panose="020B0604020202020204" pitchFamily="34" charset="0"/>
              </a:defRPr>
            </a:lvl3pPr>
            <a:lvl4pPr marL="1200120"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4pPr>
            <a:lvl5pPr marL="1543012" indent="-171446" algn="l" defTabSz="685783" rtl="0" eaLnBrk="1" latinLnBrk="0" hangingPunct="1">
              <a:lnSpc>
                <a:spcPct val="90000"/>
              </a:lnSpc>
              <a:spcBef>
                <a:spcPts val="375"/>
              </a:spcBef>
              <a:buFont typeface="Arial" panose="020B0604020202020204" pitchFamily="34" charset="0"/>
              <a:buChar char="•"/>
              <a:defRPr sz="1800" kern="1200">
                <a:solidFill>
                  <a:srgbClr val="012050"/>
                </a:solidFill>
                <a:latin typeface="+mn-lt"/>
                <a:ea typeface="+mn-ea"/>
                <a:cs typeface="Arial" panose="020B0604020202020204" pitchFamily="34" charset="0"/>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sz="1200" noProof="0">
                <a:solidFill>
                  <a:schemeClr val="bg1"/>
                </a:solidFill>
              </a:rPr>
              <a:t>A vibrant student community</a:t>
            </a:r>
          </a:p>
        </p:txBody>
      </p:sp>
    </p:spTree>
    <p:extLst>
      <p:ext uri="{BB962C8B-B14F-4D97-AF65-F5344CB8AC3E}">
        <p14:creationId xmlns:p14="http://schemas.microsoft.com/office/powerpoint/2010/main" val="774661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tel 1">
            <a:extLst>
              <a:ext uri="{FF2B5EF4-FFF2-40B4-BE49-F238E27FC236}">
                <a16:creationId xmlns:a16="http://schemas.microsoft.com/office/drawing/2014/main" id="{AC8B3F1F-D72F-DF62-8B6B-D42BB6B183FF}"/>
              </a:ext>
            </a:extLst>
          </p:cNvPr>
          <p:cNvSpPr>
            <a:spLocks noGrp="1"/>
          </p:cNvSpPr>
          <p:nvPr>
            <p:ph type="title"/>
          </p:nvPr>
        </p:nvSpPr>
        <p:spPr/>
        <p:txBody>
          <a:bodyPr/>
          <a:lstStyle/>
          <a:p>
            <a:r>
              <a:rPr lang="en-GB" cap="none" noProof="0"/>
              <a:t>Key figures</a:t>
            </a:r>
          </a:p>
        </p:txBody>
      </p:sp>
      <p:sp>
        <p:nvSpPr>
          <p:cNvPr id="16" name="Plassholder for tekst 15">
            <a:extLst>
              <a:ext uri="{FF2B5EF4-FFF2-40B4-BE49-F238E27FC236}">
                <a16:creationId xmlns:a16="http://schemas.microsoft.com/office/drawing/2014/main" id="{899C98EB-DA2E-D86E-E792-3481E163E45E}"/>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Plassholder for tekst 3">
            <a:extLst>
              <a:ext uri="{FF2B5EF4-FFF2-40B4-BE49-F238E27FC236}">
                <a16:creationId xmlns:a16="http://schemas.microsoft.com/office/drawing/2014/main" id="{F251579A-481F-85E4-081E-ED46635B7179}"/>
              </a:ext>
            </a:extLst>
          </p:cNvPr>
          <p:cNvSpPr>
            <a:spLocks noGrp="1"/>
          </p:cNvSpPr>
          <p:nvPr>
            <p:ph type="body" sz="quarter" idx="13"/>
          </p:nvPr>
        </p:nvSpPr>
        <p:spPr/>
        <p:txBody>
          <a:bodyPr/>
          <a:lstStyle/>
          <a:p>
            <a:r>
              <a:rPr lang="en-GB" noProof="0"/>
              <a:t>20,618</a:t>
            </a:r>
          </a:p>
        </p:txBody>
      </p:sp>
      <p:sp>
        <p:nvSpPr>
          <p:cNvPr id="5" name="Plassholder for tekst 4">
            <a:extLst>
              <a:ext uri="{FF2B5EF4-FFF2-40B4-BE49-F238E27FC236}">
                <a16:creationId xmlns:a16="http://schemas.microsoft.com/office/drawing/2014/main" id="{59EFBFC4-CA3C-8BCD-AD46-072A288D0194}"/>
              </a:ext>
            </a:extLst>
          </p:cNvPr>
          <p:cNvSpPr>
            <a:spLocks noGrp="1"/>
          </p:cNvSpPr>
          <p:nvPr>
            <p:ph type="body" sz="quarter" idx="14"/>
          </p:nvPr>
        </p:nvSpPr>
        <p:spPr/>
        <p:txBody>
          <a:bodyPr/>
          <a:lstStyle/>
          <a:p>
            <a:r>
              <a:rPr lang="en-GB" sz="1800" noProof="0"/>
              <a:t>students</a:t>
            </a:r>
          </a:p>
        </p:txBody>
      </p:sp>
      <p:sp>
        <p:nvSpPr>
          <p:cNvPr id="6" name="Plassholder for tekst 5">
            <a:extLst>
              <a:ext uri="{FF2B5EF4-FFF2-40B4-BE49-F238E27FC236}">
                <a16:creationId xmlns:a16="http://schemas.microsoft.com/office/drawing/2014/main" id="{114B38E6-6640-5185-5BE3-700433DA5A5F}"/>
              </a:ext>
            </a:extLst>
          </p:cNvPr>
          <p:cNvSpPr>
            <a:spLocks noGrp="1"/>
          </p:cNvSpPr>
          <p:nvPr>
            <p:ph type="body" sz="quarter" idx="15"/>
          </p:nvPr>
        </p:nvSpPr>
        <p:spPr/>
        <p:txBody>
          <a:bodyPr/>
          <a:lstStyle/>
          <a:p>
            <a:r>
              <a:rPr lang="en-GB" noProof="0">
                <a:latin typeface="Calibri"/>
                <a:ea typeface="Calibri"/>
                <a:cs typeface="Calibri"/>
              </a:rPr>
              <a:t>6,042</a:t>
            </a:r>
            <a:endParaRPr lang="en-GB" noProof="0"/>
          </a:p>
        </p:txBody>
      </p:sp>
      <p:sp>
        <p:nvSpPr>
          <p:cNvPr id="7" name="Plassholder for tekst 6">
            <a:extLst>
              <a:ext uri="{FF2B5EF4-FFF2-40B4-BE49-F238E27FC236}">
                <a16:creationId xmlns:a16="http://schemas.microsoft.com/office/drawing/2014/main" id="{8EDCF1AE-B2FB-5BD9-7625-2201574F3E09}"/>
              </a:ext>
            </a:extLst>
          </p:cNvPr>
          <p:cNvSpPr>
            <a:spLocks noGrp="1"/>
          </p:cNvSpPr>
          <p:nvPr>
            <p:ph type="body" sz="quarter" idx="16"/>
          </p:nvPr>
        </p:nvSpPr>
        <p:spPr>
          <a:xfrm>
            <a:off x="774883" y="3710742"/>
            <a:ext cx="2495539" cy="381573"/>
          </a:xfrm>
        </p:spPr>
        <p:txBody>
          <a:bodyPr/>
          <a:lstStyle/>
          <a:p>
            <a:r>
              <a:rPr lang="en-GB" sz="1800" noProof="0"/>
              <a:t>NOK million – total income</a:t>
            </a:r>
          </a:p>
        </p:txBody>
      </p:sp>
      <p:sp>
        <p:nvSpPr>
          <p:cNvPr id="8" name="Plassholder for tekst 7">
            <a:extLst>
              <a:ext uri="{FF2B5EF4-FFF2-40B4-BE49-F238E27FC236}">
                <a16:creationId xmlns:a16="http://schemas.microsoft.com/office/drawing/2014/main" id="{45206AF2-2128-845E-9A43-E1B247AE714D}"/>
              </a:ext>
            </a:extLst>
          </p:cNvPr>
          <p:cNvSpPr>
            <a:spLocks noGrp="1"/>
          </p:cNvSpPr>
          <p:nvPr>
            <p:ph type="body" sz="quarter" idx="17"/>
          </p:nvPr>
        </p:nvSpPr>
        <p:spPr/>
        <p:txBody>
          <a:bodyPr/>
          <a:lstStyle/>
          <a:p>
            <a:r>
              <a:rPr lang="en-GB" noProof="0">
                <a:latin typeface="Calibri"/>
                <a:ea typeface="Calibri"/>
                <a:cs typeface="Calibri"/>
              </a:rPr>
              <a:t>4,147</a:t>
            </a:r>
            <a:endParaRPr lang="en-GB" noProof="0"/>
          </a:p>
        </p:txBody>
      </p:sp>
      <p:sp>
        <p:nvSpPr>
          <p:cNvPr id="9" name="Plassholder for tekst 8">
            <a:extLst>
              <a:ext uri="{FF2B5EF4-FFF2-40B4-BE49-F238E27FC236}">
                <a16:creationId xmlns:a16="http://schemas.microsoft.com/office/drawing/2014/main" id="{3D9961F2-3168-DE52-FC88-FA9046913EC9}"/>
              </a:ext>
            </a:extLst>
          </p:cNvPr>
          <p:cNvSpPr>
            <a:spLocks noGrp="1"/>
          </p:cNvSpPr>
          <p:nvPr>
            <p:ph type="body" sz="quarter" idx="18"/>
          </p:nvPr>
        </p:nvSpPr>
        <p:spPr>
          <a:xfrm>
            <a:off x="4669535" y="2085314"/>
            <a:ext cx="2443297" cy="425538"/>
          </a:xfrm>
        </p:spPr>
        <p:txBody>
          <a:bodyPr/>
          <a:lstStyle/>
          <a:p>
            <a:r>
              <a:rPr lang="en-GB" sz="1800" noProof="0"/>
              <a:t>Full-time equivalents</a:t>
            </a:r>
          </a:p>
        </p:txBody>
      </p:sp>
      <p:sp>
        <p:nvSpPr>
          <p:cNvPr id="10" name="Plassholder for tekst 9">
            <a:extLst>
              <a:ext uri="{FF2B5EF4-FFF2-40B4-BE49-F238E27FC236}">
                <a16:creationId xmlns:a16="http://schemas.microsoft.com/office/drawing/2014/main" id="{E5CC0AFF-0F41-FCA8-2177-0F52D1234525}"/>
              </a:ext>
            </a:extLst>
          </p:cNvPr>
          <p:cNvSpPr>
            <a:spLocks noGrp="1"/>
          </p:cNvSpPr>
          <p:nvPr>
            <p:ph type="body" sz="quarter" idx="19"/>
          </p:nvPr>
        </p:nvSpPr>
        <p:spPr/>
        <p:txBody>
          <a:bodyPr/>
          <a:lstStyle/>
          <a:p>
            <a:r>
              <a:rPr lang="en-GB" noProof="0">
                <a:latin typeface="Calibri"/>
                <a:ea typeface="Calibri"/>
                <a:cs typeface="Calibri"/>
              </a:rPr>
              <a:t>1,275</a:t>
            </a:r>
            <a:endParaRPr lang="en-GB" noProof="0"/>
          </a:p>
        </p:txBody>
      </p:sp>
      <p:sp>
        <p:nvSpPr>
          <p:cNvPr id="11" name="Plassholder for tekst 10">
            <a:extLst>
              <a:ext uri="{FF2B5EF4-FFF2-40B4-BE49-F238E27FC236}">
                <a16:creationId xmlns:a16="http://schemas.microsoft.com/office/drawing/2014/main" id="{51CD8F9A-7FE2-D7B3-3D40-8238D7501F74}"/>
              </a:ext>
            </a:extLst>
          </p:cNvPr>
          <p:cNvSpPr>
            <a:spLocks noGrp="1"/>
          </p:cNvSpPr>
          <p:nvPr>
            <p:ph type="body" sz="quarter" idx="20"/>
          </p:nvPr>
        </p:nvSpPr>
        <p:spPr>
          <a:xfrm>
            <a:off x="4663541" y="3710742"/>
            <a:ext cx="2762754" cy="359088"/>
          </a:xfrm>
        </p:spPr>
        <p:txBody>
          <a:bodyPr/>
          <a:lstStyle/>
          <a:p>
            <a:r>
              <a:rPr lang="en-GB" sz="1800" noProof="0"/>
              <a:t>NOK million – contribution and commissioned research income (BOA)</a:t>
            </a:r>
          </a:p>
        </p:txBody>
      </p:sp>
    </p:spTree>
    <p:extLst>
      <p:ext uri="{BB962C8B-B14F-4D97-AF65-F5344CB8AC3E}">
        <p14:creationId xmlns:p14="http://schemas.microsoft.com/office/powerpoint/2010/main" val="3189062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tel 14">
            <a:extLst>
              <a:ext uri="{FF2B5EF4-FFF2-40B4-BE49-F238E27FC236}">
                <a16:creationId xmlns:a16="http://schemas.microsoft.com/office/drawing/2014/main" id="{A5824520-D3BF-CA63-4638-DB469E0CAC3E}"/>
              </a:ext>
            </a:extLst>
          </p:cNvPr>
          <p:cNvSpPr>
            <a:spLocks noGrp="1"/>
          </p:cNvSpPr>
          <p:nvPr>
            <p:ph type="title"/>
          </p:nvPr>
        </p:nvSpPr>
        <p:spPr/>
        <p:txBody>
          <a:bodyPr/>
          <a:lstStyle/>
          <a:p>
            <a:r>
              <a:rPr lang="en-GB" cap="none" noProof="0"/>
              <a:t>Organisational chart</a:t>
            </a:r>
          </a:p>
        </p:txBody>
      </p:sp>
      <p:sp>
        <p:nvSpPr>
          <p:cNvPr id="6" name="Plassholder for tekst 5">
            <a:extLst>
              <a:ext uri="{FF2B5EF4-FFF2-40B4-BE49-F238E27FC236}">
                <a16:creationId xmlns:a16="http://schemas.microsoft.com/office/drawing/2014/main" id="{1FE30F74-0B2A-36F6-CD45-BCA0B311E0A3}"/>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17" name="Plassholder for tekst 16">
            <a:extLst>
              <a:ext uri="{FF2B5EF4-FFF2-40B4-BE49-F238E27FC236}">
                <a16:creationId xmlns:a16="http://schemas.microsoft.com/office/drawing/2014/main" id="{36353CD0-995A-81D7-A0FD-6706D85A26FE}"/>
              </a:ext>
            </a:extLst>
          </p:cNvPr>
          <p:cNvSpPr>
            <a:spLocks noGrp="1"/>
          </p:cNvSpPr>
          <p:nvPr>
            <p:ph type="body" sz="quarter" idx="14"/>
          </p:nvPr>
        </p:nvSpPr>
        <p:spPr/>
        <p:txBody>
          <a:bodyPr/>
          <a:lstStyle/>
          <a:p>
            <a:r>
              <a:rPr lang="en-GB" noProof="0"/>
              <a:t>University Board</a:t>
            </a:r>
          </a:p>
          <a:p>
            <a:r>
              <a:rPr lang="en-GB" noProof="0"/>
              <a:t>Rector</a:t>
            </a:r>
          </a:p>
        </p:txBody>
      </p:sp>
      <p:sp>
        <p:nvSpPr>
          <p:cNvPr id="18" name="Plassholder for tekst 17">
            <a:extLst>
              <a:ext uri="{FF2B5EF4-FFF2-40B4-BE49-F238E27FC236}">
                <a16:creationId xmlns:a16="http://schemas.microsoft.com/office/drawing/2014/main" id="{13F08ADF-5AC8-3F47-4B46-DF3F396D804D}"/>
              </a:ext>
            </a:extLst>
          </p:cNvPr>
          <p:cNvSpPr>
            <a:spLocks noGrp="1"/>
          </p:cNvSpPr>
          <p:nvPr>
            <p:ph type="body" sz="quarter" idx="15"/>
          </p:nvPr>
        </p:nvSpPr>
        <p:spPr/>
        <p:txBody>
          <a:bodyPr/>
          <a:lstStyle/>
          <a:p>
            <a:r>
              <a:rPr lang="en-GB" noProof="0"/>
              <a:t>University Director</a:t>
            </a:r>
          </a:p>
        </p:txBody>
      </p:sp>
      <p:sp>
        <p:nvSpPr>
          <p:cNvPr id="19" name="Plassholder for tekst 18">
            <a:extLst>
              <a:ext uri="{FF2B5EF4-FFF2-40B4-BE49-F238E27FC236}">
                <a16:creationId xmlns:a16="http://schemas.microsoft.com/office/drawing/2014/main" id="{81F2B9A5-AD20-C34F-5BDD-6567D9538E7A}"/>
              </a:ext>
            </a:extLst>
          </p:cNvPr>
          <p:cNvSpPr>
            <a:spLocks noGrp="1"/>
          </p:cNvSpPr>
          <p:nvPr>
            <p:ph type="body" sz="quarter" idx="16"/>
          </p:nvPr>
        </p:nvSpPr>
        <p:spPr/>
        <p:txBody>
          <a:bodyPr/>
          <a:lstStyle/>
          <a:p>
            <a:r>
              <a:rPr lang="en-GB" noProof="0"/>
              <a:t>Administration</a:t>
            </a:r>
          </a:p>
        </p:txBody>
      </p:sp>
      <p:sp>
        <p:nvSpPr>
          <p:cNvPr id="20" name="Plassholder for tekst 19">
            <a:extLst>
              <a:ext uri="{FF2B5EF4-FFF2-40B4-BE49-F238E27FC236}">
                <a16:creationId xmlns:a16="http://schemas.microsoft.com/office/drawing/2014/main" id="{3CB23F1E-1AAE-E006-4153-04BEE9A9B0FF}"/>
              </a:ext>
            </a:extLst>
          </p:cNvPr>
          <p:cNvSpPr>
            <a:spLocks noGrp="1"/>
          </p:cNvSpPr>
          <p:nvPr>
            <p:ph type="body" sz="quarter" idx="17"/>
          </p:nvPr>
        </p:nvSpPr>
        <p:spPr/>
        <p:txBody>
          <a:bodyPr/>
          <a:lstStyle/>
          <a:p>
            <a:r>
              <a:rPr lang="en-GB" noProof="0"/>
              <a:t>Faculty of </a:t>
            </a:r>
            <a:br>
              <a:rPr lang="en-GB" noProof="0"/>
            </a:br>
            <a:r>
              <a:rPr lang="en-GB" noProof="0"/>
              <a:t>Fine Art, Music and Design</a:t>
            </a:r>
          </a:p>
        </p:txBody>
      </p:sp>
      <p:sp>
        <p:nvSpPr>
          <p:cNvPr id="21" name="Plassholder for tekst 20">
            <a:extLst>
              <a:ext uri="{FF2B5EF4-FFF2-40B4-BE49-F238E27FC236}">
                <a16:creationId xmlns:a16="http://schemas.microsoft.com/office/drawing/2014/main" id="{91056C01-582A-F6E7-FD8D-4DFE749AAEE0}"/>
              </a:ext>
            </a:extLst>
          </p:cNvPr>
          <p:cNvSpPr>
            <a:spLocks noGrp="1"/>
          </p:cNvSpPr>
          <p:nvPr>
            <p:ph type="body" sz="quarter" idx="18"/>
          </p:nvPr>
        </p:nvSpPr>
        <p:spPr/>
        <p:txBody>
          <a:bodyPr/>
          <a:lstStyle/>
          <a:p>
            <a:r>
              <a:rPr lang="en-GB" noProof="0"/>
              <a:t>Faculty of Humanities</a:t>
            </a:r>
          </a:p>
        </p:txBody>
      </p:sp>
      <p:sp>
        <p:nvSpPr>
          <p:cNvPr id="22" name="Plassholder for tekst 21">
            <a:extLst>
              <a:ext uri="{FF2B5EF4-FFF2-40B4-BE49-F238E27FC236}">
                <a16:creationId xmlns:a16="http://schemas.microsoft.com/office/drawing/2014/main" id="{288496B8-F689-03EB-F75B-254AF127C544}"/>
              </a:ext>
            </a:extLst>
          </p:cNvPr>
          <p:cNvSpPr>
            <a:spLocks noGrp="1"/>
          </p:cNvSpPr>
          <p:nvPr>
            <p:ph type="body" sz="quarter" idx="19"/>
          </p:nvPr>
        </p:nvSpPr>
        <p:spPr/>
        <p:txBody>
          <a:bodyPr/>
          <a:lstStyle/>
          <a:p>
            <a:r>
              <a:rPr lang="en-GB" noProof="0"/>
              <a:t>Faculty of Law</a:t>
            </a:r>
          </a:p>
        </p:txBody>
      </p:sp>
      <p:sp>
        <p:nvSpPr>
          <p:cNvPr id="23" name="Plassholder for tekst 22">
            <a:extLst>
              <a:ext uri="{FF2B5EF4-FFF2-40B4-BE49-F238E27FC236}">
                <a16:creationId xmlns:a16="http://schemas.microsoft.com/office/drawing/2014/main" id="{E0A3B968-C257-8D33-61FE-FC2E11913566}"/>
              </a:ext>
            </a:extLst>
          </p:cNvPr>
          <p:cNvSpPr>
            <a:spLocks noGrp="1"/>
          </p:cNvSpPr>
          <p:nvPr>
            <p:ph type="body" sz="quarter" idx="20"/>
          </p:nvPr>
        </p:nvSpPr>
        <p:spPr/>
        <p:txBody>
          <a:bodyPr/>
          <a:lstStyle/>
          <a:p>
            <a:r>
              <a:rPr lang="en-GB" noProof="0"/>
              <a:t>Faculty of Science and Technology</a:t>
            </a:r>
          </a:p>
        </p:txBody>
      </p:sp>
      <p:sp>
        <p:nvSpPr>
          <p:cNvPr id="24" name="Plassholder for tekst 23">
            <a:extLst>
              <a:ext uri="{FF2B5EF4-FFF2-40B4-BE49-F238E27FC236}">
                <a16:creationId xmlns:a16="http://schemas.microsoft.com/office/drawing/2014/main" id="{F6832FDA-5E7F-D73F-0653-4A215ADF4436}"/>
              </a:ext>
            </a:extLst>
          </p:cNvPr>
          <p:cNvSpPr>
            <a:spLocks noGrp="1"/>
          </p:cNvSpPr>
          <p:nvPr>
            <p:ph type="body" sz="quarter" idx="21"/>
          </p:nvPr>
        </p:nvSpPr>
        <p:spPr/>
        <p:txBody>
          <a:bodyPr/>
          <a:lstStyle/>
          <a:p>
            <a:r>
              <a:rPr lang="en-GB" noProof="0"/>
              <a:t>Faculty of Medicine</a:t>
            </a:r>
          </a:p>
        </p:txBody>
      </p:sp>
      <p:sp>
        <p:nvSpPr>
          <p:cNvPr id="25" name="Plassholder for tekst 24">
            <a:extLst>
              <a:ext uri="{FF2B5EF4-FFF2-40B4-BE49-F238E27FC236}">
                <a16:creationId xmlns:a16="http://schemas.microsoft.com/office/drawing/2014/main" id="{03B5246C-6EFA-1520-81DF-CB4E3EAAC584}"/>
              </a:ext>
            </a:extLst>
          </p:cNvPr>
          <p:cNvSpPr>
            <a:spLocks noGrp="1"/>
          </p:cNvSpPr>
          <p:nvPr>
            <p:ph type="body" sz="quarter" idx="22"/>
          </p:nvPr>
        </p:nvSpPr>
        <p:spPr/>
        <p:txBody>
          <a:bodyPr/>
          <a:lstStyle/>
          <a:p>
            <a:r>
              <a:rPr lang="en-GB" noProof="0"/>
              <a:t>Faculty of Psychology</a:t>
            </a:r>
          </a:p>
        </p:txBody>
      </p:sp>
      <p:sp>
        <p:nvSpPr>
          <p:cNvPr id="26" name="Plassholder for tekst 25">
            <a:extLst>
              <a:ext uri="{FF2B5EF4-FFF2-40B4-BE49-F238E27FC236}">
                <a16:creationId xmlns:a16="http://schemas.microsoft.com/office/drawing/2014/main" id="{954DA7D7-B253-03C8-B5C7-5D5392860FB9}"/>
              </a:ext>
            </a:extLst>
          </p:cNvPr>
          <p:cNvSpPr>
            <a:spLocks noGrp="1"/>
          </p:cNvSpPr>
          <p:nvPr>
            <p:ph type="body" sz="quarter" idx="23"/>
          </p:nvPr>
        </p:nvSpPr>
        <p:spPr/>
        <p:txBody>
          <a:bodyPr/>
          <a:lstStyle/>
          <a:p>
            <a:r>
              <a:rPr lang="en-GB" noProof="0"/>
              <a:t>Faculty of Social Sciences</a:t>
            </a:r>
          </a:p>
        </p:txBody>
      </p:sp>
      <p:sp>
        <p:nvSpPr>
          <p:cNvPr id="27" name="Plassholder for tekst 26">
            <a:extLst>
              <a:ext uri="{FF2B5EF4-FFF2-40B4-BE49-F238E27FC236}">
                <a16:creationId xmlns:a16="http://schemas.microsoft.com/office/drawing/2014/main" id="{14D735DD-7C74-E160-067F-89B018473EB1}"/>
              </a:ext>
            </a:extLst>
          </p:cNvPr>
          <p:cNvSpPr>
            <a:spLocks noGrp="1"/>
          </p:cNvSpPr>
          <p:nvPr>
            <p:ph type="body" sz="quarter" idx="24"/>
          </p:nvPr>
        </p:nvSpPr>
        <p:spPr/>
        <p:txBody>
          <a:bodyPr/>
          <a:lstStyle/>
          <a:p>
            <a:r>
              <a:rPr lang="en-GB" noProof="0"/>
              <a:t>University of Bergen Library</a:t>
            </a:r>
          </a:p>
        </p:txBody>
      </p:sp>
      <p:sp>
        <p:nvSpPr>
          <p:cNvPr id="28" name="Plassholder for tekst 27">
            <a:extLst>
              <a:ext uri="{FF2B5EF4-FFF2-40B4-BE49-F238E27FC236}">
                <a16:creationId xmlns:a16="http://schemas.microsoft.com/office/drawing/2014/main" id="{60184CCF-BB7D-55B8-1BCD-0BD008F35EC3}"/>
              </a:ext>
            </a:extLst>
          </p:cNvPr>
          <p:cNvSpPr>
            <a:spLocks noGrp="1"/>
          </p:cNvSpPr>
          <p:nvPr>
            <p:ph type="body" sz="quarter" idx="25"/>
          </p:nvPr>
        </p:nvSpPr>
        <p:spPr/>
        <p:txBody>
          <a:bodyPr/>
          <a:lstStyle/>
          <a:p>
            <a:r>
              <a:rPr lang="en-GB" noProof="0"/>
              <a:t>University Museum of Bergen</a:t>
            </a:r>
          </a:p>
        </p:txBody>
      </p:sp>
      <p:sp>
        <p:nvSpPr>
          <p:cNvPr id="29" name="Plassholder for tekst 28">
            <a:extLst>
              <a:ext uri="{FF2B5EF4-FFF2-40B4-BE49-F238E27FC236}">
                <a16:creationId xmlns:a16="http://schemas.microsoft.com/office/drawing/2014/main" id="{63B53D22-048F-EA60-1A51-C687634E0B10}"/>
              </a:ext>
            </a:extLst>
          </p:cNvPr>
          <p:cNvSpPr>
            <a:spLocks noGrp="1"/>
          </p:cNvSpPr>
          <p:nvPr>
            <p:ph type="body" sz="quarter" idx="26"/>
          </p:nvPr>
        </p:nvSpPr>
        <p:spPr/>
        <p:txBody>
          <a:bodyPr/>
          <a:lstStyle/>
          <a:p>
            <a:r>
              <a:rPr lang="en-GB" noProof="0"/>
              <a:t>Departments</a:t>
            </a:r>
          </a:p>
        </p:txBody>
      </p:sp>
      <p:sp>
        <p:nvSpPr>
          <p:cNvPr id="30" name="Plassholder for tekst 29">
            <a:extLst>
              <a:ext uri="{FF2B5EF4-FFF2-40B4-BE49-F238E27FC236}">
                <a16:creationId xmlns:a16="http://schemas.microsoft.com/office/drawing/2014/main" id="{32E8A831-2D5E-B06C-E53B-3AFCCCFA5F38}"/>
              </a:ext>
            </a:extLst>
          </p:cNvPr>
          <p:cNvSpPr>
            <a:spLocks noGrp="1"/>
          </p:cNvSpPr>
          <p:nvPr>
            <p:ph type="body" sz="quarter" idx="27"/>
          </p:nvPr>
        </p:nvSpPr>
        <p:spPr/>
        <p:txBody>
          <a:bodyPr/>
          <a:lstStyle/>
          <a:p>
            <a:r>
              <a:rPr lang="en-GB" noProof="0"/>
              <a:t>Departments</a:t>
            </a:r>
          </a:p>
        </p:txBody>
      </p:sp>
      <p:sp>
        <p:nvSpPr>
          <p:cNvPr id="31" name="Plassholder for tekst 30">
            <a:extLst>
              <a:ext uri="{FF2B5EF4-FFF2-40B4-BE49-F238E27FC236}">
                <a16:creationId xmlns:a16="http://schemas.microsoft.com/office/drawing/2014/main" id="{7EC3104F-4FAD-13C9-2E75-462D25D69887}"/>
              </a:ext>
            </a:extLst>
          </p:cNvPr>
          <p:cNvSpPr>
            <a:spLocks noGrp="1"/>
          </p:cNvSpPr>
          <p:nvPr>
            <p:ph type="body" sz="quarter" idx="28"/>
          </p:nvPr>
        </p:nvSpPr>
        <p:spPr/>
        <p:txBody>
          <a:bodyPr/>
          <a:lstStyle/>
          <a:p>
            <a:r>
              <a:rPr lang="en-GB" noProof="0"/>
              <a:t>Departments</a:t>
            </a:r>
          </a:p>
        </p:txBody>
      </p:sp>
      <p:sp>
        <p:nvSpPr>
          <p:cNvPr id="32" name="Plassholder for tekst 31">
            <a:extLst>
              <a:ext uri="{FF2B5EF4-FFF2-40B4-BE49-F238E27FC236}">
                <a16:creationId xmlns:a16="http://schemas.microsoft.com/office/drawing/2014/main" id="{872051F8-595F-45D5-BB00-CEB0EABDE1BD}"/>
              </a:ext>
            </a:extLst>
          </p:cNvPr>
          <p:cNvSpPr>
            <a:spLocks noGrp="1"/>
          </p:cNvSpPr>
          <p:nvPr>
            <p:ph type="body" sz="quarter" idx="29"/>
          </p:nvPr>
        </p:nvSpPr>
        <p:spPr/>
        <p:txBody>
          <a:bodyPr/>
          <a:lstStyle/>
          <a:p>
            <a:r>
              <a:rPr lang="en-GB" noProof="0"/>
              <a:t>Departments</a:t>
            </a:r>
          </a:p>
        </p:txBody>
      </p:sp>
      <p:sp>
        <p:nvSpPr>
          <p:cNvPr id="33" name="Plassholder for tekst 32">
            <a:extLst>
              <a:ext uri="{FF2B5EF4-FFF2-40B4-BE49-F238E27FC236}">
                <a16:creationId xmlns:a16="http://schemas.microsoft.com/office/drawing/2014/main" id="{BFADF141-AF31-9746-8F8A-47FCDDB8992D}"/>
              </a:ext>
            </a:extLst>
          </p:cNvPr>
          <p:cNvSpPr>
            <a:spLocks noGrp="1"/>
          </p:cNvSpPr>
          <p:nvPr>
            <p:ph type="body" sz="quarter" idx="30"/>
          </p:nvPr>
        </p:nvSpPr>
        <p:spPr/>
        <p:txBody>
          <a:bodyPr/>
          <a:lstStyle/>
          <a:p>
            <a:r>
              <a:rPr lang="en-GB" noProof="0"/>
              <a:t>Departments</a:t>
            </a:r>
          </a:p>
        </p:txBody>
      </p:sp>
      <p:sp>
        <p:nvSpPr>
          <p:cNvPr id="34" name="Plassholder for tekst 33">
            <a:extLst>
              <a:ext uri="{FF2B5EF4-FFF2-40B4-BE49-F238E27FC236}">
                <a16:creationId xmlns:a16="http://schemas.microsoft.com/office/drawing/2014/main" id="{B18A1138-06C5-25EA-5C28-A9C4ECB864DC}"/>
              </a:ext>
            </a:extLst>
          </p:cNvPr>
          <p:cNvSpPr>
            <a:spLocks noGrp="1"/>
          </p:cNvSpPr>
          <p:nvPr>
            <p:ph type="body" sz="quarter" idx="31"/>
          </p:nvPr>
        </p:nvSpPr>
        <p:spPr/>
        <p:txBody>
          <a:bodyPr/>
          <a:lstStyle/>
          <a:p>
            <a:r>
              <a:rPr lang="en-GB" noProof="0"/>
              <a:t>Departments</a:t>
            </a:r>
          </a:p>
        </p:txBody>
      </p:sp>
    </p:spTree>
    <p:extLst>
      <p:ext uri="{BB962C8B-B14F-4D97-AF65-F5344CB8AC3E}">
        <p14:creationId xmlns:p14="http://schemas.microsoft.com/office/powerpoint/2010/main" val="26384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tel 1">
            <a:extLst>
              <a:ext uri="{FF2B5EF4-FFF2-40B4-BE49-F238E27FC236}">
                <a16:creationId xmlns:a16="http://schemas.microsoft.com/office/drawing/2014/main" id="{E63911FB-1916-2E30-F418-E8DB1F22393F}"/>
              </a:ext>
            </a:extLst>
          </p:cNvPr>
          <p:cNvSpPr>
            <a:spLocks noGrp="1"/>
          </p:cNvSpPr>
          <p:nvPr>
            <p:ph type="title"/>
          </p:nvPr>
        </p:nvSpPr>
        <p:spPr/>
        <p:txBody>
          <a:bodyPr/>
          <a:lstStyle/>
          <a:p>
            <a:r>
              <a:rPr lang="en-GB" noProof="0"/>
              <a:t>Organisational chart - Administration</a:t>
            </a:r>
          </a:p>
        </p:txBody>
      </p:sp>
      <p:sp>
        <p:nvSpPr>
          <p:cNvPr id="5" name="Rektangel: avrundede hjørner 4">
            <a:extLst>
              <a:ext uri="{FF2B5EF4-FFF2-40B4-BE49-F238E27FC236}">
                <a16:creationId xmlns:a16="http://schemas.microsoft.com/office/drawing/2014/main" id="{A13A7C5C-7781-DFF3-F5FA-620406336A7F}"/>
              </a:ext>
            </a:extLst>
          </p:cNvPr>
          <p:cNvSpPr/>
          <p:nvPr/>
        </p:nvSpPr>
        <p:spPr>
          <a:xfrm>
            <a:off x="774884" y="1573567"/>
            <a:ext cx="2330689" cy="45376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noProof="0"/>
              <a:t>Administration</a:t>
            </a:r>
          </a:p>
        </p:txBody>
      </p:sp>
      <p:sp>
        <p:nvSpPr>
          <p:cNvPr id="7" name="Rektangel: avrundede hjørner 6">
            <a:extLst>
              <a:ext uri="{FF2B5EF4-FFF2-40B4-BE49-F238E27FC236}">
                <a16:creationId xmlns:a16="http://schemas.microsoft.com/office/drawing/2014/main" id="{43B60EDD-3E1F-6969-1727-8084A0AAEA74}"/>
              </a:ext>
            </a:extLst>
          </p:cNvPr>
          <p:cNvSpPr/>
          <p:nvPr/>
        </p:nvSpPr>
        <p:spPr>
          <a:xfrm>
            <a:off x="3629234" y="1559817"/>
            <a:ext cx="3514087" cy="318509"/>
          </a:xfrm>
          <a:prstGeom prst="roundRect">
            <a:avLst/>
          </a:prstGeom>
          <a:solidFill>
            <a:srgbClr val="D2EDFF"/>
          </a:solidFill>
          <a:ln>
            <a:solidFill>
              <a:schemeClr val="tx2">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noProof="0">
                <a:latin typeface="Calibri" panose="020F0502020204030204" pitchFamily="34" charset="0"/>
                <a:cs typeface="Calibri" panose="020F0502020204030204" pitchFamily="34" charset="0"/>
              </a:rPr>
              <a:t>Estate and Facilities Management division</a:t>
            </a:r>
            <a:endParaRPr lang="en-GB" sz="1200" noProof="0">
              <a:latin typeface="Calibri" panose="020F0502020204030204" pitchFamily="34" charset="0"/>
              <a:cs typeface="Calibri" panose="020F0502020204030204" pitchFamily="34" charset="0"/>
            </a:endParaRPr>
          </a:p>
        </p:txBody>
      </p:sp>
      <p:sp>
        <p:nvSpPr>
          <p:cNvPr id="8" name="Rektangel: avrundede hjørner 7">
            <a:extLst>
              <a:ext uri="{FF2B5EF4-FFF2-40B4-BE49-F238E27FC236}">
                <a16:creationId xmlns:a16="http://schemas.microsoft.com/office/drawing/2014/main" id="{364ACB7C-7B8D-D199-7ADB-F971F21002F3}"/>
              </a:ext>
            </a:extLst>
          </p:cNvPr>
          <p:cNvSpPr/>
          <p:nvPr/>
        </p:nvSpPr>
        <p:spPr>
          <a:xfrm>
            <a:off x="3629234" y="1965103"/>
            <a:ext cx="3514087" cy="318509"/>
          </a:xfrm>
          <a:prstGeom prst="roundRect">
            <a:avLst/>
          </a:prstGeom>
          <a:solidFill>
            <a:srgbClr val="D2EDFF"/>
          </a:solidFill>
          <a:ln>
            <a:solidFill>
              <a:schemeClr val="tx2">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noProof="0"/>
              <a:t>Division of Human Resources</a:t>
            </a:r>
          </a:p>
        </p:txBody>
      </p:sp>
      <p:sp>
        <p:nvSpPr>
          <p:cNvPr id="9" name="Rektangel: avrundede hjørner 8">
            <a:extLst>
              <a:ext uri="{FF2B5EF4-FFF2-40B4-BE49-F238E27FC236}">
                <a16:creationId xmlns:a16="http://schemas.microsoft.com/office/drawing/2014/main" id="{F92DAB54-3123-6560-B6D9-473530073A2F}"/>
              </a:ext>
            </a:extLst>
          </p:cNvPr>
          <p:cNvSpPr/>
          <p:nvPr/>
        </p:nvSpPr>
        <p:spPr>
          <a:xfrm>
            <a:off x="3629234" y="2370389"/>
            <a:ext cx="3514087" cy="318509"/>
          </a:xfrm>
          <a:prstGeom prst="roundRect">
            <a:avLst/>
          </a:prstGeom>
          <a:solidFill>
            <a:srgbClr val="D2EDFF"/>
          </a:solidFill>
          <a:ln>
            <a:solidFill>
              <a:schemeClr val="tx2">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noProof="0"/>
              <a:t>Communication Division</a:t>
            </a:r>
          </a:p>
        </p:txBody>
      </p:sp>
      <p:sp>
        <p:nvSpPr>
          <p:cNvPr id="10" name="Rektangel: avrundede hjørner 9">
            <a:extLst>
              <a:ext uri="{FF2B5EF4-FFF2-40B4-BE49-F238E27FC236}">
                <a16:creationId xmlns:a16="http://schemas.microsoft.com/office/drawing/2014/main" id="{2CB86D50-BC25-8147-F93E-11AA937D6089}"/>
              </a:ext>
            </a:extLst>
          </p:cNvPr>
          <p:cNvSpPr/>
          <p:nvPr/>
        </p:nvSpPr>
        <p:spPr>
          <a:xfrm>
            <a:off x="3629234" y="2775675"/>
            <a:ext cx="3514087" cy="318509"/>
          </a:xfrm>
          <a:prstGeom prst="roundRect">
            <a:avLst/>
          </a:prstGeom>
          <a:solidFill>
            <a:srgbClr val="D2EDFF"/>
          </a:solidFill>
          <a:ln>
            <a:solidFill>
              <a:schemeClr val="tx2">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noProof="0"/>
              <a:t>Financial Services</a:t>
            </a:r>
          </a:p>
        </p:txBody>
      </p:sp>
      <p:sp>
        <p:nvSpPr>
          <p:cNvPr id="11" name="Rektangel: avrundede hjørner 10">
            <a:extLst>
              <a:ext uri="{FF2B5EF4-FFF2-40B4-BE49-F238E27FC236}">
                <a16:creationId xmlns:a16="http://schemas.microsoft.com/office/drawing/2014/main" id="{78255626-0F42-7A01-A765-4C383C5D67FF}"/>
              </a:ext>
            </a:extLst>
          </p:cNvPr>
          <p:cNvSpPr/>
          <p:nvPr/>
        </p:nvSpPr>
        <p:spPr>
          <a:xfrm>
            <a:off x="3629234" y="3180961"/>
            <a:ext cx="3514087" cy="318509"/>
          </a:xfrm>
          <a:prstGeom prst="roundRect">
            <a:avLst/>
          </a:prstGeom>
          <a:solidFill>
            <a:srgbClr val="D2EDFF"/>
          </a:solidFill>
          <a:ln>
            <a:solidFill>
              <a:schemeClr val="tx2">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noProof="0"/>
              <a:t>Division of Research and Innovation</a:t>
            </a:r>
          </a:p>
        </p:txBody>
      </p:sp>
      <p:sp>
        <p:nvSpPr>
          <p:cNvPr id="12" name="Rektangel: avrundede hjørner 11">
            <a:extLst>
              <a:ext uri="{FF2B5EF4-FFF2-40B4-BE49-F238E27FC236}">
                <a16:creationId xmlns:a16="http://schemas.microsoft.com/office/drawing/2014/main" id="{78E0BD93-051A-BA80-68A4-CD7B0996E930}"/>
              </a:ext>
            </a:extLst>
          </p:cNvPr>
          <p:cNvSpPr/>
          <p:nvPr/>
        </p:nvSpPr>
        <p:spPr>
          <a:xfrm>
            <a:off x="3629234" y="3586247"/>
            <a:ext cx="3514087" cy="318509"/>
          </a:xfrm>
          <a:prstGeom prst="roundRect">
            <a:avLst/>
          </a:prstGeom>
          <a:solidFill>
            <a:srgbClr val="D2EDFF"/>
          </a:solidFill>
          <a:ln>
            <a:solidFill>
              <a:schemeClr val="tx2">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noProof="0"/>
              <a:t>IT division</a:t>
            </a:r>
          </a:p>
        </p:txBody>
      </p:sp>
      <p:sp>
        <p:nvSpPr>
          <p:cNvPr id="13" name="Rektangel: avrundede hjørner 12">
            <a:extLst>
              <a:ext uri="{FF2B5EF4-FFF2-40B4-BE49-F238E27FC236}">
                <a16:creationId xmlns:a16="http://schemas.microsoft.com/office/drawing/2014/main" id="{B3AE7771-00EB-6E0A-7863-725184D3F708}"/>
              </a:ext>
            </a:extLst>
          </p:cNvPr>
          <p:cNvSpPr/>
          <p:nvPr/>
        </p:nvSpPr>
        <p:spPr>
          <a:xfrm>
            <a:off x="3629234" y="3991533"/>
            <a:ext cx="3514087" cy="318509"/>
          </a:xfrm>
          <a:prstGeom prst="roundRect">
            <a:avLst/>
          </a:prstGeom>
          <a:solidFill>
            <a:srgbClr val="D2EDFF"/>
          </a:solidFill>
          <a:ln>
            <a:solidFill>
              <a:schemeClr val="tx2">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noProof="0"/>
              <a:t>Division of Student and Academic Affairs</a:t>
            </a:r>
          </a:p>
        </p:txBody>
      </p:sp>
      <p:cxnSp>
        <p:nvCxnSpPr>
          <p:cNvPr id="17" name="Rett linje 16">
            <a:extLst>
              <a:ext uri="{FF2B5EF4-FFF2-40B4-BE49-F238E27FC236}">
                <a16:creationId xmlns:a16="http://schemas.microsoft.com/office/drawing/2014/main" id="{AF447B82-5E70-0296-1B2D-C3F119499F5A}"/>
              </a:ext>
            </a:extLst>
          </p:cNvPr>
          <p:cNvCxnSpPr/>
          <p:nvPr/>
        </p:nvCxnSpPr>
        <p:spPr>
          <a:xfrm>
            <a:off x="3224463" y="1725672"/>
            <a:ext cx="0" cy="2406316"/>
          </a:xfrm>
          <a:prstGeom prst="line">
            <a:avLst/>
          </a:prstGeom>
          <a:ln w="12700">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8" name="Rett linje 17">
            <a:extLst>
              <a:ext uri="{FF2B5EF4-FFF2-40B4-BE49-F238E27FC236}">
                <a16:creationId xmlns:a16="http://schemas.microsoft.com/office/drawing/2014/main" id="{1E591169-004D-1993-C106-4911DE788C4D}"/>
              </a:ext>
            </a:extLst>
          </p:cNvPr>
          <p:cNvCxnSpPr>
            <a:cxnSpLocks/>
          </p:cNvCxnSpPr>
          <p:nvPr/>
        </p:nvCxnSpPr>
        <p:spPr>
          <a:xfrm flipH="1">
            <a:off x="3224743" y="1726818"/>
            <a:ext cx="404491" cy="0"/>
          </a:xfrm>
          <a:prstGeom prst="line">
            <a:avLst/>
          </a:prstGeom>
          <a:ln w="12700">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0" name="Rett linje 19">
            <a:extLst>
              <a:ext uri="{FF2B5EF4-FFF2-40B4-BE49-F238E27FC236}">
                <a16:creationId xmlns:a16="http://schemas.microsoft.com/office/drawing/2014/main" id="{6C7E0A19-9690-992E-2056-98D1E82FCFD0}"/>
              </a:ext>
            </a:extLst>
          </p:cNvPr>
          <p:cNvCxnSpPr>
            <a:cxnSpLocks/>
          </p:cNvCxnSpPr>
          <p:nvPr/>
        </p:nvCxnSpPr>
        <p:spPr>
          <a:xfrm flipH="1">
            <a:off x="3219013" y="2133601"/>
            <a:ext cx="404491" cy="0"/>
          </a:xfrm>
          <a:prstGeom prst="line">
            <a:avLst/>
          </a:prstGeom>
          <a:ln w="12700">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1" name="Rett linje 20">
            <a:extLst>
              <a:ext uri="{FF2B5EF4-FFF2-40B4-BE49-F238E27FC236}">
                <a16:creationId xmlns:a16="http://schemas.microsoft.com/office/drawing/2014/main" id="{58A02220-1A5E-4216-01CD-E83F0467562B}"/>
              </a:ext>
            </a:extLst>
          </p:cNvPr>
          <p:cNvCxnSpPr>
            <a:cxnSpLocks/>
          </p:cNvCxnSpPr>
          <p:nvPr/>
        </p:nvCxnSpPr>
        <p:spPr>
          <a:xfrm flipH="1">
            <a:off x="3219013" y="2512882"/>
            <a:ext cx="404491" cy="0"/>
          </a:xfrm>
          <a:prstGeom prst="line">
            <a:avLst/>
          </a:prstGeom>
          <a:ln w="12700">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2" name="Rett linje 21">
            <a:extLst>
              <a:ext uri="{FF2B5EF4-FFF2-40B4-BE49-F238E27FC236}">
                <a16:creationId xmlns:a16="http://schemas.microsoft.com/office/drawing/2014/main" id="{0DAECA75-D346-D86A-0810-EDC32C7CC528}"/>
              </a:ext>
            </a:extLst>
          </p:cNvPr>
          <p:cNvCxnSpPr>
            <a:cxnSpLocks/>
          </p:cNvCxnSpPr>
          <p:nvPr/>
        </p:nvCxnSpPr>
        <p:spPr>
          <a:xfrm flipH="1">
            <a:off x="3219013" y="2912789"/>
            <a:ext cx="404491" cy="0"/>
          </a:xfrm>
          <a:prstGeom prst="line">
            <a:avLst/>
          </a:prstGeom>
          <a:ln w="12700">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3" name="Rett linje 22">
            <a:extLst>
              <a:ext uri="{FF2B5EF4-FFF2-40B4-BE49-F238E27FC236}">
                <a16:creationId xmlns:a16="http://schemas.microsoft.com/office/drawing/2014/main" id="{9409D359-32AF-AE63-FE2B-4F1E12D2F739}"/>
              </a:ext>
            </a:extLst>
          </p:cNvPr>
          <p:cNvCxnSpPr>
            <a:cxnSpLocks/>
          </p:cNvCxnSpPr>
          <p:nvPr/>
        </p:nvCxnSpPr>
        <p:spPr>
          <a:xfrm flipH="1">
            <a:off x="3219013" y="3367697"/>
            <a:ext cx="404491" cy="0"/>
          </a:xfrm>
          <a:prstGeom prst="line">
            <a:avLst/>
          </a:prstGeom>
          <a:ln w="12700">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4" name="Rett linje 23">
            <a:extLst>
              <a:ext uri="{FF2B5EF4-FFF2-40B4-BE49-F238E27FC236}">
                <a16:creationId xmlns:a16="http://schemas.microsoft.com/office/drawing/2014/main" id="{A7D297CC-3EFC-A2B4-4E65-3587634EF336}"/>
              </a:ext>
            </a:extLst>
          </p:cNvPr>
          <p:cNvCxnSpPr>
            <a:cxnSpLocks/>
          </p:cNvCxnSpPr>
          <p:nvPr/>
        </p:nvCxnSpPr>
        <p:spPr>
          <a:xfrm flipH="1">
            <a:off x="3219013" y="3767604"/>
            <a:ext cx="404491" cy="0"/>
          </a:xfrm>
          <a:prstGeom prst="line">
            <a:avLst/>
          </a:prstGeom>
          <a:ln w="12700">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5" name="Rett linje 24">
            <a:extLst>
              <a:ext uri="{FF2B5EF4-FFF2-40B4-BE49-F238E27FC236}">
                <a16:creationId xmlns:a16="http://schemas.microsoft.com/office/drawing/2014/main" id="{401E0A9F-571A-EA02-A5B8-8920182FA301}"/>
              </a:ext>
            </a:extLst>
          </p:cNvPr>
          <p:cNvCxnSpPr>
            <a:cxnSpLocks/>
          </p:cNvCxnSpPr>
          <p:nvPr/>
        </p:nvCxnSpPr>
        <p:spPr>
          <a:xfrm flipH="1">
            <a:off x="3219013" y="4131988"/>
            <a:ext cx="404491" cy="0"/>
          </a:xfrm>
          <a:prstGeom prst="line">
            <a:avLst/>
          </a:prstGeom>
          <a:ln w="12700">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6" name="Bue 25">
            <a:extLst>
              <a:ext uri="{FF2B5EF4-FFF2-40B4-BE49-F238E27FC236}">
                <a16:creationId xmlns:a16="http://schemas.microsoft.com/office/drawing/2014/main" id="{B087CB8E-ECEC-56DC-F3E8-568F3C531120}"/>
              </a:ext>
            </a:extLst>
          </p:cNvPr>
          <p:cNvSpPr/>
          <p:nvPr/>
        </p:nvSpPr>
        <p:spPr>
          <a:xfrm rot="10800000">
            <a:off x="1823344" y="932596"/>
            <a:ext cx="2330684" cy="2197323"/>
          </a:xfrm>
          <a:prstGeom prst="arc">
            <a:avLst>
              <a:gd name="adj1" fmla="val 15468381"/>
              <a:gd name="adj2" fmla="val 0"/>
            </a:avLst>
          </a:prstGeom>
          <a:ln w="127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a:p>
        </p:txBody>
      </p:sp>
    </p:spTree>
    <p:extLst>
      <p:ext uri="{BB962C8B-B14F-4D97-AF65-F5344CB8AC3E}">
        <p14:creationId xmlns:p14="http://schemas.microsoft.com/office/powerpoint/2010/main" val="2665150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lassholder for bilde 3" descr="Gruppebilete av rektoratet ved Universitetet i Bergen. Frå venstre: viserektor for forskerutdanning og internasjonalisering Kristoffer Chelsom Vogt, prorektor for utdanning Sigrun Eliassen, rektor Margareth Hagen og viserektor for forsking, innovasjon og samhandling Kjell-Morten Myhr. ">
            <a:extLst>
              <a:ext uri="{FF2B5EF4-FFF2-40B4-BE49-F238E27FC236}">
                <a16:creationId xmlns:a16="http://schemas.microsoft.com/office/drawing/2014/main" id="{FD346B9E-F9D7-2219-22FC-8C7D5E000C7F}"/>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7756" b="7756"/>
          <a:stretch>
            <a:fillRect/>
          </a:stretch>
        </p:blipFill>
        <p:spPr>
          <a:prstGeom prst="rect">
            <a:avLst/>
          </a:prstGeom>
        </p:spPr>
      </p:pic>
    </p:spTree>
    <p:extLst>
      <p:ext uri="{BB962C8B-B14F-4D97-AF65-F5344CB8AC3E}">
        <p14:creationId xmlns:p14="http://schemas.microsoft.com/office/powerpoint/2010/main" val="3698156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lassholder for bilde 30">
            <a:extLst>
              <a:ext uri="{FF2B5EF4-FFF2-40B4-BE49-F238E27FC236}">
                <a16:creationId xmlns:a16="http://schemas.microsoft.com/office/drawing/2014/main" id="{CCC35978-A034-8BB0-6270-798722B3A3E7}"/>
              </a:ext>
              <a:ext uri="{C183D7F6-B498-43B3-948B-1728B52AA6E4}">
                <adec:decorative xmlns:adec="http://schemas.microsoft.com/office/drawing/2017/decorative" val="1"/>
              </a:ext>
            </a:extLst>
          </p:cNvPr>
          <p:cNvPicPr>
            <a:picLocks noGrp="1" noChangeAspect="1"/>
          </p:cNvPicPr>
          <p:nvPr>
            <p:ph type="pic" sz="quarter" idx="14"/>
          </p:nvPr>
        </p:nvPicPr>
        <p:blipFill>
          <a:blip r:embed="rId3" cstate="hqprint">
            <a:extLst>
              <a:ext uri="{28A0092B-C50C-407E-A947-70E740481C1C}">
                <a14:useLocalDpi xmlns:a14="http://schemas.microsoft.com/office/drawing/2010/main"/>
              </a:ext>
            </a:extLst>
          </a:blip>
          <a:srcRect/>
          <a:stretch/>
        </p:blipFill>
        <p:spPr/>
      </p:pic>
      <p:sp>
        <p:nvSpPr>
          <p:cNvPr id="26" name="Tittel 25">
            <a:extLst>
              <a:ext uri="{FF2B5EF4-FFF2-40B4-BE49-F238E27FC236}">
                <a16:creationId xmlns:a16="http://schemas.microsoft.com/office/drawing/2014/main" id="{AE3AD248-EDB5-F610-4D3F-4F2A0ABDF54F}"/>
              </a:ext>
            </a:extLst>
          </p:cNvPr>
          <p:cNvSpPr>
            <a:spLocks noGrp="1"/>
          </p:cNvSpPr>
          <p:nvPr>
            <p:ph type="title"/>
          </p:nvPr>
        </p:nvSpPr>
        <p:spPr/>
        <p:txBody>
          <a:bodyPr/>
          <a:lstStyle/>
          <a:p>
            <a:r>
              <a:rPr lang="en-GB" sz="2000" cap="none" noProof="0"/>
              <a:t>Seven faculties and the university museum</a:t>
            </a:r>
          </a:p>
        </p:txBody>
      </p:sp>
      <p:sp>
        <p:nvSpPr>
          <p:cNvPr id="4" name="Plassholder for tekst 3">
            <a:extLst>
              <a:ext uri="{FF2B5EF4-FFF2-40B4-BE49-F238E27FC236}">
                <a16:creationId xmlns:a16="http://schemas.microsoft.com/office/drawing/2014/main" id="{0FFC30D6-E39F-79D2-5398-8EDE41250C93}"/>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29" name="Plassholder for tekst 28">
            <a:extLst>
              <a:ext uri="{FF2B5EF4-FFF2-40B4-BE49-F238E27FC236}">
                <a16:creationId xmlns:a16="http://schemas.microsoft.com/office/drawing/2014/main" id="{1EF48875-EC7C-392C-28C8-B3F2FAED84BD}"/>
              </a:ext>
            </a:extLst>
          </p:cNvPr>
          <p:cNvSpPr>
            <a:spLocks noGrp="1"/>
          </p:cNvSpPr>
          <p:nvPr>
            <p:ph type="body" sz="quarter" idx="15"/>
          </p:nvPr>
        </p:nvSpPr>
        <p:spPr/>
        <p:txBody>
          <a:bodyPr/>
          <a:lstStyle/>
          <a:p>
            <a:r>
              <a:rPr lang="en-GB" sz="1800" noProof="0"/>
              <a:t>Faculty of Fine Art, Music and Design</a:t>
            </a:r>
          </a:p>
          <a:p>
            <a:r>
              <a:rPr lang="en-GB" sz="1800" noProof="0"/>
              <a:t>Faculty of Humanities</a:t>
            </a:r>
          </a:p>
          <a:p>
            <a:r>
              <a:rPr lang="en-GB" sz="1800" noProof="0"/>
              <a:t>Faculty of Law</a:t>
            </a:r>
          </a:p>
          <a:p>
            <a:r>
              <a:rPr lang="en-GB" sz="1800" noProof="0"/>
              <a:t>Faculty of Medicine</a:t>
            </a:r>
          </a:p>
          <a:p>
            <a:r>
              <a:rPr lang="en-GB" sz="1800" noProof="0"/>
              <a:t>Faculty of Science and Technology</a:t>
            </a:r>
          </a:p>
          <a:p>
            <a:r>
              <a:rPr lang="en-GB" sz="1800" noProof="0"/>
              <a:t>Faculty of Psychology</a:t>
            </a:r>
          </a:p>
          <a:p>
            <a:r>
              <a:rPr lang="en-GB" sz="1800" noProof="0"/>
              <a:t>Faculty of Social Sciences</a:t>
            </a:r>
          </a:p>
          <a:p>
            <a:r>
              <a:rPr lang="en-GB" sz="1800" noProof="0"/>
              <a:t>University Museum of Bergen</a:t>
            </a:r>
          </a:p>
        </p:txBody>
      </p:sp>
    </p:spTree>
    <p:extLst>
      <p:ext uri="{BB962C8B-B14F-4D97-AF65-F5344CB8AC3E}">
        <p14:creationId xmlns:p14="http://schemas.microsoft.com/office/powerpoint/2010/main" val="2716135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lassholder for bilde 4" descr="A photo showing the building for the Faculty of Fine Art, Music and Design at the University of Bergen.">
            <a:extLst>
              <a:ext uri="{FF2B5EF4-FFF2-40B4-BE49-F238E27FC236}">
                <a16:creationId xmlns:a16="http://schemas.microsoft.com/office/drawing/2014/main" id="{2E49D072-FDC7-6B8B-517D-4099F689CA35}"/>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a:ext>
            </a:extLst>
          </a:blip>
          <a:srcRect/>
          <a:stretch/>
        </p:blipFill>
        <p:spPr/>
      </p:pic>
      <p:pic>
        <p:nvPicPr>
          <p:cNvPr id="2" name="Bilde 1">
            <a:extLst>
              <a:ext uri="{FF2B5EF4-FFF2-40B4-BE49-F238E27FC236}">
                <a16:creationId xmlns:a16="http://schemas.microsoft.com/office/drawing/2014/main" id="{E6D38D9A-D943-4A17-85BC-225813C26EB6}"/>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
        <p:nvSpPr>
          <p:cNvPr id="3" name="Tittel 2" descr="The Faculty of Fine Art, Music and Design building.">
            <a:extLst>
              <a:ext uri="{FF2B5EF4-FFF2-40B4-BE49-F238E27FC236}">
                <a16:creationId xmlns:a16="http://schemas.microsoft.com/office/drawing/2014/main" id="{CA455910-D37C-6EA5-0540-2CBFCC457324}"/>
              </a:ext>
            </a:extLst>
          </p:cNvPr>
          <p:cNvSpPr txBox="1">
            <a:spLocks/>
          </p:cNvSpPr>
          <p:nvPr/>
        </p:nvSpPr>
        <p:spPr>
          <a:xfrm>
            <a:off x="764242" y="-446247"/>
            <a:ext cx="8124834" cy="446247"/>
          </a:xfrm>
          <a:prstGeom prst="rect">
            <a:avLst/>
          </a:prstGeom>
        </p:spPr>
        <p:txBody>
          <a:bodyPr vert="horz" lIns="0" tIns="0" rIns="0" bIns="0" rtlCol="0" anchor="t">
            <a:noAutofit/>
          </a:bodyPr>
          <a:lstStyle>
            <a:lvl1pPr algn="l" defTabSz="514282" rtl="0" eaLnBrk="1" latinLnBrk="0" hangingPunct="1">
              <a:lnSpc>
                <a:spcPct val="90000"/>
              </a:lnSpc>
              <a:spcBef>
                <a:spcPct val="0"/>
              </a:spcBef>
              <a:buNone/>
              <a:defRPr sz="1500" kern="1200" cap="none" spc="300" baseline="0">
                <a:solidFill>
                  <a:srgbClr val="012050"/>
                </a:solidFill>
                <a:latin typeface="Calibri" panose="020F0502020204030204" pitchFamily="34" charset="0"/>
                <a:ea typeface="+mj-ea"/>
                <a:cs typeface="Calibri" panose="020F0502020204030204" pitchFamily="34" charset="0"/>
              </a:defRPr>
            </a:lvl1pPr>
          </a:lstStyle>
          <a:p>
            <a:r>
              <a:rPr lang="en-GB" noProof="0"/>
              <a:t>The Faculty of Fine Art, Music and Design building.</a:t>
            </a:r>
          </a:p>
        </p:txBody>
      </p:sp>
    </p:spTree>
    <p:extLst>
      <p:ext uri="{BB962C8B-B14F-4D97-AF65-F5344CB8AC3E}">
        <p14:creationId xmlns:p14="http://schemas.microsoft.com/office/powerpoint/2010/main" val="159099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E12ED-6A7C-D04E-97FD-17012CB9FF99}"/>
              </a:ext>
            </a:extLst>
          </p:cNvPr>
          <p:cNvSpPr>
            <a:spLocks noGrp="1"/>
          </p:cNvSpPr>
          <p:nvPr>
            <p:ph type="title"/>
          </p:nvPr>
        </p:nvSpPr>
        <p:spPr/>
        <p:txBody>
          <a:bodyPr/>
          <a:lstStyle/>
          <a:p>
            <a:r>
              <a:rPr lang="en-GB" cap="none" noProof="0">
                <a:ea typeface="+mj-lt"/>
                <a:cs typeface="+mj-lt"/>
              </a:rPr>
              <a:t>Faculty of fine art, music and design</a:t>
            </a:r>
            <a:endParaRPr lang="en-GB" cap="none" noProof="0"/>
          </a:p>
        </p:txBody>
      </p:sp>
      <p:sp>
        <p:nvSpPr>
          <p:cNvPr id="3" name="Plassholder for tekst 2">
            <a:extLst>
              <a:ext uri="{FF2B5EF4-FFF2-40B4-BE49-F238E27FC236}">
                <a16:creationId xmlns:a16="http://schemas.microsoft.com/office/drawing/2014/main" id="{E0A6B2A8-3DD7-33B9-1545-6B54B665411A}"/>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Content Placeholder 3">
            <a:extLst>
              <a:ext uri="{FF2B5EF4-FFF2-40B4-BE49-F238E27FC236}">
                <a16:creationId xmlns:a16="http://schemas.microsoft.com/office/drawing/2014/main" id="{C7FC0D01-CA41-0B39-4EC9-1D81CEAFA667}"/>
              </a:ext>
            </a:extLst>
          </p:cNvPr>
          <p:cNvSpPr>
            <a:spLocks noGrp="1"/>
          </p:cNvSpPr>
          <p:nvPr>
            <p:ph sz="quarter" idx="13"/>
          </p:nvPr>
        </p:nvSpPr>
        <p:spPr/>
        <p:txBody>
          <a:bodyPr vert="horz" lIns="0" tIns="0" rIns="0" bIns="0" rtlCol="0" anchor="t">
            <a:noAutofit/>
          </a:bodyPr>
          <a:lstStyle/>
          <a:p>
            <a:r>
              <a:rPr lang="en-GB" sz="2000" noProof="0">
                <a:ea typeface="Calibri"/>
                <a:cs typeface="Calibri"/>
              </a:rPr>
              <a:t>3 departments</a:t>
            </a:r>
            <a:endParaRPr lang="en-GB" sz="2000" noProof="0"/>
          </a:p>
          <a:p>
            <a:pPr lvl="1"/>
            <a:r>
              <a:rPr lang="en-GB" sz="1400" noProof="0">
                <a:ea typeface="Calibri"/>
                <a:cs typeface="Calibri"/>
              </a:rPr>
              <a:t>The</a:t>
            </a:r>
            <a:r>
              <a:rPr lang="en-GB" sz="1400" noProof="0">
                <a:ea typeface="+mn-lt"/>
                <a:cs typeface="+mn-lt"/>
              </a:rPr>
              <a:t> Art Academy </a:t>
            </a:r>
            <a:r>
              <a:rPr lang="en-GB" sz="1400" noProof="0">
                <a:ea typeface="Calibri"/>
                <a:cs typeface="Calibri"/>
              </a:rPr>
              <a:t>–</a:t>
            </a:r>
            <a:r>
              <a:rPr lang="en-GB" sz="1400" noProof="0">
                <a:ea typeface="+mn-lt"/>
                <a:cs typeface="+mn-lt"/>
              </a:rPr>
              <a:t> Department of Contemporary Art</a:t>
            </a:r>
          </a:p>
          <a:p>
            <a:pPr lvl="1"/>
            <a:r>
              <a:rPr lang="en-GB" sz="1400" noProof="0">
                <a:ea typeface="+mn-lt"/>
                <a:cs typeface="+mn-lt"/>
              </a:rPr>
              <a:t>The Grieg Academy </a:t>
            </a:r>
            <a:r>
              <a:rPr lang="en-GB" sz="1400" noProof="0">
                <a:ea typeface="Calibri"/>
                <a:cs typeface="Calibri"/>
              </a:rPr>
              <a:t>– </a:t>
            </a:r>
            <a:r>
              <a:rPr lang="en-GB" sz="1400" noProof="0">
                <a:ea typeface="+mn-lt"/>
                <a:cs typeface="+mn-lt"/>
              </a:rPr>
              <a:t>Department of Music </a:t>
            </a:r>
          </a:p>
          <a:p>
            <a:pPr lvl="1"/>
            <a:r>
              <a:rPr lang="en-GB" sz="1400" noProof="0">
                <a:ea typeface="+mn-lt"/>
                <a:cs typeface="+mn-lt"/>
              </a:rPr>
              <a:t>The Department of Design</a:t>
            </a:r>
            <a:endParaRPr lang="en-GB" sz="1400" noProof="0">
              <a:ea typeface="Calibri"/>
              <a:cs typeface="Calibri"/>
            </a:endParaRPr>
          </a:p>
          <a:p>
            <a:r>
              <a:rPr lang="en-GB" sz="2000" noProof="0">
                <a:ea typeface="Calibri"/>
                <a:cs typeface="Calibri"/>
              </a:rPr>
              <a:t>645 students</a:t>
            </a:r>
          </a:p>
          <a:p>
            <a:r>
              <a:rPr lang="en-GB" sz="2000" noProof="0">
                <a:ea typeface="Calibri"/>
                <a:cs typeface="Calibri"/>
              </a:rPr>
              <a:t>10 study programmes</a:t>
            </a:r>
          </a:p>
        </p:txBody>
      </p:sp>
    </p:spTree>
    <p:extLst>
      <p:ext uri="{BB962C8B-B14F-4D97-AF65-F5344CB8AC3E}">
        <p14:creationId xmlns:p14="http://schemas.microsoft.com/office/powerpoint/2010/main" val="3398110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lassholder for bilde 4" descr="A photo showing Sydneshaugen skole at the University of Bergen.">
            <a:extLst>
              <a:ext uri="{FF2B5EF4-FFF2-40B4-BE49-F238E27FC236}">
                <a16:creationId xmlns:a16="http://schemas.microsoft.com/office/drawing/2014/main" id="{9A8F111C-B7B1-0EF1-8565-77B4D80C0C2A}"/>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a:ext>
            </a:extLst>
          </a:blip>
          <a:srcRect/>
          <a:stretch/>
        </p:blipFill>
        <p:spPr>
          <a:xfrm>
            <a:off x="0" y="0"/>
            <a:ext cx="9158869" cy="5158368"/>
          </a:xfrm>
        </p:spPr>
      </p:pic>
      <p:pic>
        <p:nvPicPr>
          <p:cNvPr id="2" name="Bilde 1">
            <a:extLst>
              <a:ext uri="{FF2B5EF4-FFF2-40B4-BE49-F238E27FC236}">
                <a16:creationId xmlns:a16="http://schemas.microsoft.com/office/drawing/2014/main" id="{3534D6C1-F009-8934-472B-317C68284CC7}"/>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
        <p:nvSpPr>
          <p:cNvPr id="3" name="Tittel 2">
            <a:extLst>
              <a:ext uri="{FF2B5EF4-FFF2-40B4-BE49-F238E27FC236}">
                <a16:creationId xmlns:a16="http://schemas.microsoft.com/office/drawing/2014/main" id="{DC3D3E73-16DA-98AE-3CB9-D7A6049082E7}"/>
              </a:ext>
            </a:extLst>
          </p:cNvPr>
          <p:cNvSpPr txBox="1">
            <a:spLocks/>
          </p:cNvSpPr>
          <p:nvPr/>
        </p:nvSpPr>
        <p:spPr>
          <a:xfrm>
            <a:off x="837882" y="-453681"/>
            <a:ext cx="7680041" cy="446247"/>
          </a:xfrm>
          <a:prstGeom prst="rect">
            <a:avLst/>
          </a:prstGeom>
        </p:spPr>
        <p:txBody>
          <a:bodyPr vert="horz" lIns="0" tIns="0" rIns="0" bIns="0" rtlCol="0" anchor="t">
            <a:noAutofit/>
          </a:bodyPr>
          <a:lstStyle>
            <a:lvl1pPr algn="l" defTabSz="514282" rtl="0" eaLnBrk="1" latinLnBrk="0" hangingPunct="1">
              <a:lnSpc>
                <a:spcPct val="90000"/>
              </a:lnSpc>
              <a:spcBef>
                <a:spcPct val="0"/>
              </a:spcBef>
              <a:buNone/>
              <a:defRPr sz="1500" kern="1200" cap="none" spc="300" baseline="0">
                <a:solidFill>
                  <a:srgbClr val="012050"/>
                </a:solidFill>
                <a:latin typeface="Calibri" panose="020F0502020204030204" pitchFamily="34" charset="0"/>
                <a:ea typeface="+mj-ea"/>
                <a:cs typeface="Calibri" panose="020F0502020204030204" pitchFamily="34" charset="0"/>
              </a:defRPr>
            </a:lvl1pPr>
          </a:lstStyle>
          <a:p>
            <a:r>
              <a:rPr lang="en-GB" noProof="0"/>
              <a:t>A photo showing </a:t>
            </a:r>
            <a:r>
              <a:rPr lang="en-GB" noProof="0" err="1"/>
              <a:t>Sydneshaugen</a:t>
            </a:r>
            <a:r>
              <a:rPr lang="en-GB" noProof="0"/>
              <a:t> </a:t>
            </a:r>
            <a:r>
              <a:rPr lang="en-GB" noProof="0" err="1"/>
              <a:t>skole</a:t>
            </a:r>
            <a:r>
              <a:rPr lang="en-GB" noProof="0"/>
              <a:t> at the University of Bergen.</a:t>
            </a:r>
          </a:p>
        </p:txBody>
      </p:sp>
    </p:spTree>
    <p:extLst>
      <p:ext uri="{BB962C8B-B14F-4D97-AF65-F5344CB8AC3E}">
        <p14:creationId xmlns:p14="http://schemas.microsoft.com/office/powerpoint/2010/main" val="1943387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E12ED-6A7C-D04E-97FD-17012CB9FF99}"/>
              </a:ext>
            </a:extLst>
          </p:cNvPr>
          <p:cNvSpPr>
            <a:spLocks noGrp="1"/>
          </p:cNvSpPr>
          <p:nvPr>
            <p:ph type="title"/>
          </p:nvPr>
        </p:nvSpPr>
        <p:spPr/>
        <p:txBody>
          <a:bodyPr/>
          <a:lstStyle/>
          <a:p>
            <a:r>
              <a:rPr lang="en-GB" cap="none" noProof="0">
                <a:cs typeface="Times New Roman"/>
              </a:rPr>
              <a:t>Faculty of humanities</a:t>
            </a:r>
            <a:endParaRPr lang="en-GB" cap="none" noProof="0"/>
          </a:p>
        </p:txBody>
      </p:sp>
      <p:sp>
        <p:nvSpPr>
          <p:cNvPr id="3" name="Plassholder for tekst 2">
            <a:extLst>
              <a:ext uri="{FF2B5EF4-FFF2-40B4-BE49-F238E27FC236}">
                <a16:creationId xmlns:a16="http://schemas.microsoft.com/office/drawing/2014/main" id="{217BFE72-C52D-C84D-01FE-D167E69E6E01}"/>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Content Placeholder 3">
            <a:extLst>
              <a:ext uri="{FF2B5EF4-FFF2-40B4-BE49-F238E27FC236}">
                <a16:creationId xmlns:a16="http://schemas.microsoft.com/office/drawing/2014/main" id="{C7FC0D01-CA41-0B39-4EC9-1D81CEAFA667}"/>
              </a:ext>
            </a:extLst>
          </p:cNvPr>
          <p:cNvSpPr>
            <a:spLocks noGrp="1"/>
          </p:cNvSpPr>
          <p:nvPr>
            <p:ph sz="quarter" idx="13"/>
          </p:nvPr>
        </p:nvSpPr>
        <p:spPr/>
        <p:txBody>
          <a:bodyPr vert="horz" lIns="0" tIns="0" rIns="0" bIns="0" rtlCol="0" anchor="t">
            <a:noAutofit/>
          </a:bodyPr>
          <a:lstStyle/>
          <a:p>
            <a:r>
              <a:rPr lang="en-GB" sz="2000" noProof="0">
                <a:ea typeface="Calibri"/>
                <a:cs typeface="Calibri"/>
              </a:rPr>
              <a:t>4 departments and 2 centres</a:t>
            </a:r>
          </a:p>
          <a:p>
            <a:pPr marL="385445" lvl="1" indent="-128270"/>
            <a:r>
              <a:rPr lang="en-GB" sz="1400" noProof="0">
                <a:ea typeface="+mn-lt"/>
                <a:cs typeface="+mn-lt"/>
              </a:rPr>
              <a:t>Department of Foreign Languages</a:t>
            </a:r>
          </a:p>
          <a:p>
            <a:pPr marL="385445" lvl="1" indent="-128270"/>
            <a:r>
              <a:rPr lang="en-GB" sz="1400" noProof="0">
                <a:ea typeface="+mn-lt"/>
                <a:cs typeface="+mn-lt"/>
              </a:rPr>
              <a:t>Department of Philosophy           </a:t>
            </a:r>
          </a:p>
          <a:p>
            <a:pPr marL="385445" lvl="1" indent="-128270"/>
            <a:r>
              <a:rPr lang="en-GB" sz="1400" noProof="0">
                <a:ea typeface="+mn-lt"/>
                <a:cs typeface="+mn-lt"/>
              </a:rPr>
              <a:t>Department of Archaeology, History, Culture studies and Religion</a:t>
            </a:r>
            <a:endParaRPr lang="en-GB" sz="1400" noProof="0">
              <a:ea typeface="+mn-lt"/>
              <a:cs typeface="Calibri"/>
            </a:endParaRPr>
          </a:p>
          <a:p>
            <a:pPr marL="385445" lvl="1" indent="-128270"/>
            <a:r>
              <a:rPr lang="en-GB" sz="1400" noProof="0">
                <a:ea typeface="+mn-lt"/>
                <a:cs typeface="+mn-lt"/>
              </a:rPr>
              <a:t>Department of Linguistic, Literary and Aesthetic studies</a:t>
            </a:r>
            <a:endParaRPr lang="en-GB" sz="1400" noProof="0">
              <a:ea typeface="+mn-lt"/>
              <a:cs typeface="Calibri"/>
            </a:endParaRPr>
          </a:p>
          <a:p>
            <a:pPr marL="385445" lvl="1" indent="-128270"/>
            <a:r>
              <a:rPr lang="en-GB" sz="1400" noProof="0">
                <a:ea typeface="+mn-lt"/>
                <a:cs typeface="+mn-lt"/>
              </a:rPr>
              <a:t>Centre for Women’s and Gender Research</a:t>
            </a:r>
          </a:p>
          <a:p>
            <a:pPr marL="385445" lvl="1" indent="-128270"/>
            <a:r>
              <a:rPr lang="en-GB" sz="1400" noProof="0">
                <a:ea typeface="+mn-lt"/>
                <a:cs typeface="+mn-lt"/>
              </a:rPr>
              <a:t>Centre for the Study of the Sciences and the Humanities</a:t>
            </a:r>
            <a:endParaRPr lang="en-GB" sz="1400" noProof="0">
              <a:ea typeface="Calibri"/>
              <a:cs typeface="Calibri"/>
            </a:endParaRPr>
          </a:p>
          <a:p>
            <a:r>
              <a:rPr lang="en-GB" sz="2000" noProof="0">
                <a:ea typeface="Calibri"/>
                <a:cs typeface="Calibri"/>
              </a:rPr>
              <a:t>3,640 students</a:t>
            </a:r>
          </a:p>
          <a:p>
            <a:r>
              <a:rPr lang="en-GB" sz="2000" noProof="0">
                <a:ea typeface="Calibri"/>
                <a:cs typeface="Calibri"/>
              </a:rPr>
              <a:t>2 centres of Excellence</a:t>
            </a:r>
          </a:p>
        </p:txBody>
      </p:sp>
    </p:spTree>
    <p:extLst>
      <p:ext uri="{BB962C8B-B14F-4D97-AF65-F5344CB8AC3E}">
        <p14:creationId xmlns:p14="http://schemas.microsoft.com/office/powerpoint/2010/main" val="1135807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lassholder for bilde 4" descr="Credit: Marianne Røsvik">
            <a:extLst>
              <a:ext uri="{FF2B5EF4-FFF2-40B4-BE49-F238E27FC236}">
                <a16:creationId xmlns:a16="http://schemas.microsoft.com/office/drawing/2014/main" id="{5B59F846-E2A0-B250-BFFC-A3F6F28CCA0B}"/>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7759" b="7759"/>
          <a:stretch/>
        </p:blipFill>
        <p:spPr>
          <a:xfrm>
            <a:off x="-7435" y="-7434"/>
            <a:ext cx="9158869" cy="5158368"/>
          </a:xfrm>
        </p:spPr>
      </p:pic>
      <p:pic>
        <p:nvPicPr>
          <p:cNvPr id="2" name="Bilde 1">
            <a:extLst>
              <a:ext uri="{FF2B5EF4-FFF2-40B4-BE49-F238E27FC236}">
                <a16:creationId xmlns:a16="http://schemas.microsoft.com/office/drawing/2014/main" id="{DC9AD057-2CB3-6452-6BCD-BC2A2FBF2BFB}"/>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
        <p:nvSpPr>
          <p:cNvPr id="3" name="Tittel 2">
            <a:extLst>
              <a:ext uri="{FF2B5EF4-FFF2-40B4-BE49-F238E27FC236}">
                <a16:creationId xmlns:a16="http://schemas.microsoft.com/office/drawing/2014/main" id="{DD8FB6EA-9AFB-15F9-B8EF-48A20A38EF20}"/>
              </a:ext>
            </a:extLst>
          </p:cNvPr>
          <p:cNvSpPr txBox="1">
            <a:spLocks/>
          </p:cNvSpPr>
          <p:nvPr/>
        </p:nvSpPr>
        <p:spPr>
          <a:xfrm>
            <a:off x="764242" y="-446247"/>
            <a:ext cx="7886700" cy="446247"/>
          </a:xfrm>
          <a:prstGeom prst="rect">
            <a:avLst/>
          </a:prstGeom>
        </p:spPr>
        <p:txBody>
          <a:bodyPr vert="horz" lIns="0" tIns="0" rIns="0" bIns="0" rtlCol="0" anchor="t">
            <a:noAutofit/>
          </a:bodyPr>
          <a:lstStyle>
            <a:lvl1pPr algn="l" defTabSz="514282" rtl="0" eaLnBrk="1" latinLnBrk="0" hangingPunct="1">
              <a:lnSpc>
                <a:spcPct val="90000"/>
              </a:lnSpc>
              <a:spcBef>
                <a:spcPct val="0"/>
              </a:spcBef>
              <a:buNone/>
              <a:defRPr sz="1500" kern="1200" cap="none" spc="300" baseline="0">
                <a:solidFill>
                  <a:srgbClr val="012050"/>
                </a:solidFill>
                <a:latin typeface="Calibri" panose="020F0502020204030204" pitchFamily="34" charset="0"/>
                <a:ea typeface="+mj-ea"/>
                <a:cs typeface="Calibri" panose="020F0502020204030204" pitchFamily="34" charset="0"/>
              </a:defRPr>
            </a:lvl1pPr>
          </a:lstStyle>
          <a:p>
            <a:r>
              <a:rPr lang="en-GB" noProof="0"/>
              <a:t>The Law building at </a:t>
            </a:r>
            <a:r>
              <a:rPr lang="en-GB" noProof="0" err="1"/>
              <a:t>Dragefjellet</a:t>
            </a:r>
            <a:r>
              <a:rPr lang="en-GB" noProof="0"/>
              <a:t>.</a:t>
            </a:r>
          </a:p>
        </p:txBody>
      </p:sp>
    </p:spTree>
    <p:extLst>
      <p:ext uri="{BB962C8B-B14F-4D97-AF65-F5344CB8AC3E}">
        <p14:creationId xmlns:p14="http://schemas.microsoft.com/office/powerpoint/2010/main" val="2498567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E12ED-6A7C-D04E-97FD-17012CB9FF99}"/>
              </a:ext>
            </a:extLst>
          </p:cNvPr>
          <p:cNvSpPr>
            <a:spLocks noGrp="1"/>
          </p:cNvSpPr>
          <p:nvPr>
            <p:ph type="title"/>
          </p:nvPr>
        </p:nvSpPr>
        <p:spPr/>
        <p:txBody>
          <a:bodyPr/>
          <a:lstStyle/>
          <a:p>
            <a:r>
              <a:rPr lang="en-GB" cap="none" noProof="0">
                <a:cs typeface="Times New Roman"/>
              </a:rPr>
              <a:t>Faculty of law</a:t>
            </a:r>
            <a:endParaRPr lang="en-GB" cap="none" noProof="0"/>
          </a:p>
        </p:txBody>
      </p:sp>
      <p:sp>
        <p:nvSpPr>
          <p:cNvPr id="3" name="Plassholder for tekst 2">
            <a:extLst>
              <a:ext uri="{FF2B5EF4-FFF2-40B4-BE49-F238E27FC236}">
                <a16:creationId xmlns:a16="http://schemas.microsoft.com/office/drawing/2014/main" id="{9BC87BC1-1DED-5F51-CC1A-4614DF06B88E}"/>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Content Placeholder 3">
            <a:extLst>
              <a:ext uri="{FF2B5EF4-FFF2-40B4-BE49-F238E27FC236}">
                <a16:creationId xmlns:a16="http://schemas.microsoft.com/office/drawing/2014/main" id="{C7FC0D01-CA41-0B39-4EC9-1D81CEAFA667}"/>
              </a:ext>
            </a:extLst>
          </p:cNvPr>
          <p:cNvSpPr>
            <a:spLocks noGrp="1"/>
          </p:cNvSpPr>
          <p:nvPr>
            <p:ph sz="quarter" idx="13"/>
          </p:nvPr>
        </p:nvSpPr>
        <p:spPr>
          <a:xfrm>
            <a:off x="796317" y="1414464"/>
            <a:ext cx="6726701" cy="3167062"/>
          </a:xfrm>
        </p:spPr>
        <p:txBody>
          <a:bodyPr vert="horz" lIns="0" tIns="0" rIns="0" bIns="0" rtlCol="0" anchor="t">
            <a:noAutofit/>
          </a:bodyPr>
          <a:lstStyle/>
          <a:p>
            <a:pPr marL="295327" indent="-214313"/>
            <a:r>
              <a:rPr lang="en-GB" sz="2000" noProof="0">
                <a:ea typeface="+mn-lt"/>
                <a:cs typeface="+mn-lt"/>
              </a:rPr>
              <a:t>One of Norway's most popular studies</a:t>
            </a:r>
          </a:p>
          <a:p>
            <a:pPr marL="295327" indent="-214313"/>
            <a:r>
              <a:rPr lang="en-GB" sz="2000" noProof="0">
                <a:ea typeface="Calibri"/>
                <a:cs typeface="Calibri"/>
              </a:rPr>
              <a:t>2,460 students</a:t>
            </a:r>
            <a:endParaRPr lang="en-GB" sz="2000" noProof="0">
              <a:ea typeface="+mn-lt"/>
              <a:cs typeface="+mn-lt"/>
            </a:endParaRPr>
          </a:p>
          <a:p>
            <a:pPr marL="295327" indent="-214313">
              <a:lnSpc>
                <a:spcPct val="100000"/>
              </a:lnSpc>
            </a:pPr>
            <a:r>
              <a:rPr lang="en-GB" sz="2000" noProof="0">
                <a:ea typeface="+mn-lt"/>
                <a:cs typeface="Calibri"/>
              </a:rPr>
              <a:t>4 centres: </a:t>
            </a:r>
          </a:p>
          <a:p>
            <a:pPr marL="471488" lvl="1" indent="-214313">
              <a:lnSpc>
                <a:spcPct val="100000"/>
              </a:lnSpc>
            </a:pPr>
            <a:r>
              <a:rPr lang="en-GB" sz="1400" noProof="0" err="1"/>
              <a:t>Dragefjellet</a:t>
            </a:r>
            <a:r>
              <a:rPr lang="en-GB" sz="1400" noProof="0"/>
              <a:t> Centre for Learning and Communication (DLF)</a:t>
            </a:r>
          </a:p>
          <a:p>
            <a:pPr marL="471488" lvl="1" indent="-214313">
              <a:lnSpc>
                <a:spcPct val="100000"/>
              </a:lnSpc>
            </a:pPr>
            <a:r>
              <a:rPr lang="en-GB" sz="1400" noProof="0"/>
              <a:t>The Centre on the Europeanization of Norwegian Law (CENTENOL) </a:t>
            </a:r>
          </a:p>
          <a:p>
            <a:pPr marL="471488" lvl="1" indent="-214313">
              <a:lnSpc>
                <a:spcPct val="100000"/>
              </a:lnSpc>
            </a:pPr>
            <a:r>
              <a:rPr lang="en-GB" sz="1400" noProof="0">
                <a:ea typeface="Calibri"/>
                <a:cs typeface="Calibri"/>
              </a:rPr>
              <a:t>Bergen </a:t>
            </a:r>
            <a:r>
              <a:rPr lang="en-GB" sz="1400" noProof="0" err="1">
                <a:ea typeface="Calibri"/>
                <a:cs typeface="Calibri"/>
              </a:rPr>
              <a:t>Center</a:t>
            </a:r>
            <a:r>
              <a:rPr lang="en-GB" sz="1400" noProof="0">
                <a:ea typeface="Calibri"/>
                <a:cs typeface="Calibri"/>
              </a:rPr>
              <a:t> for Competition Law and Economics (BECCLE)</a:t>
            </a:r>
            <a:endParaRPr lang="en-GB" sz="1400" noProof="0"/>
          </a:p>
          <a:p>
            <a:pPr marL="471488" lvl="1" indent="-214313">
              <a:lnSpc>
                <a:spcPct val="100000"/>
              </a:lnSpc>
            </a:pPr>
            <a:r>
              <a:rPr lang="en-GB" sz="1400" noProof="0">
                <a:ea typeface="Calibri"/>
                <a:cs typeface="Calibri"/>
              </a:rPr>
              <a:t>COAST Law </a:t>
            </a:r>
            <a:r>
              <a:rPr lang="en-GB" sz="1400" noProof="0" err="1">
                <a:ea typeface="Calibri"/>
                <a:cs typeface="Calibri"/>
              </a:rPr>
              <a:t>Center</a:t>
            </a:r>
            <a:endParaRPr lang="en-GB" sz="1400" noProof="0">
              <a:ea typeface="Calibri"/>
              <a:cs typeface="Calibri"/>
            </a:endParaRPr>
          </a:p>
          <a:p>
            <a:pPr marL="471488" lvl="1" indent="-214313">
              <a:lnSpc>
                <a:spcPct val="100000"/>
              </a:lnSpc>
            </a:pPr>
            <a:endParaRPr lang="en-GB" sz="1400" noProof="0">
              <a:ea typeface="Calibri"/>
              <a:cs typeface="Calibri"/>
            </a:endParaRPr>
          </a:p>
          <a:p>
            <a:pPr marL="81014" indent="0">
              <a:buNone/>
            </a:pPr>
            <a:endParaRPr lang="en-GB" noProof="0"/>
          </a:p>
        </p:txBody>
      </p:sp>
    </p:spTree>
    <p:extLst>
      <p:ext uri="{BB962C8B-B14F-4D97-AF65-F5344CB8AC3E}">
        <p14:creationId xmlns:p14="http://schemas.microsoft.com/office/powerpoint/2010/main" val="2704849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lassholder for bilde 4" descr="A photo showing the dentistry building at the University of Bergen.">
            <a:extLst>
              <a:ext uri="{FF2B5EF4-FFF2-40B4-BE49-F238E27FC236}">
                <a16:creationId xmlns:a16="http://schemas.microsoft.com/office/drawing/2014/main" id="{DE4299A6-7555-45A8-8E28-0982021726E0}"/>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a:ext>
            </a:extLst>
          </a:blip>
          <a:srcRect/>
          <a:stretch/>
        </p:blipFill>
        <p:spPr>
          <a:xfrm>
            <a:off x="0" y="0"/>
            <a:ext cx="9158869" cy="5158368"/>
          </a:xfrm>
        </p:spPr>
      </p:pic>
      <p:pic>
        <p:nvPicPr>
          <p:cNvPr id="2" name="Bilde 1">
            <a:extLst>
              <a:ext uri="{FF2B5EF4-FFF2-40B4-BE49-F238E27FC236}">
                <a16:creationId xmlns:a16="http://schemas.microsoft.com/office/drawing/2014/main" id="{C8DDFAEE-F35B-151A-6D8A-69E6632CA33E}"/>
              </a:ext>
              <a:ext uri="{C183D7F6-B498-43B3-948B-1728B52AA6E4}">
                <adec:decorative xmlns:adec="http://schemas.microsoft.com/office/drawing/2017/decorative" val="1"/>
              </a:ext>
            </a:extLst>
          </p:cNvPr>
          <p:cNvPicPr>
            <a:picLocks noChangeAspect="1"/>
          </p:cNvPicPr>
          <p:nvPr/>
        </p:nvPicPr>
        <p:blipFill>
          <a:blip r:embed="rId4"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
        <p:nvSpPr>
          <p:cNvPr id="3" name="Tittel 2">
            <a:extLst>
              <a:ext uri="{FF2B5EF4-FFF2-40B4-BE49-F238E27FC236}">
                <a16:creationId xmlns:a16="http://schemas.microsoft.com/office/drawing/2014/main" id="{B132DFFA-D785-E58A-938A-B4BB9D77B3F2}"/>
              </a:ext>
            </a:extLst>
          </p:cNvPr>
          <p:cNvSpPr txBox="1">
            <a:spLocks/>
          </p:cNvSpPr>
          <p:nvPr/>
        </p:nvSpPr>
        <p:spPr>
          <a:xfrm>
            <a:off x="628649" y="-446247"/>
            <a:ext cx="7886700" cy="446247"/>
          </a:xfrm>
          <a:prstGeom prst="rect">
            <a:avLst/>
          </a:prstGeom>
        </p:spPr>
        <p:txBody>
          <a:bodyPr vert="horz" lIns="0" tIns="0" rIns="0" bIns="0" rtlCol="0" anchor="t">
            <a:noAutofit/>
          </a:bodyPr>
          <a:lstStyle>
            <a:lvl1pPr algn="l" defTabSz="514282" rtl="0" eaLnBrk="1" latinLnBrk="0" hangingPunct="1">
              <a:lnSpc>
                <a:spcPct val="90000"/>
              </a:lnSpc>
              <a:spcBef>
                <a:spcPct val="0"/>
              </a:spcBef>
              <a:buNone/>
              <a:defRPr sz="1500" kern="1200" cap="none" spc="300" baseline="0">
                <a:solidFill>
                  <a:srgbClr val="012050"/>
                </a:solidFill>
                <a:latin typeface="Calibri" panose="020F0502020204030204" pitchFamily="34" charset="0"/>
                <a:ea typeface="+mj-ea"/>
                <a:cs typeface="Calibri" panose="020F0502020204030204" pitchFamily="34" charset="0"/>
              </a:defRPr>
            </a:lvl1pPr>
          </a:lstStyle>
          <a:p>
            <a:r>
              <a:rPr lang="en-GB" noProof="0"/>
              <a:t>Outside the </a:t>
            </a:r>
            <a:r>
              <a:rPr lang="en-GB" noProof="0" err="1"/>
              <a:t>Odonthology</a:t>
            </a:r>
            <a:r>
              <a:rPr lang="en-GB" noProof="0"/>
              <a:t> building.</a:t>
            </a:r>
          </a:p>
        </p:txBody>
      </p:sp>
    </p:spTree>
    <p:extLst>
      <p:ext uri="{BB962C8B-B14F-4D97-AF65-F5344CB8AC3E}">
        <p14:creationId xmlns:p14="http://schemas.microsoft.com/office/powerpoint/2010/main" val="1608270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E12ED-6A7C-D04E-97FD-17012CB9FF99}"/>
              </a:ext>
            </a:extLst>
          </p:cNvPr>
          <p:cNvSpPr>
            <a:spLocks noGrp="1"/>
          </p:cNvSpPr>
          <p:nvPr>
            <p:ph type="title"/>
          </p:nvPr>
        </p:nvSpPr>
        <p:spPr/>
        <p:txBody>
          <a:bodyPr/>
          <a:lstStyle/>
          <a:p>
            <a:r>
              <a:rPr lang="en-GB" cap="none" noProof="0">
                <a:cs typeface="Times New Roman"/>
              </a:rPr>
              <a:t>Faculty of medicine</a:t>
            </a:r>
            <a:endParaRPr lang="en-GB" cap="none" noProof="0"/>
          </a:p>
        </p:txBody>
      </p:sp>
      <p:sp>
        <p:nvSpPr>
          <p:cNvPr id="3" name="Plassholder for tekst 2">
            <a:extLst>
              <a:ext uri="{FF2B5EF4-FFF2-40B4-BE49-F238E27FC236}">
                <a16:creationId xmlns:a16="http://schemas.microsoft.com/office/drawing/2014/main" id="{4189BA8C-DA49-8397-B408-A598C7A0D212}"/>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Content Placeholder 3">
            <a:extLst>
              <a:ext uri="{FF2B5EF4-FFF2-40B4-BE49-F238E27FC236}">
                <a16:creationId xmlns:a16="http://schemas.microsoft.com/office/drawing/2014/main" id="{C7FC0D01-CA41-0B39-4EC9-1D81CEAFA667}"/>
              </a:ext>
            </a:extLst>
          </p:cNvPr>
          <p:cNvSpPr>
            <a:spLocks noGrp="1"/>
          </p:cNvSpPr>
          <p:nvPr>
            <p:ph sz="quarter" idx="13"/>
          </p:nvPr>
        </p:nvSpPr>
        <p:spPr/>
        <p:txBody>
          <a:bodyPr vert="horz" lIns="0" tIns="0" rIns="0" bIns="0" rtlCol="0" anchor="t">
            <a:noAutofit/>
          </a:bodyPr>
          <a:lstStyle/>
          <a:p>
            <a:r>
              <a:rPr lang="en-GB" sz="2000" noProof="0">
                <a:ea typeface="Calibri"/>
                <a:cs typeface="Calibri"/>
              </a:rPr>
              <a:t>5 departments</a:t>
            </a:r>
          </a:p>
          <a:p>
            <a:pPr lvl="1"/>
            <a:r>
              <a:rPr lang="en-GB" sz="1400" noProof="0">
                <a:ea typeface="+mn-lt"/>
                <a:cs typeface="+mn-lt"/>
              </a:rPr>
              <a:t>Department of Biomedicine</a:t>
            </a:r>
          </a:p>
          <a:p>
            <a:pPr lvl="1"/>
            <a:r>
              <a:rPr lang="en-GB" sz="1400" noProof="0">
                <a:ea typeface="+mn-lt"/>
                <a:cs typeface="+mn-lt"/>
              </a:rPr>
              <a:t>Department of Clinical Medicine</a:t>
            </a:r>
            <a:endParaRPr lang="en-GB" sz="1400" noProof="0">
              <a:ea typeface="+mn-lt"/>
              <a:cs typeface="Calibri"/>
            </a:endParaRPr>
          </a:p>
          <a:p>
            <a:pPr lvl="1"/>
            <a:r>
              <a:rPr lang="en-GB" sz="1400" noProof="0">
                <a:ea typeface="+mn-lt"/>
                <a:cs typeface="+mn-lt"/>
              </a:rPr>
              <a:t>Department of Clinical Science</a:t>
            </a:r>
          </a:p>
          <a:p>
            <a:pPr lvl="1"/>
            <a:r>
              <a:rPr lang="en-GB" sz="1400" noProof="0">
                <a:ea typeface="+mn-lt"/>
                <a:cs typeface="+mn-lt"/>
              </a:rPr>
              <a:t>Department of Clinical Dentistry</a:t>
            </a:r>
          </a:p>
          <a:p>
            <a:pPr lvl="1"/>
            <a:r>
              <a:rPr lang="en-GB" sz="1400" noProof="0">
                <a:ea typeface="+mn-lt"/>
                <a:cs typeface="+mn-lt"/>
              </a:rPr>
              <a:t>Department of Global Public Health and Primary Care</a:t>
            </a:r>
            <a:endParaRPr lang="en-GB" sz="1400" noProof="0">
              <a:ea typeface="Calibri"/>
              <a:cs typeface="Calibri"/>
            </a:endParaRPr>
          </a:p>
          <a:p>
            <a:r>
              <a:rPr lang="en-GB" sz="2000" noProof="0">
                <a:ea typeface="+mn-lt"/>
                <a:cs typeface="Calibri" panose="020F0502020204030204" pitchFamily="34" charset="0"/>
              </a:rPr>
              <a:t>2,441 </a:t>
            </a:r>
            <a:r>
              <a:rPr lang="en-GB" sz="2000" noProof="0">
                <a:ea typeface="Calibri"/>
                <a:cs typeface="Calibri"/>
              </a:rPr>
              <a:t>students</a:t>
            </a:r>
          </a:p>
          <a:p>
            <a:r>
              <a:rPr lang="en-GB" sz="2000" noProof="0">
                <a:ea typeface="Calibri"/>
                <a:cs typeface="Calibri"/>
              </a:rPr>
              <a:t>1 Centre of Excellence</a:t>
            </a:r>
          </a:p>
          <a:p>
            <a:r>
              <a:rPr lang="en-GB" sz="2000" noProof="0">
                <a:ea typeface="Calibri"/>
                <a:cs typeface="Calibri"/>
              </a:rPr>
              <a:t>2 </a:t>
            </a:r>
            <a:r>
              <a:rPr lang="en-GB" sz="2000" noProof="0">
                <a:ea typeface="+mn-lt"/>
                <a:cs typeface="+mn-lt"/>
              </a:rPr>
              <a:t>K.G. Jebsen Centres for Medical Research</a:t>
            </a:r>
            <a:endParaRPr lang="en-GB" sz="2000" noProof="0">
              <a:ea typeface="Calibri"/>
              <a:cs typeface="Calibri"/>
            </a:endParaRPr>
          </a:p>
          <a:p>
            <a:endParaRPr lang="en-GB" noProof="0">
              <a:ea typeface="Calibri"/>
              <a:cs typeface="Calibri"/>
            </a:endParaRPr>
          </a:p>
        </p:txBody>
      </p:sp>
    </p:spTree>
    <p:extLst>
      <p:ext uri="{BB962C8B-B14F-4D97-AF65-F5344CB8AC3E}">
        <p14:creationId xmlns:p14="http://schemas.microsoft.com/office/powerpoint/2010/main" val="587342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lassholder for bilde 4" descr="A photo showing the Natural Science building at the University of Bergen.">
            <a:extLst>
              <a:ext uri="{FF2B5EF4-FFF2-40B4-BE49-F238E27FC236}">
                <a16:creationId xmlns:a16="http://schemas.microsoft.com/office/drawing/2014/main" id="{E2C8CFBF-52D9-4F18-AF22-1B030F4C65A8}"/>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a:ext>
            </a:extLst>
          </a:blip>
          <a:srcRect/>
          <a:stretch/>
        </p:blipFill>
        <p:spPr>
          <a:xfrm>
            <a:off x="0" y="0"/>
            <a:ext cx="9158869" cy="5158368"/>
          </a:xfrm>
        </p:spPr>
      </p:pic>
      <p:pic>
        <p:nvPicPr>
          <p:cNvPr id="2" name="Bilde 1">
            <a:extLst>
              <a:ext uri="{FF2B5EF4-FFF2-40B4-BE49-F238E27FC236}">
                <a16:creationId xmlns:a16="http://schemas.microsoft.com/office/drawing/2014/main" id="{6C6EA349-ECF0-C7B6-70D0-9C4BC33F4768}"/>
              </a:ext>
              <a:ext uri="{C183D7F6-B498-43B3-948B-1728B52AA6E4}">
                <adec:decorative xmlns:adec="http://schemas.microsoft.com/office/drawing/2017/decorative" val="1"/>
              </a:ext>
            </a:extLst>
          </p:cNvPr>
          <p:cNvPicPr>
            <a:picLocks noChangeAspect="1"/>
          </p:cNvPicPr>
          <p:nvPr/>
        </p:nvPicPr>
        <p:blipFill>
          <a:blip r:embed="rId4"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
        <p:nvSpPr>
          <p:cNvPr id="3" name="Tittel 2">
            <a:extLst>
              <a:ext uri="{FF2B5EF4-FFF2-40B4-BE49-F238E27FC236}">
                <a16:creationId xmlns:a16="http://schemas.microsoft.com/office/drawing/2014/main" id="{9317F94E-D199-9FB5-BA6B-362996900A79}"/>
              </a:ext>
            </a:extLst>
          </p:cNvPr>
          <p:cNvSpPr txBox="1">
            <a:spLocks/>
          </p:cNvSpPr>
          <p:nvPr/>
        </p:nvSpPr>
        <p:spPr>
          <a:xfrm>
            <a:off x="764242" y="-446247"/>
            <a:ext cx="7886700" cy="446247"/>
          </a:xfrm>
          <a:prstGeom prst="rect">
            <a:avLst/>
          </a:prstGeom>
        </p:spPr>
        <p:txBody>
          <a:bodyPr vert="horz" lIns="0" tIns="0" rIns="0" bIns="0" rtlCol="0" anchor="t">
            <a:noAutofit/>
          </a:bodyPr>
          <a:lstStyle>
            <a:lvl1pPr algn="l" defTabSz="514282" rtl="0" eaLnBrk="1" latinLnBrk="0" hangingPunct="1">
              <a:lnSpc>
                <a:spcPct val="90000"/>
              </a:lnSpc>
              <a:spcBef>
                <a:spcPct val="0"/>
              </a:spcBef>
              <a:buNone/>
              <a:defRPr sz="1500" kern="1200" cap="none" spc="300" baseline="0">
                <a:solidFill>
                  <a:srgbClr val="012050"/>
                </a:solidFill>
                <a:latin typeface="Calibri" panose="020F0502020204030204" pitchFamily="34" charset="0"/>
                <a:ea typeface="+mj-ea"/>
                <a:cs typeface="Calibri" panose="020F0502020204030204" pitchFamily="34" charset="0"/>
              </a:defRPr>
            </a:lvl1pPr>
          </a:lstStyle>
          <a:p>
            <a:r>
              <a:rPr lang="en-GB" noProof="0"/>
              <a:t>The Science building.</a:t>
            </a:r>
          </a:p>
        </p:txBody>
      </p:sp>
    </p:spTree>
    <p:extLst>
      <p:ext uri="{BB962C8B-B14F-4D97-AF65-F5344CB8AC3E}">
        <p14:creationId xmlns:p14="http://schemas.microsoft.com/office/powerpoint/2010/main" val="3510538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E12ED-6A7C-D04E-97FD-17012CB9FF99}"/>
              </a:ext>
            </a:extLst>
          </p:cNvPr>
          <p:cNvSpPr>
            <a:spLocks noGrp="1"/>
          </p:cNvSpPr>
          <p:nvPr>
            <p:ph type="title"/>
          </p:nvPr>
        </p:nvSpPr>
        <p:spPr/>
        <p:txBody>
          <a:bodyPr/>
          <a:lstStyle/>
          <a:p>
            <a:r>
              <a:rPr lang="en-GB" cap="none" noProof="0">
                <a:ea typeface="+mj-lt"/>
                <a:cs typeface="+mj-lt"/>
              </a:rPr>
              <a:t>Faculty of science and technology</a:t>
            </a:r>
            <a:endParaRPr lang="en-GB" cap="none" noProof="0"/>
          </a:p>
        </p:txBody>
      </p:sp>
      <p:sp>
        <p:nvSpPr>
          <p:cNvPr id="5" name="Plassholder for tekst 4">
            <a:extLst>
              <a:ext uri="{FF2B5EF4-FFF2-40B4-BE49-F238E27FC236}">
                <a16:creationId xmlns:a16="http://schemas.microsoft.com/office/drawing/2014/main" id="{B23BAA4F-386E-CA5F-B718-6BC821193074}"/>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Content Placeholder 3">
            <a:extLst>
              <a:ext uri="{FF2B5EF4-FFF2-40B4-BE49-F238E27FC236}">
                <a16:creationId xmlns:a16="http://schemas.microsoft.com/office/drawing/2014/main" id="{C7FC0D01-CA41-0B39-4EC9-1D81CEAFA667}"/>
              </a:ext>
            </a:extLst>
          </p:cNvPr>
          <p:cNvSpPr>
            <a:spLocks noGrp="1"/>
          </p:cNvSpPr>
          <p:nvPr>
            <p:ph sz="quarter" idx="13"/>
          </p:nvPr>
        </p:nvSpPr>
        <p:spPr/>
        <p:txBody>
          <a:bodyPr vert="horz" lIns="0" tIns="0" rIns="0" bIns="0" rtlCol="0" anchor="t">
            <a:noAutofit/>
          </a:bodyPr>
          <a:lstStyle/>
          <a:p>
            <a:r>
              <a:rPr lang="en-GB" sz="2000" noProof="0">
                <a:ea typeface="Calibri"/>
                <a:cs typeface="Calibri"/>
              </a:rPr>
              <a:t>7 departments</a:t>
            </a:r>
          </a:p>
          <a:p>
            <a:pPr lvl="1"/>
            <a:r>
              <a:rPr lang="en-GB" sz="1400" noProof="0">
                <a:ea typeface="+mn-lt"/>
                <a:cs typeface="+mn-lt"/>
              </a:rPr>
              <a:t>Department of Biological Sciences</a:t>
            </a:r>
            <a:endParaRPr lang="en-GB" sz="1400" noProof="0">
              <a:ea typeface="+mn-lt"/>
              <a:cs typeface="Calibri"/>
            </a:endParaRPr>
          </a:p>
          <a:p>
            <a:pPr lvl="1"/>
            <a:r>
              <a:rPr lang="en-GB" sz="1400" noProof="0">
                <a:ea typeface="+mn-lt"/>
                <a:cs typeface="+mn-lt"/>
              </a:rPr>
              <a:t>Department of Chemistry</a:t>
            </a:r>
            <a:endParaRPr lang="en-GB" sz="1400" noProof="0">
              <a:ea typeface="+mn-lt"/>
              <a:cs typeface="Calibri"/>
            </a:endParaRPr>
          </a:p>
          <a:p>
            <a:pPr lvl="1"/>
            <a:r>
              <a:rPr lang="en-GB" sz="1400" noProof="0">
                <a:ea typeface="+mn-lt"/>
                <a:cs typeface="+mn-lt"/>
              </a:rPr>
              <a:t>Department of Earth Science</a:t>
            </a:r>
            <a:endParaRPr lang="en-GB" sz="1400" noProof="0">
              <a:ea typeface="+mn-lt"/>
              <a:cs typeface="Calibri"/>
            </a:endParaRPr>
          </a:p>
          <a:p>
            <a:pPr lvl="1"/>
            <a:r>
              <a:rPr lang="en-GB" sz="1400" noProof="0">
                <a:ea typeface="+mn-lt"/>
                <a:cs typeface="+mn-lt"/>
              </a:rPr>
              <a:t>Department of Informatics</a:t>
            </a:r>
          </a:p>
          <a:p>
            <a:pPr lvl="1"/>
            <a:r>
              <a:rPr lang="en-GB" sz="1400" noProof="0">
                <a:ea typeface="+mn-lt"/>
                <a:cs typeface="+mn-lt"/>
              </a:rPr>
              <a:t>Department of Mathematics</a:t>
            </a:r>
            <a:endParaRPr lang="en-GB" sz="1400" noProof="0">
              <a:ea typeface="+mn-lt"/>
              <a:cs typeface="Calibri"/>
            </a:endParaRPr>
          </a:p>
          <a:p>
            <a:pPr lvl="1"/>
            <a:r>
              <a:rPr lang="en-GB" sz="1400" noProof="0">
                <a:ea typeface="+mn-lt"/>
                <a:cs typeface="+mn-lt"/>
              </a:rPr>
              <a:t>Department of Physics and Technology</a:t>
            </a:r>
            <a:endParaRPr lang="en-GB" sz="1400" noProof="0">
              <a:ea typeface="+mn-lt"/>
              <a:cs typeface="Calibri"/>
            </a:endParaRPr>
          </a:p>
          <a:p>
            <a:pPr lvl="1"/>
            <a:r>
              <a:rPr lang="en-GB" sz="1400" noProof="0">
                <a:ea typeface="+mn-lt"/>
                <a:cs typeface="+mn-lt"/>
              </a:rPr>
              <a:t>Geophysical Institute</a:t>
            </a:r>
            <a:endParaRPr lang="en-GB" sz="1400" noProof="0">
              <a:ea typeface="Calibri"/>
              <a:cs typeface="Calibri"/>
            </a:endParaRPr>
          </a:p>
          <a:p>
            <a:r>
              <a:rPr lang="en-GB" sz="2000" noProof="0">
                <a:ea typeface="Calibri"/>
                <a:cs typeface="Calibri"/>
              </a:rPr>
              <a:t>3,789 students</a:t>
            </a:r>
          </a:p>
          <a:p>
            <a:r>
              <a:rPr lang="en-GB" sz="2000" noProof="0">
                <a:ea typeface="Calibri"/>
                <a:cs typeface="Calibri"/>
              </a:rPr>
              <a:t>World leading research communities in marine research</a:t>
            </a:r>
          </a:p>
        </p:txBody>
      </p:sp>
    </p:spTree>
    <p:extLst>
      <p:ext uri="{BB962C8B-B14F-4D97-AF65-F5344CB8AC3E}">
        <p14:creationId xmlns:p14="http://schemas.microsoft.com/office/powerpoint/2010/main" val="10491089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lassholder for bilde 4" descr="A photo showing the building of Alrek Health Cluster.&#10;&#10;">
            <a:extLst>
              <a:ext uri="{FF2B5EF4-FFF2-40B4-BE49-F238E27FC236}">
                <a16:creationId xmlns:a16="http://schemas.microsoft.com/office/drawing/2014/main" id="{32B8FABA-E4D3-2EB7-46B3-7418759F998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a:stretch/>
        </p:blipFill>
        <p:spPr/>
      </p:pic>
      <p:pic>
        <p:nvPicPr>
          <p:cNvPr id="2" name="Bilde 1">
            <a:extLst>
              <a:ext uri="{FF2B5EF4-FFF2-40B4-BE49-F238E27FC236}">
                <a16:creationId xmlns:a16="http://schemas.microsoft.com/office/drawing/2014/main" id="{24BEDEC1-7101-0CD0-E22B-590005BB5078}"/>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
        <p:nvSpPr>
          <p:cNvPr id="3" name="Tittel 2">
            <a:extLst>
              <a:ext uri="{FF2B5EF4-FFF2-40B4-BE49-F238E27FC236}">
                <a16:creationId xmlns:a16="http://schemas.microsoft.com/office/drawing/2014/main" id="{7B1E4909-9A40-1AF2-7C98-69E65EA1273D}"/>
              </a:ext>
            </a:extLst>
          </p:cNvPr>
          <p:cNvSpPr txBox="1">
            <a:spLocks/>
          </p:cNvSpPr>
          <p:nvPr/>
        </p:nvSpPr>
        <p:spPr>
          <a:xfrm>
            <a:off x="764242" y="-423387"/>
            <a:ext cx="7886700" cy="446247"/>
          </a:xfrm>
          <a:prstGeom prst="rect">
            <a:avLst/>
          </a:prstGeom>
        </p:spPr>
        <p:txBody>
          <a:bodyPr vert="horz" lIns="0" tIns="0" rIns="0" bIns="0" rtlCol="0" anchor="t">
            <a:noAutofit/>
          </a:bodyPr>
          <a:lstStyle>
            <a:lvl1pPr algn="l" defTabSz="514282" rtl="0" eaLnBrk="1" latinLnBrk="0" hangingPunct="1">
              <a:lnSpc>
                <a:spcPct val="90000"/>
              </a:lnSpc>
              <a:spcBef>
                <a:spcPct val="0"/>
              </a:spcBef>
              <a:buNone/>
              <a:defRPr sz="1500" kern="1200" cap="none" spc="300" baseline="0">
                <a:solidFill>
                  <a:srgbClr val="012050"/>
                </a:solidFill>
                <a:latin typeface="Calibri" panose="020F0502020204030204" pitchFamily="34" charset="0"/>
                <a:ea typeface="+mj-ea"/>
                <a:cs typeface="Calibri" panose="020F0502020204030204" pitchFamily="34" charset="0"/>
              </a:defRPr>
            </a:lvl1pPr>
          </a:lstStyle>
          <a:p>
            <a:r>
              <a:rPr lang="en-GB" noProof="0"/>
              <a:t>The </a:t>
            </a:r>
            <a:r>
              <a:rPr lang="en-GB" noProof="0" err="1"/>
              <a:t>Alrek</a:t>
            </a:r>
            <a:r>
              <a:rPr lang="en-GB" noProof="0"/>
              <a:t> health cluster building.</a:t>
            </a:r>
          </a:p>
        </p:txBody>
      </p:sp>
    </p:spTree>
    <p:extLst>
      <p:ext uri="{BB962C8B-B14F-4D97-AF65-F5344CB8AC3E}">
        <p14:creationId xmlns:p14="http://schemas.microsoft.com/office/powerpoint/2010/main" val="8788582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E12ED-6A7C-D04E-97FD-17012CB9FF99}"/>
              </a:ext>
            </a:extLst>
          </p:cNvPr>
          <p:cNvSpPr>
            <a:spLocks noGrp="1"/>
          </p:cNvSpPr>
          <p:nvPr>
            <p:ph type="title"/>
          </p:nvPr>
        </p:nvSpPr>
        <p:spPr/>
        <p:txBody>
          <a:bodyPr/>
          <a:lstStyle/>
          <a:p>
            <a:r>
              <a:rPr lang="en-GB" cap="none" noProof="0">
                <a:ea typeface="+mj-lt"/>
                <a:cs typeface="+mj-lt"/>
              </a:rPr>
              <a:t>Faculty of psychology</a:t>
            </a:r>
            <a:endParaRPr lang="en-GB" cap="none" noProof="0"/>
          </a:p>
        </p:txBody>
      </p:sp>
      <p:sp>
        <p:nvSpPr>
          <p:cNvPr id="3" name="Plassholder for tekst 2">
            <a:extLst>
              <a:ext uri="{FF2B5EF4-FFF2-40B4-BE49-F238E27FC236}">
                <a16:creationId xmlns:a16="http://schemas.microsoft.com/office/drawing/2014/main" id="{6E95CD33-1FAD-245A-8382-0C79E6B6971F}"/>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Content Placeholder 3">
            <a:extLst>
              <a:ext uri="{FF2B5EF4-FFF2-40B4-BE49-F238E27FC236}">
                <a16:creationId xmlns:a16="http://schemas.microsoft.com/office/drawing/2014/main" id="{C7FC0D01-CA41-0B39-4EC9-1D81CEAFA667}"/>
              </a:ext>
            </a:extLst>
          </p:cNvPr>
          <p:cNvSpPr>
            <a:spLocks noGrp="1"/>
          </p:cNvSpPr>
          <p:nvPr>
            <p:ph sz="quarter" idx="13"/>
          </p:nvPr>
        </p:nvSpPr>
        <p:spPr/>
        <p:txBody>
          <a:bodyPr vert="horz" lIns="0" tIns="0" rIns="0" bIns="0" rtlCol="0" anchor="t">
            <a:noAutofit/>
          </a:bodyPr>
          <a:lstStyle/>
          <a:p>
            <a:r>
              <a:rPr lang="en-GB" sz="2000" noProof="0">
                <a:ea typeface="Calibri"/>
                <a:cs typeface="Calibri"/>
              </a:rPr>
              <a:t>5 departments and 2 centres</a:t>
            </a:r>
          </a:p>
          <a:p>
            <a:pPr lvl="1"/>
            <a:r>
              <a:rPr lang="en-GB" sz="1400" noProof="0">
                <a:ea typeface="+mn-lt"/>
                <a:cs typeface="+mn-lt"/>
              </a:rPr>
              <a:t>Department of Psychosocial Science</a:t>
            </a:r>
          </a:p>
          <a:p>
            <a:pPr lvl="1"/>
            <a:r>
              <a:rPr lang="en-GB" sz="1400" noProof="0">
                <a:ea typeface="+mn-lt"/>
                <a:cs typeface="+mn-lt"/>
              </a:rPr>
              <a:t>Department of Health Promotion and Development (HEMIL)</a:t>
            </a:r>
          </a:p>
          <a:p>
            <a:pPr lvl="1"/>
            <a:r>
              <a:rPr lang="en-GB" sz="1400" noProof="0">
                <a:ea typeface="+mn-lt"/>
                <a:cs typeface="+mn-lt"/>
              </a:rPr>
              <a:t>Department of Education</a:t>
            </a:r>
          </a:p>
          <a:p>
            <a:pPr lvl="1"/>
            <a:r>
              <a:rPr lang="en-GB" sz="1400" noProof="0">
                <a:ea typeface="+mn-lt"/>
                <a:cs typeface="+mn-lt"/>
              </a:rPr>
              <a:t>Department of Clinical and Biological Psychology</a:t>
            </a:r>
          </a:p>
          <a:p>
            <a:pPr lvl="1"/>
            <a:r>
              <a:rPr lang="en-GB" sz="1400" noProof="0">
                <a:ea typeface="+mn-lt"/>
                <a:cs typeface="+mn-lt"/>
              </a:rPr>
              <a:t>Centre for Crisis Psychology</a:t>
            </a:r>
          </a:p>
          <a:p>
            <a:pPr lvl="1"/>
            <a:r>
              <a:rPr lang="en-GB" sz="1400" noProof="0">
                <a:ea typeface="+mn-lt"/>
                <a:cs typeface="+mn-lt"/>
              </a:rPr>
              <a:t>Centre for the Science of Learning &amp; Technology (SLATE)</a:t>
            </a:r>
          </a:p>
          <a:p>
            <a:pPr lvl="1"/>
            <a:r>
              <a:rPr lang="en-GB" sz="1400" noProof="0">
                <a:ea typeface="+mn-lt"/>
                <a:cs typeface="+mn-lt"/>
              </a:rPr>
              <a:t>Norwegian Competence </a:t>
            </a:r>
            <a:r>
              <a:rPr lang="en-GB" sz="1400" noProof="0" err="1">
                <a:ea typeface="+mn-lt"/>
                <a:cs typeface="+mn-lt"/>
              </a:rPr>
              <a:t>Center</a:t>
            </a:r>
            <a:r>
              <a:rPr lang="en-GB" sz="1400" noProof="0">
                <a:ea typeface="+mn-lt"/>
                <a:cs typeface="+mn-lt"/>
              </a:rPr>
              <a:t> for Gambling and Gaming Research </a:t>
            </a:r>
            <a:r>
              <a:rPr lang="en-GB" sz="1400" noProof="0">
                <a:latin typeface="Calibri" panose="020F0502020204030204" pitchFamily="34" charset="0"/>
                <a:ea typeface="+mn-lt"/>
                <a:cs typeface="Calibri" panose="020F0502020204030204" pitchFamily="34" charset="0"/>
              </a:rPr>
              <a:t>(SPILLFORSK)</a:t>
            </a:r>
            <a:endParaRPr lang="en-GB" sz="1400" noProof="0"/>
          </a:p>
          <a:p>
            <a:r>
              <a:rPr lang="en-GB" sz="2000" noProof="0">
                <a:latin typeface="Calibri" panose="020F0502020204030204" pitchFamily="34" charset="0"/>
                <a:ea typeface="+mn-lt"/>
                <a:cs typeface="Calibri" panose="020F0502020204030204" pitchFamily="34" charset="0"/>
              </a:rPr>
              <a:t>2,751 </a:t>
            </a:r>
            <a:r>
              <a:rPr lang="en-GB" sz="2000" noProof="0">
                <a:ea typeface="+mn-lt"/>
                <a:cs typeface="+mn-lt"/>
              </a:rPr>
              <a:t>students</a:t>
            </a:r>
          </a:p>
        </p:txBody>
      </p:sp>
    </p:spTree>
    <p:extLst>
      <p:ext uri="{BB962C8B-B14F-4D97-AF65-F5344CB8AC3E}">
        <p14:creationId xmlns:p14="http://schemas.microsoft.com/office/powerpoint/2010/main" val="26674427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lassholder for bilde 4" descr="A photo showing one of the buildings for the Faculty of Social Science at the University of Bergen.">
            <a:extLst>
              <a:ext uri="{FF2B5EF4-FFF2-40B4-BE49-F238E27FC236}">
                <a16:creationId xmlns:a16="http://schemas.microsoft.com/office/drawing/2014/main" id="{DEAD4900-CDFA-5E5A-E9A8-96FBF144E7D7}"/>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a:ext>
            </a:extLst>
          </a:blip>
          <a:srcRect/>
          <a:stretch/>
        </p:blipFill>
        <p:spPr>
          <a:xfrm>
            <a:off x="0" y="0"/>
            <a:ext cx="9158869" cy="5158368"/>
          </a:xfrm>
        </p:spPr>
      </p:pic>
      <p:pic>
        <p:nvPicPr>
          <p:cNvPr id="3" name="Bilde 2">
            <a:extLst>
              <a:ext uri="{FF2B5EF4-FFF2-40B4-BE49-F238E27FC236}">
                <a16:creationId xmlns:a16="http://schemas.microsoft.com/office/drawing/2014/main" id="{87131667-36B8-C5DC-D259-E6DB0ABF095A}"/>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
        <p:nvSpPr>
          <p:cNvPr id="2" name="Tittel 1">
            <a:extLst>
              <a:ext uri="{FF2B5EF4-FFF2-40B4-BE49-F238E27FC236}">
                <a16:creationId xmlns:a16="http://schemas.microsoft.com/office/drawing/2014/main" id="{14282713-464F-EEFE-9E79-34E1485B7F92}"/>
              </a:ext>
            </a:extLst>
          </p:cNvPr>
          <p:cNvSpPr txBox="1">
            <a:spLocks/>
          </p:cNvSpPr>
          <p:nvPr/>
        </p:nvSpPr>
        <p:spPr>
          <a:xfrm>
            <a:off x="764242" y="-446247"/>
            <a:ext cx="8313256" cy="446247"/>
          </a:xfrm>
          <a:prstGeom prst="rect">
            <a:avLst/>
          </a:prstGeom>
        </p:spPr>
        <p:txBody>
          <a:bodyPr vert="horz" lIns="0" tIns="0" rIns="0" bIns="0" rtlCol="0" anchor="t">
            <a:noAutofit/>
          </a:bodyPr>
          <a:lstStyle>
            <a:lvl1pPr algn="l" defTabSz="514282" rtl="0" eaLnBrk="1" latinLnBrk="0" hangingPunct="1">
              <a:lnSpc>
                <a:spcPct val="90000"/>
              </a:lnSpc>
              <a:spcBef>
                <a:spcPct val="0"/>
              </a:spcBef>
              <a:buNone/>
              <a:defRPr sz="1500" kern="1200" cap="none" spc="300" baseline="0">
                <a:solidFill>
                  <a:srgbClr val="012050"/>
                </a:solidFill>
                <a:latin typeface="Calibri" panose="020F0502020204030204" pitchFamily="34" charset="0"/>
                <a:ea typeface="+mj-ea"/>
                <a:cs typeface="Calibri" panose="020F0502020204030204" pitchFamily="34" charset="0"/>
              </a:defRPr>
            </a:lvl1pPr>
          </a:lstStyle>
          <a:p>
            <a:r>
              <a:rPr lang="en-GB" noProof="0"/>
              <a:t>Street environment outside the Social Sciences building.</a:t>
            </a:r>
          </a:p>
        </p:txBody>
      </p:sp>
    </p:spTree>
    <p:extLst>
      <p:ext uri="{BB962C8B-B14F-4D97-AF65-F5344CB8AC3E}">
        <p14:creationId xmlns:p14="http://schemas.microsoft.com/office/powerpoint/2010/main" val="11956190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E12ED-6A7C-D04E-97FD-17012CB9FF99}"/>
              </a:ext>
            </a:extLst>
          </p:cNvPr>
          <p:cNvSpPr>
            <a:spLocks noGrp="1"/>
          </p:cNvSpPr>
          <p:nvPr>
            <p:ph type="title"/>
          </p:nvPr>
        </p:nvSpPr>
        <p:spPr/>
        <p:txBody>
          <a:bodyPr/>
          <a:lstStyle/>
          <a:p>
            <a:r>
              <a:rPr lang="en-GB" cap="none" noProof="0">
                <a:cs typeface="Times New Roman"/>
              </a:rPr>
              <a:t>Faculty of </a:t>
            </a:r>
            <a:r>
              <a:rPr lang="en-GB">
                <a:cs typeface="Times New Roman"/>
              </a:rPr>
              <a:t>S</a:t>
            </a:r>
            <a:r>
              <a:rPr lang="en-GB" cap="none" noProof="0" err="1">
                <a:cs typeface="Times New Roman"/>
              </a:rPr>
              <a:t>ocial</a:t>
            </a:r>
            <a:r>
              <a:rPr lang="en-GB" cap="none" noProof="0">
                <a:cs typeface="Times New Roman"/>
              </a:rPr>
              <a:t> Sciences</a:t>
            </a:r>
            <a:endParaRPr lang="en-GB" cap="none" noProof="0"/>
          </a:p>
        </p:txBody>
      </p:sp>
      <p:sp>
        <p:nvSpPr>
          <p:cNvPr id="3" name="Plassholder for tekst 2">
            <a:extLst>
              <a:ext uri="{FF2B5EF4-FFF2-40B4-BE49-F238E27FC236}">
                <a16:creationId xmlns:a16="http://schemas.microsoft.com/office/drawing/2014/main" id="{6B8266EC-4E66-4BA7-305A-37AB26E27911}"/>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Content Placeholder 3">
            <a:extLst>
              <a:ext uri="{FF2B5EF4-FFF2-40B4-BE49-F238E27FC236}">
                <a16:creationId xmlns:a16="http://schemas.microsoft.com/office/drawing/2014/main" id="{C7FC0D01-CA41-0B39-4EC9-1D81CEAFA667}"/>
              </a:ext>
            </a:extLst>
          </p:cNvPr>
          <p:cNvSpPr>
            <a:spLocks noGrp="1"/>
          </p:cNvSpPr>
          <p:nvPr>
            <p:ph sz="quarter" idx="13"/>
          </p:nvPr>
        </p:nvSpPr>
        <p:spPr/>
        <p:txBody>
          <a:bodyPr vert="horz" lIns="0" tIns="0" rIns="0" bIns="0" rtlCol="0" anchor="t">
            <a:noAutofit/>
          </a:bodyPr>
          <a:lstStyle/>
          <a:p>
            <a:r>
              <a:rPr lang="en-GB" sz="2000" noProof="0">
                <a:ea typeface="Calibri"/>
                <a:cs typeface="Calibri"/>
              </a:rPr>
              <a:t>7 departments</a:t>
            </a:r>
            <a:endParaRPr lang="en-GB" sz="2000" noProof="0"/>
          </a:p>
          <a:p>
            <a:pPr lvl="1"/>
            <a:r>
              <a:rPr lang="en-GB" sz="1400" noProof="0">
                <a:ea typeface="+mn-lt"/>
                <a:cs typeface="+mn-lt"/>
              </a:rPr>
              <a:t>Department of Government</a:t>
            </a:r>
          </a:p>
          <a:p>
            <a:pPr lvl="1"/>
            <a:r>
              <a:rPr lang="en-GB" sz="1400" noProof="0">
                <a:ea typeface="+mn-lt"/>
                <a:cs typeface="+mn-lt"/>
              </a:rPr>
              <a:t>Department of Comparative Politics</a:t>
            </a:r>
          </a:p>
          <a:p>
            <a:pPr lvl="1"/>
            <a:r>
              <a:rPr lang="en-GB" sz="1400" noProof="0">
                <a:ea typeface="+mn-lt"/>
                <a:cs typeface="+mn-lt"/>
              </a:rPr>
              <a:t>Department of Sociology</a:t>
            </a:r>
          </a:p>
          <a:p>
            <a:pPr lvl="1"/>
            <a:r>
              <a:rPr lang="en-GB" sz="1400" noProof="0">
                <a:ea typeface="+mn-lt"/>
                <a:cs typeface="+mn-lt"/>
              </a:rPr>
              <a:t>Department of Information Science and Media Studies</a:t>
            </a:r>
          </a:p>
          <a:p>
            <a:pPr lvl="1"/>
            <a:r>
              <a:rPr lang="en-GB" sz="1400" noProof="0">
                <a:ea typeface="+mn-lt"/>
                <a:cs typeface="+mn-lt"/>
              </a:rPr>
              <a:t>Department of Economics</a:t>
            </a:r>
          </a:p>
          <a:p>
            <a:pPr lvl="1"/>
            <a:r>
              <a:rPr lang="en-GB" sz="1400" noProof="0">
                <a:ea typeface="+mn-lt"/>
                <a:cs typeface="+mn-lt"/>
              </a:rPr>
              <a:t>Department of Geography</a:t>
            </a:r>
          </a:p>
          <a:p>
            <a:pPr lvl="1"/>
            <a:r>
              <a:rPr lang="en-GB" sz="1400" noProof="0">
                <a:ea typeface="+mn-lt"/>
                <a:cs typeface="+mn-lt"/>
              </a:rPr>
              <a:t>Department of Social Anthropology</a:t>
            </a:r>
          </a:p>
          <a:p>
            <a:r>
              <a:rPr lang="en-GB" sz="2000" noProof="0">
                <a:ea typeface="Calibri"/>
                <a:cs typeface="Calibri"/>
              </a:rPr>
              <a:t>4,757 </a:t>
            </a:r>
            <a:r>
              <a:rPr lang="en-GB" sz="2000" noProof="0">
                <a:ea typeface="+mn-lt"/>
                <a:cs typeface="+mn-lt"/>
              </a:rPr>
              <a:t>students</a:t>
            </a:r>
          </a:p>
          <a:p>
            <a:pPr marL="0" indent="0">
              <a:buNone/>
            </a:pPr>
            <a:endParaRPr lang="en-GB" noProof="0">
              <a:ea typeface="Calibri"/>
              <a:cs typeface="Calibri"/>
            </a:endParaRPr>
          </a:p>
        </p:txBody>
      </p:sp>
    </p:spTree>
    <p:extLst>
      <p:ext uri="{BB962C8B-B14F-4D97-AF65-F5344CB8AC3E}">
        <p14:creationId xmlns:p14="http://schemas.microsoft.com/office/powerpoint/2010/main" val="3896324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lassholder for bilde 4" descr="A photo showing the University Museum of Bergen. Autumn in the museum garden.">
            <a:extLst>
              <a:ext uri="{FF2B5EF4-FFF2-40B4-BE49-F238E27FC236}">
                <a16:creationId xmlns:a16="http://schemas.microsoft.com/office/drawing/2014/main" id="{1458A414-1742-6A8E-11BB-784932B5277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a:stretch/>
        </p:blipFill>
        <p:spPr>
          <a:xfrm>
            <a:off x="-14869" y="0"/>
            <a:ext cx="9158869" cy="5158368"/>
          </a:xfrm>
        </p:spPr>
      </p:pic>
      <p:pic>
        <p:nvPicPr>
          <p:cNvPr id="2" name="Bilde 1">
            <a:extLst>
              <a:ext uri="{FF2B5EF4-FFF2-40B4-BE49-F238E27FC236}">
                <a16:creationId xmlns:a16="http://schemas.microsoft.com/office/drawing/2014/main" id="{21AE87C3-9C49-9725-0E70-392820969627}"/>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
        <p:nvSpPr>
          <p:cNvPr id="3" name="Tittel 2">
            <a:extLst>
              <a:ext uri="{FF2B5EF4-FFF2-40B4-BE49-F238E27FC236}">
                <a16:creationId xmlns:a16="http://schemas.microsoft.com/office/drawing/2014/main" id="{03C3620D-CCFF-22E1-C9FE-D6B8B126C47B}"/>
              </a:ext>
            </a:extLst>
          </p:cNvPr>
          <p:cNvSpPr txBox="1">
            <a:spLocks/>
          </p:cNvSpPr>
          <p:nvPr/>
        </p:nvSpPr>
        <p:spPr>
          <a:xfrm>
            <a:off x="764242" y="-446247"/>
            <a:ext cx="7886700" cy="446247"/>
          </a:xfrm>
          <a:prstGeom prst="rect">
            <a:avLst/>
          </a:prstGeom>
        </p:spPr>
        <p:txBody>
          <a:bodyPr vert="horz" lIns="0" tIns="0" rIns="0" bIns="0" rtlCol="0" anchor="t">
            <a:noAutofit/>
          </a:bodyPr>
          <a:lstStyle>
            <a:lvl1pPr algn="l" defTabSz="514282" rtl="0" eaLnBrk="1" latinLnBrk="0" hangingPunct="1">
              <a:lnSpc>
                <a:spcPct val="90000"/>
              </a:lnSpc>
              <a:spcBef>
                <a:spcPct val="0"/>
              </a:spcBef>
              <a:buNone/>
              <a:defRPr sz="1500" kern="1200" cap="none" spc="300" baseline="0">
                <a:solidFill>
                  <a:srgbClr val="012050"/>
                </a:solidFill>
                <a:latin typeface="Calibri" panose="020F0502020204030204" pitchFamily="34" charset="0"/>
                <a:ea typeface="+mj-ea"/>
                <a:cs typeface="Calibri" panose="020F0502020204030204" pitchFamily="34" charset="0"/>
              </a:defRPr>
            </a:lvl1pPr>
          </a:lstStyle>
          <a:p>
            <a:r>
              <a:rPr lang="en-GB" noProof="0"/>
              <a:t>The University Museum of Bergen. Autumn in the Museum Garden.</a:t>
            </a:r>
          </a:p>
        </p:txBody>
      </p:sp>
    </p:spTree>
    <p:extLst>
      <p:ext uri="{BB962C8B-B14F-4D97-AF65-F5344CB8AC3E}">
        <p14:creationId xmlns:p14="http://schemas.microsoft.com/office/powerpoint/2010/main" val="29504909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tel 3">
            <a:extLst>
              <a:ext uri="{FF2B5EF4-FFF2-40B4-BE49-F238E27FC236}">
                <a16:creationId xmlns:a16="http://schemas.microsoft.com/office/drawing/2014/main" id="{7DCF586E-19A9-F4E3-7F74-40FA9AE0854D}"/>
              </a:ext>
            </a:extLst>
          </p:cNvPr>
          <p:cNvSpPr>
            <a:spLocks noGrp="1"/>
          </p:cNvSpPr>
          <p:nvPr>
            <p:ph type="title"/>
          </p:nvPr>
        </p:nvSpPr>
        <p:spPr/>
        <p:txBody>
          <a:bodyPr/>
          <a:lstStyle/>
          <a:p>
            <a:r>
              <a:rPr lang="en-GB" cap="none" noProof="0">
                <a:cs typeface="Times New Roman"/>
              </a:rPr>
              <a:t>The University Museum</a:t>
            </a:r>
            <a:endParaRPr lang="en-GB" cap="none" noProof="0"/>
          </a:p>
        </p:txBody>
      </p:sp>
      <p:sp>
        <p:nvSpPr>
          <p:cNvPr id="2" name="Plassholder for tekst 1">
            <a:extLst>
              <a:ext uri="{FF2B5EF4-FFF2-40B4-BE49-F238E27FC236}">
                <a16:creationId xmlns:a16="http://schemas.microsoft.com/office/drawing/2014/main" id="{03650A77-BF1A-F78C-1EE7-38799E82D683}"/>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6" name="Plassholder for innhold 5">
            <a:extLst>
              <a:ext uri="{FF2B5EF4-FFF2-40B4-BE49-F238E27FC236}">
                <a16:creationId xmlns:a16="http://schemas.microsoft.com/office/drawing/2014/main" id="{FDECE9CE-E5C1-F94F-2B63-4EBF0B6EFEAC}"/>
              </a:ext>
            </a:extLst>
          </p:cNvPr>
          <p:cNvSpPr>
            <a:spLocks noGrp="1"/>
          </p:cNvSpPr>
          <p:nvPr>
            <p:ph sz="quarter" idx="13"/>
          </p:nvPr>
        </p:nvSpPr>
        <p:spPr/>
        <p:txBody>
          <a:bodyPr vert="horz" lIns="0" tIns="0" rIns="0" bIns="0" rtlCol="0" anchor="t">
            <a:noAutofit/>
          </a:bodyPr>
          <a:lstStyle/>
          <a:p>
            <a:r>
              <a:rPr lang="en-GB" sz="2000" noProof="0">
                <a:ea typeface="Calibri"/>
                <a:cs typeface="Calibri"/>
              </a:rPr>
              <a:t>200th anniversary in 2025</a:t>
            </a:r>
          </a:p>
          <a:p>
            <a:r>
              <a:rPr lang="en-GB" sz="2000" noProof="0">
                <a:ea typeface="Calibri"/>
                <a:cs typeface="Calibri"/>
              </a:rPr>
              <a:t>Some of the largest collections in Norway</a:t>
            </a:r>
            <a:endParaRPr lang="en-GB" sz="2000" noProof="0"/>
          </a:p>
          <a:p>
            <a:r>
              <a:rPr lang="en-GB" sz="2000" noProof="0">
                <a:ea typeface="Calibri"/>
                <a:cs typeface="Calibri"/>
              </a:rPr>
              <a:t>The University gardens</a:t>
            </a:r>
          </a:p>
          <a:p>
            <a:r>
              <a:rPr lang="en-GB" sz="2000" noProof="0">
                <a:ea typeface="Calibri"/>
                <a:cs typeface="Calibri"/>
              </a:rPr>
              <a:t>Natural History</a:t>
            </a:r>
          </a:p>
          <a:p>
            <a:pPr marL="385445" lvl="1" indent="-128270"/>
            <a:r>
              <a:rPr lang="en-GB" noProof="0">
                <a:ea typeface="+mn-lt"/>
                <a:cs typeface="+mn-lt"/>
              </a:rPr>
              <a:t>Holds two million specimens of animals, fungi, plants and minerals, as well as living collections at the University Gardens</a:t>
            </a:r>
            <a:endParaRPr lang="en-GB" noProof="0">
              <a:ea typeface="Calibri"/>
              <a:cs typeface="Calibri"/>
            </a:endParaRPr>
          </a:p>
          <a:p>
            <a:r>
              <a:rPr lang="en-GB" sz="2000" noProof="0">
                <a:ea typeface="Calibri"/>
                <a:cs typeface="Calibri"/>
              </a:rPr>
              <a:t>Cultural History (closed for rehabilitation)</a:t>
            </a:r>
          </a:p>
          <a:p>
            <a:pPr marL="0" indent="0">
              <a:buNone/>
            </a:pPr>
            <a:endParaRPr lang="en-GB" sz="2000" noProof="0">
              <a:ea typeface="Calibri"/>
              <a:cs typeface="Calibri"/>
            </a:endParaRPr>
          </a:p>
          <a:p>
            <a:pPr marL="0" indent="0">
              <a:buNone/>
            </a:pPr>
            <a:endParaRPr lang="en-GB" noProof="0">
              <a:ea typeface="Calibri"/>
              <a:cs typeface="Calibri"/>
            </a:endParaRPr>
          </a:p>
        </p:txBody>
      </p:sp>
    </p:spTree>
    <p:extLst>
      <p:ext uri="{BB962C8B-B14F-4D97-AF65-F5344CB8AC3E}">
        <p14:creationId xmlns:p14="http://schemas.microsoft.com/office/powerpoint/2010/main" val="26416516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E8DD3-9D9A-307A-18B4-6B1BDB641BD6}"/>
            </a:ext>
          </a:extLst>
        </p:cNvPr>
        <p:cNvGrpSpPr/>
        <p:nvPr/>
      </p:nvGrpSpPr>
      <p:grpSpPr>
        <a:xfrm>
          <a:off x="0" y="0"/>
          <a:ext cx="0" cy="0"/>
          <a:chOff x="0" y="0"/>
          <a:chExt cx="0" cy="0"/>
        </a:xfrm>
      </p:grpSpPr>
      <p:sp>
        <p:nvSpPr>
          <p:cNvPr id="11" name="Tittel 10">
            <a:extLst>
              <a:ext uri="{FF2B5EF4-FFF2-40B4-BE49-F238E27FC236}">
                <a16:creationId xmlns:a16="http://schemas.microsoft.com/office/drawing/2014/main" id="{F0978A4E-3430-398C-C87B-AA3D9584C436}"/>
              </a:ext>
            </a:extLst>
          </p:cNvPr>
          <p:cNvSpPr>
            <a:spLocks noGrp="1"/>
          </p:cNvSpPr>
          <p:nvPr>
            <p:ph type="title"/>
          </p:nvPr>
        </p:nvSpPr>
        <p:spPr/>
        <p:txBody>
          <a:bodyPr/>
          <a:lstStyle/>
          <a:p>
            <a:r>
              <a:rPr lang="nb-NO" sz="2000" err="1"/>
              <a:t>Excellent</a:t>
            </a:r>
            <a:r>
              <a:rPr lang="nb-NO" sz="2000"/>
              <a:t> Research Environment</a:t>
            </a:r>
          </a:p>
        </p:txBody>
      </p:sp>
      <p:pic>
        <p:nvPicPr>
          <p:cNvPr id="25" name="Plassholder for bilde 24">
            <a:extLst>
              <a:ext uri="{FF2B5EF4-FFF2-40B4-BE49-F238E27FC236}">
                <a16:creationId xmlns:a16="http://schemas.microsoft.com/office/drawing/2014/main" id="{DCE5EC17-5D2B-7572-5E62-283F5B4AF4B6}"/>
              </a:ext>
              <a:ext uri="{C183D7F6-B498-43B3-948B-1728B52AA6E4}">
                <adec:decorative xmlns:adec="http://schemas.microsoft.com/office/drawing/2017/decorative" val="1"/>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825" r="825"/>
          <a:stretch/>
        </p:blipFill>
        <p:spPr>
          <a:xfrm>
            <a:off x="236580" y="971551"/>
            <a:ext cx="2851189" cy="1934612"/>
          </a:xfrm>
        </p:spPr>
      </p:pic>
      <p:pic>
        <p:nvPicPr>
          <p:cNvPr id="27" name="Plassholder for bilde 26">
            <a:extLst>
              <a:ext uri="{FF2B5EF4-FFF2-40B4-BE49-F238E27FC236}">
                <a16:creationId xmlns:a16="http://schemas.microsoft.com/office/drawing/2014/main" id="{DB32935F-5A23-9799-A3EB-24700B9CE03D}"/>
              </a:ext>
              <a:ext uri="{C183D7F6-B498-43B3-948B-1728B52AA6E4}">
                <adec:decorative xmlns:adec="http://schemas.microsoft.com/office/drawing/2017/decorative" val="1"/>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l="874" r="874"/>
          <a:stretch/>
        </p:blipFill>
        <p:spPr>
          <a:xfrm>
            <a:off x="3147674" y="971551"/>
            <a:ext cx="2851189" cy="1934612"/>
          </a:xfrm>
        </p:spPr>
      </p:pic>
      <p:sp>
        <p:nvSpPr>
          <p:cNvPr id="15" name="Plassholder for tekst 14">
            <a:extLst>
              <a:ext uri="{FF2B5EF4-FFF2-40B4-BE49-F238E27FC236}">
                <a16:creationId xmlns:a16="http://schemas.microsoft.com/office/drawing/2014/main" id="{04C93678-B980-42D5-CE49-0840C90C926E}"/>
              </a:ext>
            </a:extLst>
          </p:cNvPr>
          <p:cNvSpPr>
            <a:spLocks noGrp="1"/>
          </p:cNvSpPr>
          <p:nvPr>
            <p:ph type="body" sz="quarter" idx="16"/>
          </p:nvPr>
        </p:nvSpPr>
        <p:spPr>
          <a:xfrm>
            <a:off x="3225688" y="2337342"/>
            <a:ext cx="2655459" cy="491584"/>
          </a:xfrm>
        </p:spPr>
        <p:txBody>
          <a:bodyPr/>
          <a:lstStyle/>
          <a:p>
            <a:r>
              <a:rPr lang="nb-NO" sz="1700"/>
              <a:t>AI</a:t>
            </a:r>
          </a:p>
        </p:txBody>
      </p:sp>
      <p:pic>
        <p:nvPicPr>
          <p:cNvPr id="29" name="Plassholder for bilde 28">
            <a:extLst>
              <a:ext uri="{FF2B5EF4-FFF2-40B4-BE49-F238E27FC236}">
                <a16:creationId xmlns:a16="http://schemas.microsoft.com/office/drawing/2014/main" id="{C39FB8BC-E6B6-5252-6E34-D00C57CC0FAA}"/>
              </a:ext>
              <a:ext uri="{C183D7F6-B498-43B3-948B-1728B52AA6E4}">
                <adec:decorative xmlns:adec="http://schemas.microsoft.com/office/drawing/2017/decorative" val="1"/>
              </a:ext>
            </a:extLst>
          </p:cNvPr>
          <p:cNvPicPr>
            <a:picLocks noGrp="1" noChangeAspect="1"/>
          </p:cNvPicPr>
          <p:nvPr>
            <p:ph type="pic" sz="quarter" idx="17"/>
          </p:nvPr>
        </p:nvPicPr>
        <p:blipFill>
          <a:blip r:embed="rId5">
            <a:extLst>
              <a:ext uri="{28A0092B-C50C-407E-A947-70E740481C1C}">
                <a14:useLocalDpi xmlns:a14="http://schemas.microsoft.com/office/drawing/2010/main" val="0"/>
              </a:ext>
            </a:extLst>
          </a:blip>
          <a:srcRect l="813" r="813"/>
          <a:stretch/>
        </p:blipFill>
        <p:spPr>
          <a:xfrm>
            <a:off x="6056234" y="971551"/>
            <a:ext cx="2851189" cy="1934612"/>
          </a:xfrm>
        </p:spPr>
      </p:pic>
      <p:sp>
        <p:nvSpPr>
          <p:cNvPr id="17" name="Plassholder for tekst 16">
            <a:extLst>
              <a:ext uri="{FF2B5EF4-FFF2-40B4-BE49-F238E27FC236}">
                <a16:creationId xmlns:a16="http://schemas.microsoft.com/office/drawing/2014/main" id="{D5129320-6DE6-0F91-CA83-18F11DD042F9}"/>
              </a:ext>
            </a:extLst>
          </p:cNvPr>
          <p:cNvSpPr>
            <a:spLocks noGrp="1"/>
          </p:cNvSpPr>
          <p:nvPr>
            <p:ph type="body" sz="quarter" idx="18"/>
          </p:nvPr>
        </p:nvSpPr>
        <p:spPr/>
        <p:txBody>
          <a:bodyPr/>
          <a:lstStyle/>
          <a:p>
            <a:r>
              <a:rPr lang="nb-NO" sz="1700"/>
              <a:t>Quantum </a:t>
            </a:r>
            <a:r>
              <a:rPr lang="nb-NO" sz="1700" err="1"/>
              <a:t>technology</a:t>
            </a:r>
            <a:endParaRPr lang="nb-NO" sz="1700"/>
          </a:p>
        </p:txBody>
      </p:sp>
      <p:pic>
        <p:nvPicPr>
          <p:cNvPr id="39" name="Plassholder for bilde 38">
            <a:extLst>
              <a:ext uri="{FF2B5EF4-FFF2-40B4-BE49-F238E27FC236}">
                <a16:creationId xmlns:a16="http://schemas.microsoft.com/office/drawing/2014/main" id="{F3D64B31-5833-39D5-42C7-C1873974AFB8}"/>
              </a:ext>
              <a:ext uri="{C183D7F6-B498-43B3-948B-1728B52AA6E4}">
                <adec:decorative xmlns:adec="http://schemas.microsoft.com/office/drawing/2017/decorative" val="1"/>
              </a:ext>
            </a:extLst>
          </p:cNvPr>
          <p:cNvPicPr>
            <a:picLocks noGrp="1" noChangeAspect="1"/>
          </p:cNvPicPr>
          <p:nvPr>
            <p:ph type="pic" sz="quarter" idx="19"/>
          </p:nvPr>
        </p:nvPicPr>
        <p:blipFill>
          <a:blip r:embed="rId6">
            <a:extLst>
              <a:ext uri="{28A0092B-C50C-407E-A947-70E740481C1C}">
                <a14:useLocalDpi xmlns:a14="http://schemas.microsoft.com/office/drawing/2010/main" val="0"/>
              </a:ext>
            </a:extLst>
          </a:blip>
          <a:srcRect l="955" r="955"/>
          <a:stretch/>
        </p:blipFill>
        <p:spPr/>
      </p:pic>
      <p:sp>
        <p:nvSpPr>
          <p:cNvPr id="19" name="Plassholder for tekst 18">
            <a:extLst>
              <a:ext uri="{FF2B5EF4-FFF2-40B4-BE49-F238E27FC236}">
                <a16:creationId xmlns:a16="http://schemas.microsoft.com/office/drawing/2014/main" id="{67DD8D09-0386-B6CD-4313-800C6EDDD033}"/>
              </a:ext>
            </a:extLst>
          </p:cNvPr>
          <p:cNvSpPr>
            <a:spLocks noGrp="1"/>
          </p:cNvSpPr>
          <p:nvPr>
            <p:ph type="body" sz="quarter" idx="20"/>
          </p:nvPr>
        </p:nvSpPr>
        <p:spPr>
          <a:xfrm>
            <a:off x="313325" y="4334313"/>
            <a:ext cx="2655459" cy="491584"/>
          </a:xfrm>
        </p:spPr>
        <p:txBody>
          <a:bodyPr/>
          <a:lstStyle/>
          <a:p>
            <a:r>
              <a:rPr lang="nb-NO" sz="1700"/>
              <a:t>The </a:t>
            </a:r>
            <a:r>
              <a:rPr lang="nb-NO" sz="1700" err="1"/>
              <a:t>ocean</a:t>
            </a:r>
            <a:endParaRPr lang="nb-NO" sz="1700"/>
          </a:p>
        </p:txBody>
      </p:sp>
      <p:pic>
        <p:nvPicPr>
          <p:cNvPr id="31" name="Plassholder for bilde 30">
            <a:extLst>
              <a:ext uri="{FF2B5EF4-FFF2-40B4-BE49-F238E27FC236}">
                <a16:creationId xmlns:a16="http://schemas.microsoft.com/office/drawing/2014/main" id="{2907F5C1-CC45-AE47-FB0F-97823ABF8A1E}"/>
              </a:ext>
              <a:ext uri="{C183D7F6-B498-43B3-948B-1728B52AA6E4}">
                <adec:decorative xmlns:adec="http://schemas.microsoft.com/office/drawing/2017/decorative" val="1"/>
              </a:ext>
            </a:extLst>
          </p:cNvPr>
          <p:cNvPicPr>
            <a:picLocks noGrp="1" noChangeAspect="1"/>
          </p:cNvPicPr>
          <p:nvPr>
            <p:ph type="pic" sz="quarter" idx="21"/>
          </p:nvPr>
        </p:nvPicPr>
        <p:blipFill>
          <a:blip r:embed="rId7">
            <a:extLst>
              <a:ext uri="{28A0092B-C50C-407E-A947-70E740481C1C}">
                <a14:useLocalDpi xmlns:a14="http://schemas.microsoft.com/office/drawing/2010/main" val="0"/>
              </a:ext>
            </a:extLst>
          </a:blip>
          <a:srcRect l="53" r="53"/>
          <a:stretch/>
        </p:blipFill>
        <p:spPr/>
      </p:pic>
      <p:sp>
        <p:nvSpPr>
          <p:cNvPr id="21" name="Plassholder for tekst 20">
            <a:extLst>
              <a:ext uri="{FF2B5EF4-FFF2-40B4-BE49-F238E27FC236}">
                <a16:creationId xmlns:a16="http://schemas.microsoft.com/office/drawing/2014/main" id="{4E51EEA9-AD6D-3B4C-A554-75F1D79CFDB6}"/>
              </a:ext>
            </a:extLst>
          </p:cNvPr>
          <p:cNvSpPr>
            <a:spLocks noGrp="1"/>
          </p:cNvSpPr>
          <p:nvPr>
            <p:ph type="body" sz="quarter" idx="22"/>
          </p:nvPr>
        </p:nvSpPr>
        <p:spPr/>
        <p:txBody>
          <a:bodyPr/>
          <a:lstStyle/>
          <a:p>
            <a:r>
              <a:rPr lang="en-GB" sz="1600"/>
              <a:t>Climate and energy transition</a:t>
            </a:r>
          </a:p>
        </p:txBody>
      </p:sp>
      <p:pic>
        <p:nvPicPr>
          <p:cNvPr id="33" name="Plassholder for bilde 32">
            <a:extLst>
              <a:ext uri="{FF2B5EF4-FFF2-40B4-BE49-F238E27FC236}">
                <a16:creationId xmlns:a16="http://schemas.microsoft.com/office/drawing/2014/main" id="{AED3777D-B60B-4B0E-FF96-39C69F67C16F}"/>
              </a:ext>
              <a:ext uri="{C183D7F6-B498-43B3-948B-1728B52AA6E4}">
                <adec:decorative xmlns:adec="http://schemas.microsoft.com/office/drawing/2017/decorative" val="1"/>
              </a:ext>
            </a:extLst>
          </p:cNvPr>
          <p:cNvPicPr>
            <a:picLocks noGrp="1" noChangeAspect="1"/>
          </p:cNvPicPr>
          <p:nvPr>
            <p:ph type="pic" sz="quarter" idx="23"/>
          </p:nvPr>
        </p:nvPicPr>
        <p:blipFill>
          <a:blip r:embed="rId8">
            <a:extLst>
              <a:ext uri="{28A0092B-C50C-407E-A947-70E740481C1C}">
                <a14:useLocalDpi xmlns:a14="http://schemas.microsoft.com/office/drawing/2010/main" val="0"/>
              </a:ext>
            </a:extLst>
          </a:blip>
          <a:srcRect l="874" r="874"/>
          <a:stretch/>
        </p:blipFill>
        <p:spPr/>
      </p:pic>
      <p:sp>
        <p:nvSpPr>
          <p:cNvPr id="23" name="Plassholder for tekst 22">
            <a:extLst>
              <a:ext uri="{FF2B5EF4-FFF2-40B4-BE49-F238E27FC236}">
                <a16:creationId xmlns:a16="http://schemas.microsoft.com/office/drawing/2014/main" id="{7DD127A2-21B4-5197-D02D-34D4C460C896}"/>
              </a:ext>
            </a:extLst>
          </p:cNvPr>
          <p:cNvSpPr>
            <a:spLocks noGrp="1"/>
          </p:cNvSpPr>
          <p:nvPr>
            <p:ph type="body" sz="quarter" idx="24"/>
          </p:nvPr>
        </p:nvSpPr>
        <p:spPr/>
        <p:txBody>
          <a:bodyPr/>
          <a:lstStyle/>
          <a:p>
            <a:r>
              <a:rPr lang="en-GB" sz="1800"/>
              <a:t>Global South</a:t>
            </a:r>
          </a:p>
        </p:txBody>
      </p:sp>
      <p:sp>
        <p:nvSpPr>
          <p:cNvPr id="2" name="Plassholder for tekst 18">
            <a:extLst>
              <a:ext uri="{FF2B5EF4-FFF2-40B4-BE49-F238E27FC236}">
                <a16:creationId xmlns:a16="http://schemas.microsoft.com/office/drawing/2014/main" id="{D4AE595B-B182-4299-944A-920CAAE4E37E}"/>
              </a:ext>
            </a:extLst>
          </p:cNvPr>
          <p:cNvSpPr txBox="1">
            <a:spLocks/>
          </p:cNvSpPr>
          <p:nvPr/>
        </p:nvSpPr>
        <p:spPr>
          <a:xfrm>
            <a:off x="313325" y="2337342"/>
            <a:ext cx="2655459" cy="491584"/>
          </a:xfrm>
          <a:prstGeom prst="rect">
            <a:avLst/>
          </a:prstGeom>
          <a:solidFill>
            <a:srgbClr val="1B437B">
              <a:alpha val="92000"/>
            </a:srgbClr>
          </a:solidFill>
        </p:spPr>
        <p:txBody>
          <a:bodyPr vert="horz" lIns="108000" tIns="72000" rIns="0" bIns="0" rtlCol="0">
            <a:noAutofit/>
          </a:bodyPr>
          <a:lstStyle>
            <a:lvl1pPr marL="0" indent="0" algn="l" defTabSz="514282" rtl="0" eaLnBrk="1" latinLnBrk="0" hangingPunct="1">
              <a:lnSpc>
                <a:spcPct val="101000"/>
              </a:lnSpc>
              <a:spcBef>
                <a:spcPts val="563"/>
              </a:spcBef>
              <a:buFont typeface="Arial" panose="020B0604020202020204" pitchFamily="34" charset="0"/>
              <a:buNone/>
              <a:defRPr sz="1200" kern="1200">
                <a:solidFill>
                  <a:schemeClr val="bg1"/>
                </a:solidFill>
                <a:latin typeface="+mn-lt"/>
                <a:ea typeface="+mn-ea"/>
                <a:cs typeface="+mn-cs"/>
              </a:defRPr>
            </a:lvl1pPr>
            <a:lvl2pPr marL="385711"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2pPr>
            <a:lvl3pPr marL="642852"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3pPr>
            <a:lvl4pPr marL="899993"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4pPr>
            <a:lvl5pPr marL="1157133"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5pPr>
            <a:lvl6pPr marL="1414274"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41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55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696"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r>
              <a:rPr lang="nb-NO" sz="1700"/>
              <a:t>The Arctic</a:t>
            </a:r>
          </a:p>
        </p:txBody>
      </p:sp>
    </p:spTree>
    <p:extLst>
      <p:ext uri="{BB962C8B-B14F-4D97-AF65-F5344CB8AC3E}">
        <p14:creationId xmlns:p14="http://schemas.microsoft.com/office/powerpoint/2010/main" val="29921275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lassholder for bilde 24">
            <a:extLst>
              <a:ext uri="{FF2B5EF4-FFF2-40B4-BE49-F238E27FC236}">
                <a16:creationId xmlns:a16="http://schemas.microsoft.com/office/drawing/2014/main" id="{E1F10665-AA1D-9FAE-49B0-E594B728A5BD}"/>
              </a:ext>
              <a:ext uri="{C183D7F6-B498-43B3-948B-1728B52AA6E4}">
                <adec:decorative xmlns:adec="http://schemas.microsoft.com/office/drawing/2017/decorative" val="1"/>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874" r="874"/>
          <a:stretch/>
        </p:blipFill>
        <p:spPr>
          <a:xfrm>
            <a:off x="236580" y="971551"/>
            <a:ext cx="2851189" cy="1934612"/>
          </a:xfrm>
        </p:spPr>
      </p:pic>
      <p:sp>
        <p:nvSpPr>
          <p:cNvPr id="11" name="Tittel 10">
            <a:extLst>
              <a:ext uri="{FF2B5EF4-FFF2-40B4-BE49-F238E27FC236}">
                <a16:creationId xmlns:a16="http://schemas.microsoft.com/office/drawing/2014/main" id="{2B7071D0-F14A-8BE3-4344-1EB3C96C5E80}"/>
              </a:ext>
            </a:extLst>
          </p:cNvPr>
          <p:cNvSpPr>
            <a:spLocks noGrp="1"/>
          </p:cNvSpPr>
          <p:nvPr>
            <p:ph type="title"/>
          </p:nvPr>
        </p:nvSpPr>
        <p:spPr/>
        <p:txBody>
          <a:bodyPr/>
          <a:lstStyle/>
          <a:p>
            <a:r>
              <a:rPr lang="en-GB" sz="2000" cap="none" noProof="0"/>
              <a:t>Six knowledge clusters</a:t>
            </a:r>
          </a:p>
        </p:txBody>
      </p:sp>
      <p:sp>
        <p:nvSpPr>
          <p:cNvPr id="12" name="Plassholder for tekst 11">
            <a:extLst>
              <a:ext uri="{FF2B5EF4-FFF2-40B4-BE49-F238E27FC236}">
                <a16:creationId xmlns:a16="http://schemas.microsoft.com/office/drawing/2014/main" id="{6D2383BB-56B9-812D-E67C-A92802E0E133}"/>
              </a:ext>
            </a:extLst>
          </p:cNvPr>
          <p:cNvSpPr>
            <a:spLocks noGrp="1"/>
          </p:cNvSpPr>
          <p:nvPr>
            <p:ph type="body" sz="quarter" idx="13"/>
          </p:nvPr>
        </p:nvSpPr>
        <p:spPr/>
        <p:txBody>
          <a:bodyPr/>
          <a:lstStyle/>
          <a:p>
            <a:r>
              <a:rPr lang="en-GB" sz="1600" noProof="0" err="1"/>
              <a:t>Alrek</a:t>
            </a:r>
            <a:r>
              <a:rPr lang="en-GB" sz="1600" noProof="0"/>
              <a:t> Health Cluster</a:t>
            </a:r>
          </a:p>
        </p:txBody>
      </p:sp>
      <p:pic>
        <p:nvPicPr>
          <p:cNvPr id="27" name="Plassholder for bilde 26">
            <a:extLst>
              <a:ext uri="{FF2B5EF4-FFF2-40B4-BE49-F238E27FC236}">
                <a16:creationId xmlns:a16="http://schemas.microsoft.com/office/drawing/2014/main" id="{6C7BACA8-FDFB-0603-EF9D-2D24937E0B38}"/>
              </a:ext>
              <a:ext uri="{C183D7F6-B498-43B3-948B-1728B52AA6E4}">
                <adec:decorative xmlns:adec="http://schemas.microsoft.com/office/drawing/2017/decorative" val="1"/>
              </a:ext>
            </a:extLst>
          </p:cNvPr>
          <p:cNvPicPr>
            <a:picLocks noGrp="1" noChangeAspect="1"/>
          </p:cNvPicPr>
          <p:nvPr>
            <p:ph type="pic" sz="quarter" idx="15"/>
          </p:nvPr>
        </p:nvPicPr>
        <p:blipFill>
          <a:blip r:embed="rId3"/>
          <a:srcRect/>
          <a:stretch/>
        </p:blipFill>
        <p:spPr>
          <a:xfrm>
            <a:off x="3283527" y="971551"/>
            <a:ext cx="2579482" cy="1934612"/>
          </a:xfrm>
        </p:spPr>
      </p:pic>
      <p:sp>
        <p:nvSpPr>
          <p:cNvPr id="15" name="Plassholder for tekst 14">
            <a:extLst>
              <a:ext uri="{FF2B5EF4-FFF2-40B4-BE49-F238E27FC236}">
                <a16:creationId xmlns:a16="http://schemas.microsoft.com/office/drawing/2014/main" id="{9FEEE12B-8217-269D-7106-BE378ACC1953}"/>
              </a:ext>
            </a:extLst>
          </p:cNvPr>
          <p:cNvSpPr>
            <a:spLocks noGrp="1"/>
          </p:cNvSpPr>
          <p:nvPr>
            <p:ph type="body" sz="quarter" idx="16"/>
          </p:nvPr>
        </p:nvSpPr>
        <p:spPr/>
        <p:txBody>
          <a:bodyPr/>
          <a:lstStyle/>
          <a:p>
            <a:r>
              <a:rPr lang="en-GB" sz="1600" noProof="0"/>
              <a:t>Marine Research Cluster</a:t>
            </a:r>
          </a:p>
        </p:txBody>
      </p:sp>
      <p:pic>
        <p:nvPicPr>
          <p:cNvPr id="29" name="Plassholder for bilde 28">
            <a:extLst>
              <a:ext uri="{FF2B5EF4-FFF2-40B4-BE49-F238E27FC236}">
                <a16:creationId xmlns:a16="http://schemas.microsoft.com/office/drawing/2014/main" id="{31FD8EED-7799-257A-52A0-5EA79023F3A7}"/>
              </a:ext>
              <a:ext uri="{C183D7F6-B498-43B3-948B-1728B52AA6E4}">
                <adec:decorative xmlns:adec="http://schemas.microsoft.com/office/drawing/2017/decorative" val="1"/>
              </a:ext>
            </a:extLst>
          </p:cNvPr>
          <p:cNvPicPr>
            <a:picLocks noGrp="1" noChangeAspect="1"/>
          </p:cNvPicPr>
          <p:nvPr>
            <p:ph type="pic" sz="quarter" idx="17"/>
          </p:nvPr>
        </p:nvPicPr>
        <p:blipFill>
          <a:blip r:embed="rId4" cstate="hqprint">
            <a:extLst>
              <a:ext uri="{28A0092B-C50C-407E-A947-70E740481C1C}">
                <a14:useLocalDpi xmlns:a14="http://schemas.microsoft.com/office/drawing/2010/main"/>
              </a:ext>
            </a:extLst>
          </a:blip>
          <a:srcRect/>
          <a:stretch/>
        </p:blipFill>
        <p:spPr/>
      </p:pic>
      <p:sp>
        <p:nvSpPr>
          <p:cNvPr id="17" name="Plassholder for tekst 16">
            <a:extLst>
              <a:ext uri="{FF2B5EF4-FFF2-40B4-BE49-F238E27FC236}">
                <a16:creationId xmlns:a16="http://schemas.microsoft.com/office/drawing/2014/main" id="{033B961D-DA1B-1259-B7AA-0C77F9F701C4}"/>
              </a:ext>
            </a:extLst>
          </p:cNvPr>
          <p:cNvSpPr>
            <a:spLocks noGrp="1"/>
          </p:cNvSpPr>
          <p:nvPr>
            <p:ph type="body" sz="quarter" idx="18"/>
          </p:nvPr>
        </p:nvSpPr>
        <p:spPr/>
        <p:txBody>
          <a:bodyPr/>
          <a:lstStyle/>
          <a:p>
            <a:r>
              <a:rPr lang="en-GB" sz="1600" noProof="0"/>
              <a:t>Climate Research Cluster</a:t>
            </a:r>
          </a:p>
        </p:txBody>
      </p:sp>
      <p:pic>
        <p:nvPicPr>
          <p:cNvPr id="39" name="Plassholder for bilde 38">
            <a:extLst>
              <a:ext uri="{FF2B5EF4-FFF2-40B4-BE49-F238E27FC236}">
                <a16:creationId xmlns:a16="http://schemas.microsoft.com/office/drawing/2014/main" id="{2FEC8DEA-6A23-A030-2A59-FD74650334F7}"/>
              </a:ext>
              <a:ext uri="{C183D7F6-B498-43B3-948B-1728B52AA6E4}">
                <adec:decorative xmlns:adec="http://schemas.microsoft.com/office/drawing/2017/decorative" val="1"/>
              </a:ext>
            </a:extLst>
          </p:cNvPr>
          <p:cNvPicPr>
            <a:picLocks noGrp="1" noChangeAspect="1"/>
          </p:cNvPicPr>
          <p:nvPr>
            <p:ph type="pic" sz="quarter" idx="19"/>
          </p:nvPr>
        </p:nvPicPr>
        <p:blipFill>
          <a:blip r:embed="rId5" cstate="hqprint">
            <a:extLst>
              <a:ext uri="{28A0092B-C50C-407E-A947-70E740481C1C}">
                <a14:useLocalDpi xmlns:a14="http://schemas.microsoft.com/office/drawing/2010/main"/>
              </a:ext>
            </a:extLst>
          </a:blip>
          <a:srcRect/>
          <a:stretch/>
        </p:blipFill>
        <p:spPr/>
      </p:pic>
      <p:sp>
        <p:nvSpPr>
          <p:cNvPr id="19" name="Plassholder for tekst 18">
            <a:extLst>
              <a:ext uri="{FF2B5EF4-FFF2-40B4-BE49-F238E27FC236}">
                <a16:creationId xmlns:a16="http://schemas.microsoft.com/office/drawing/2014/main" id="{18B939D1-A027-92FA-F768-FFE944547213}"/>
              </a:ext>
            </a:extLst>
          </p:cNvPr>
          <p:cNvSpPr>
            <a:spLocks noGrp="1"/>
          </p:cNvSpPr>
          <p:nvPr>
            <p:ph type="body" sz="quarter" idx="20"/>
          </p:nvPr>
        </p:nvSpPr>
        <p:spPr/>
        <p:txBody>
          <a:bodyPr/>
          <a:lstStyle/>
          <a:p>
            <a:r>
              <a:rPr lang="en-GB" sz="1600" noProof="0"/>
              <a:t>Energy and Technology Cluster</a:t>
            </a:r>
          </a:p>
        </p:txBody>
      </p:sp>
      <p:pic>
        <p:nvPicPr>
          <p:cNvPr id="31" name="Plassholder for bilde 30">
            <a:extLst>
              <a:ext uri="{FF2B5EF4-FFF2-40B4-BE49-F238E27FC236}">
                <a16:creationId xmlns:a16="http://schemas.microsoft.com/office/drawing/2014/main" id="{52E90328-F29F-C85E-13AB-236451C17B5F}"/>
              </a:ext>
              <a:ext uri="{C183D7F6-B498-43B3-948B-1728B52AA6E4}">
                <adec:decorative xmlns:adec="http://schemas.microsoft.com/office/drawing/2017/decorative" val="1"/>
              </a:ext>
            </a:extLst>
          </p:cNvPr>
          <p:cNvPicPr>
            <a:picLocks noGrp="1" noChangeAspect="1"/>
          </p:cNvPicPr>
          <p:nvPr>
            <p:ph type="pic" sz="quarter" idx="21"/>
          </p:nvPr>
        </p:nvPicPr>
        <p:blipFill>
          <a:blip r:embed="rId6" cstate="hqprint">
            <a:extLst>
              <a:ext uri="{28A0092B-C50C-407E-A947-70E740481C1C}">
                <a14:useLocalDpi xmlns:a14="http://schemas.microsoft.com/office/drawing/2010/main"/>
              </a:ext>
            </a:extLst>
          </a:blip>
          <a:srcRect/>
          <a:stretch/>
        </p:blipFill>
        <p:spPr/>
      </p:pic>
      <p:sp>
        <p:nvSpPr>
          <p:cNvPr id="21" name="Plassholder for tekst 20">
            <a:extLst>
              <a:ext uri="{FF2B5EF4-FFF2-40B4-BE49-F238E27FC236}">
                <a16:creationId xmlns:a16="http://schemas.microsoft.com/office/drawing/2014/main" id="{E75EBFB5-16B6-026F-7E15-CE0BC4DEBA41}"/>
              </a:ext>
            </a:extLst>
          </p:cNvPr>
          <p:cNvSpPr>
            <a:spLocks noGrp="1"/>
          </p:cNvSpPr>
          <p:nvPr>
            <p:ph type="body" sz="quarter" idx="22"/>
          </p:nvPr>
        </p:nvSpPr>
        <p:spPr/>
        <p:txBody>
          <a:bodyPr/>
          <a:lstStyle/>
          <a:p>
            <a:r>
              <a:rPr lang="en-GB" sz="1600" noProof="0"/>
              <a:t>The Medieval Research Cluster</a:t>
            </a:r>
          </a:p>
        </p:txBody>
      </p:sp>
      <p:pic>
        <p:nvPicPr>
          <p:cNvPr id="33" name="Plassholder for bilde 32">
            <a:extLst>
              <a:ext uri="{FF2B5EF4-FFF2-40B4-BE49-F238E27FC236}">
                <a16:creationId xmlns:a16="http://schemas.microsoft.com/office/drawing/2014/main" id="{2491E30A-741B-BE65-5F06-1EF342B0E929}"/>
              </a:ext>
              <a:ext uri="{C183D7F6-B498-43B3-948B-1728B52AA6E4}">
                <adec:decorative xmlns:adec="http://schemas.microsoft.com/office/drawing/2017/decorative" val="1"/>
              </a:ext>
            </a:extLst>
          </p:cNvPr>
          <p:cNvPicPr>
            <a:picLocks noGrp="1" noChangeAspect="1"/>
          </p:cNvPicPr>
          <p:nvPr>
            <p:ph type="pic" sz="quarter" idx="23"/>
          </p:nvPr>
        </p:nvPicPr>
        <p:blipFill>
          <a:blip r:embed="rId7" cstate="hqprint">
            <a:extLst>
              <a:ext uri="{28A0092B-C50C-407E-A947-70E740481C1C}">
                <a14:useLocalDpi xmlns:a14="http://schemas.microsoft.com/office/drawing/2010/main"/>
              </a:ext>
            </a:extLst>
          </a:blip>
          <a:srcRect/>
          <a:stretch/>
        </p:blipFill>
        <p:spPr/>
      </p:pic>
      <p:sp>
        <p:nvSpPr>
          <p:cNvPr id="23" name="Plassholder for tekst 22">
            <a:extLst>
              <a:ext uri="{FF2B5EF4-FFF2-40B4-BE49-F238E27FC236}">
                <a16:creationId xmlns:a16="http://schemas.microsoft.com/office/drawing/2014/main" id="{C0FB043A-B1AD-6A2C-29FC-7D5D60CF5F0E}"/>
              </a:ext>
            </a:extLst>
          </p:cNvPr>
          <p:cNvSpPr>
            <a:spLocks noGrp="1"/>
          </p:cNvSpPr>
          <p:nvPr>
            <p:ph type="body" sz="quarter" idx="24"/>
          </p:nvPr>
        </p:nvSpPr>
        <p:spPr/>
        <p:txBody>
          <a:bodyPr/>
          <a:lstStyle/>
          <a:p>
            <a:r>
              <a:rPr lang="en-GB" sz="1600" noProof="0"/>
              <a:t>Media City Bergen</a:t>
            </a:r>
          </a:p>
        </p:txBody>
      </p:sp>
    </p:spTree>
    <p:extLst>
      <p:ext uri="{BB962C8B-B14F-4D97-AF65-F5344CB8AC3E}">
        <p14:creationId xmlns:p14="http://schemas.microsoft.com/office/powerpoint/2010/main" val="14340940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lassholder for bilde 10">
            <a:extLst>
              <a:ext uri="{FF2B5EF4-FFF2-40B4-BE49-F238E27FC236}">
                <a16:creationId xmlns:a16="http://schemas.microsoft.com/office/drawing/2014/main" id="{B0B4E194-4980-0B08-32B2-6849E944FF31}"/>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9" r="9"/>
          <a:stretch/>
        </p:blipFill>
        <p:spPr>
          <a:xfrm>
            <a:off x="1589" y="0"/>
            <a:ext cx="9142411" cy="5143500"/>
          </a:xfrm>
        </p:spPr>
      </p:pic>
      <p:sp>
        <p:nvSpPr>
          <p:cNvPr id="3" name="Plassholder for tekst 2">
            <a:extLst>
              <a:ext uri="{FF2B5EF4-FFF2-40B4-BE49-F238E27FC236}">
                <a16:creationId xmlns:a16="http://schemas.microsoft.com/office/drawing/2014/main" id="{5A6E0DE9-84B3-4683-7480-578D1F44F62B}"/>
              </a:ext>
              <a:ext uri="{C183D7F6-B498-43B3-948B-1728B52AA6E4}">
                <adec:decorative xmlns:adec="http://schemas.microsoft.com/office/drawing/2017/decorative" val="1"/>
              </a:ext>
            </a:extLst>
          </p:cNvPr>
          <p:cNvSpPr>
            <a:spLocks noGrp="1"/>
          </p:cNvSpPr>
          <p:nvPr>
            <p:ph type="body" sz="quarter" idx="15"/>
          </p:nvPr>
        </p:nvSpPr>
        <p:spPr/>
        <p:txBody>
          <a:bodyPr/>
          <a:lstStyle/>
          <a:p>
            <a:endParaRPr lang="en-GB" noProof="0"/>
          </a:p>
        </p:txBody>
      </p:sp>
      <p:sp>
        <p:nvSpPr>
          <p:cNvPr id="6" name="Tittel 5">
            <a:extLst>
              <a:ext uri="{FF2B5EF4-FFF2-40B4-BE49-F238E27FC236}">
                <a16:creationId xmlns:a16="http://schemas.microsoft.com/office/drawing/2014/main" id="{E4DAC919-8E1D-5A09-2B9C-3F6C9C250571}"/>
              </a:ext>
            </a:extLst>
          </p:cNvPr>
          <p:cNvSpPr>
            <a:spLocks noGrp="1"/>
          </p:cNvSpPr>
          <p:nvPr>
            <p:ph type="title"/>
          </p:nvPr>
        </p:nvSpPr>
        <p:spPr>
          <a:xfrm>
            <a:off x="774884" y="1242652"/>
            <a:ext cx="3233239" cy="1827579"/>
          </a:xfrm>
        </p:spPr>
        <p:txBody>
          <a:bodyPr/>
          <a:lstStyle/>
          <a:p>
            <a:r>
              <a:rPr lang="en-GB" noProof="0">
                <a:latin typeface="Calibri"/>
                <a:ea typeface="Calibri"/>
                <a:cs typeface="Calibri"/>
              </a:rPr>
              <a:t>Research at a high</a:t>
            </a:r>
            <a:br>
              <a:rPr lang="en-GB" noProof="0"/>
            </a:br>
            <a:r>
              <a:rPr lang="en-GB" noProof="0">
                <a:latin typeface="Calibri"/>
                <a:ea typeface="Calibri"/>
                <a:cs typeface="Calibri"/>
              </a:rPr>
              <a:t>international level</a:t>
            </a:r>
          </a:p>
        </p:txBody>
      </p:sp>
      <p:sp>
        <p:nvSpPr>
          <p:cNvPr id="2" name="Plassholder for tekst 1">
            <a:extLst>
              <a:ext uri="{FF2B5EF4-FFF2-40B4-BE49-F238E27FC236}">
                <a16:creationId xmlns:a16="http://schemas.microsoft.com/office/drawing/2014/main" id="{FFA88710-D7DB-DF57-A10E-4EDDDF672000}"/>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Tree>
    <p:extLst>
      <p:ext uri="{BB962C8B-B14F-4D97-AF65-F5344CB8AC3E}">
        <p14:creationId xmlns:p14="http://schemas.microsoft.com/office/powerpoint/2010/main" val="14665650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tel 5">
            <a:extLst>
              <a:ext uri="{FF2B5EF4-FFF2-40B4-BE49-F238E27FC236}">
                <a16:creationId xmlns:a16="http://schemas.microsoft.com/office/drawing/2014/main" id="{4FBE9B81-52D5-DFAC-3928-391D4B75737F}"/>
              </a:ext>
            </a:extLst>
          </p:cNvPr>
          <p:cNvSpPr>
            <a:spLocks noGrp="1"/>
          </p:cNvSpPr>
          <p:nvPr>
            <p:ph type="title"/>
          </p:nvPr>
        </p:nvSpPr>
        <p:spPr/>
        <p:txBody>
          <a:bodyPr/>
          <a:lstStyle/>
          <a:p>
            <a:r>
              <a:rPr lang="en-GB" cap="none" noProof="0"/>
              <a:t>Research at a high international level</a:t>
            </a:r>
          </a:p>
        </p:txBody>
      </p:sp>
      <p:sp>
        <p:nvSpPr>
          <p:cNvPr id="3" name="Plassholder for tekst 2">
            <a:extLst>
              <a:ext uri="{FF2B5EF4-FFF2-40B4-BE49-F238E27FC236}">
                <a16:creationId xmlns:a16="http://schemas.microsoft.com/office/drawing/2014/main" id="{8C8CE0D8-6E77-01D0-E1F4-54D1E8FC1107}"/>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8" name="Plassholder for innhold 7">
            <a:extLst>
              <a:ext uri="{FF2B5EF4-FFF2-40B4-BE49-F238E27FC236}">
                <a16:creationId xmlns:a16="http://schemas.microsoft.com/office/drawing/2014/main" id="{9252BEFD-6D1A-FA54-7409-0F545C8054BA}"/>
              </a:ext>
            </a:extLst>
          </p:cNvPr>
          <p:cNvSpPr>
            <a:spLocks noGrp="1"/>
          </p:cNvSpPr>
          <p:nvPr>
            <p:ph sz="quarter" idx="13"/>
          </p:nvPr>
        </p:nvSpPr>
        <p:spPr/>
        <p:txBody>
          <a:bodyPr/>
          <a:lstStyle/>
          <a:p>
            <a:r>
              <a:rPr lang="en-GB" noProof="0" err="1"/>
              <a:t>UiB’s</a:t>
            </a:r>
            <a:r>
              <a:rPr lang="en-GB" noProof="0"/>
              <a:t> research spans over a wide range of fields and contributes to fundamental understanding and to addressing the challenges of the future</a:t>
            </a:r>
          </a:p>
          <a:p>
            <a:r>
              <a:rPr lang="en-GB" noProof="0"/>
              <a:t>Our mandate is to ensure a broad span of academic research, which includes scientific and artistic methods</a:t>
            </a:r>
          </a:p>
          <a:p>
            <a:r>
              <a:rPr lang="en-GB" noProof="0"/>
              <a:t>We safeguard independent and curiosity-driven research and the recognition of the intrinsic value of knowledge</a:t>
            </a:r>
          </a:p>
          <a:p>
            <a:r>
              <a:rPr lang="en-GB" noProof="0"/>
              <a:t>High quality, academic integrity, and a long-term perspective characterise </a:t>
            </a:r>
            <a:r>
              <a:rPr lang="en-GB" noProof="0" err="1"/>
              <a:t>UiB’s</a:t>
            </a:r>
            <a:r>
              <a:rPr lang="en-GB" noProof="0"/>
              <a:t> research communities, a number of which are world leading</a:t>
            </a:r>
          </a:p>
          <a:p>
            <a:r>
              <a:rPr lang="en-GB" noProof="0"/>
              <a:t>Research ethics and the integrity of science are key values in our work</a:t>
            </a:r>
          </a:p>
        </p:txBody>
      </p:sp>
    </p:spTree>
    <p:extLst>
      <p:ext uri="{BB962C8B-B14F-4D97-AF65-F5344CB8AC3E}">
        <p14:creationId xmlns:p14="http://schemas.microsoft.com/office/powerpoint/2010/main" val="15782315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tel 4">
            <a:extLst>
              <a:ext uri="{FF2B5EF4-FFF2-40B4-BE49-F238E27FC236}">
                <a16:creationId xmlns:a16="http://schemas.microsoft.com/office/drawing/2014/main" id="{C2D1FCDF-5C6B-686B-373E-9F701D38A652}"/>
              </a:ext>
            </a:extLst>
          </p:cNvPr>
          <p:cNvSpPr>
            <a:spLocks noGrp="1"/>
          </p:cNvSpPr>
          <p:nvPr>
            <p:ph type="title"/>
          </p:nvPr>
        </p:nvSpPr>
        <p:spPr/>
        <p:txBody>
          <a:bodyPr/>
          <a:lstStyle/>
          <a:p>
            <a:r>
              <a:rPr lang="en-GB" noProof="0" err="1">
                <a:latin typeface="Calibri"/>
                <a:ea typeface="Calibri"/>
                <a:cs typeface="Calibri"/>
              </a:rPr>
              <a:t>UiB</a:t>
            </a:r>
            <a:r>
              <a:rPr lang="en-GB" noProof="0">
                <a:latin typeface="Calibri"/>
                <a:ea typeface="Calibri"/>
                <a:cs typeface="Calibri"/>
              </a:rPr>
              <a:t> will push the boundaries of knowledge </a:t>
            </a:r>
            <a:br>
              <a:rPr lang="en-GB" noProof="0"/>
            </a:br>
            <a:r>
              <a:rPr lang="en-GB" noProof="0">
                <a:latin typeface="Calibri"/>
                <a:ea typeface="Calibri"/>
                <a:cs typeface="Calibri"/>
              </a:rPr>
              <a:t>and contribute to a sustainable and democratic future through strong research within and across disciplines </a:t>
            </a:r>
            <a:br>
              <a:rPr lang="en-GB" noProof="0"/>
            </a:br>
            <a:r>
              <a:rPr lang="en-GB" noProof="0">
                <a:latin typeface="Calibri"/>
                <a:ea typeface="Calibri"/>
                <a:cs typeface="Calibri"/>
              </a:rPr>
              <a:t>over a broad academic span.</a:t>
            </a:r>
          </a:p>
        </p:txBody>
      </p:sp>
      <p:sp>
        <p:nvSpPr>
          <p:cNvPr id="2" name="Plassholder for tekst 1">
            <a:extLst>
              <a:ext uri="{FF2B5EF4-FFF2-40B4-BE49-F238E27FC236}">
                <a16:creationId xmlns:a16="http://schemas.microsoft.com/office/drawing/2014/main" id="{8440D17B-4815-E804-A394-84DDE1277DC4}"/>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3" name="Plassholder for tekst 2">
            <a:extLst>
              <a:ext uri="{FF2B5EF4-FFF2-40B4-BE49-F238E27FC236}">
                <a16:creationId xmlns:a16="http://schemas.microsoft.com/office/drawing/2014/main" id="{0F38DDC4-5046-1CF1-A7AD-1BBC8A003820}"/>
              </a:ext>
              <a:ext uri="{C183D7F6-B498-43B3-948B-1728B52AA6E4}">
                <adec:decorative xmlns:adec="http://schemas.microsoft.com/office/drawing/2017/decorative" val="1"/>
              </a:ext>
            </a:extLst>
          </p:cNvPr>
          <p:cNvSpPr>
            <a:spLocks noGrp="1"/>
          </p:cNvSpPr>
          <p:nvPr>
            <p:ph type="body" sz="quarter" idx="13"/>
          </p:nvPr>
        </p:nvSpPr>
        <p:spPr/>
        <p:txBody>
          <a:bodyPr/>
          <a:lstStyle/>
          <a:p>
            <a:endParaRPr lang="en-GB" noProof="0"/>
          </a:p>
        </p:txBody>
      </p:sp>
    </p:spTree>
    <p:extLst>
      <p:ext uri="{BB962C8B-B14F-4D97-AF65-F5344CB8AC3E}">
        <p14:creationId xmlns:p14="http://schemas.microsoft.com/office/powerpoint/2010/main" val="34951392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tel 1">
            <a:extLst>
              <a:ext uri="{FF2B5EF4-FFF2-40B4-BE49-F238E27FC236}">
                <a16:creationId xmlns:a16="http://schemas.microsoft.com/office/drawing/2014/main" id="{4D2E127A-DA2B-A389-76F3-1915DBC5D3D0}"/>
              </a:ext>
            </a:extLst>
          </p:cNvPr>
          <p:cNvSpPr>
            <a:spLocks noGrp="1"/>
          </p:cNvSpPr>
          <p:nvPr>
            <p:ph type="title"/>
          </p:nvPr>
        </p:nvSpPr>
        <p:spPr/>
        <p:txBody>
          <a:bodyPr/>
          <a:lstStyle/>
          <a:p>
            <a:r>
              <a:rPr lang="en-GB" cap="none" noProof="0"/>
              <a:t>Contribution and commissioned research income</a:t>
            </a:r>
          </a:p>
        </p:txBody>
      </p:sp>
      <p:sp>
        <p:nvSpPr>
          <p:cNvPr id="12" name="Plassholder for tekst 11">
            <a:extLst>
              <a:ext uri="{FF2B5EF4-FFF2-40B4-BE49-F238E27FC236}">
                <a16:creationId xmlns:a16="http://schemas.microsoft.com/office/drawing/2014/main" id="{6A4E5F9C-6035-FF1E-8750-740536401306}"/>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Plassholder for tekst 3">
            <a:extLst>
              <a:ext uri="{FF2B5EF4-FFF2-40B4-BE49-F238E27FC236}">
                <a16:creationId xmlns:a16="http://schemas.microsoft.com/office/drawing/2014/main" id="{7DE8EDAB-4ACD-283D-8E9B-B0A4F88E5154}"/>
              </a:ext>
            </a:extLst>
          </p:cNvPr>
          <p:cNvSpPr>
            <a:spLocks noGrp="1"/>
          </p:cNvSpPr>
          <p:nvPr>
            <p:ph type="body" sz="quarter" idx="13"/>
          </p:nvPr>
        </p:nvSpPr>
        <p:spPr/>
        <p:txBody>
          <a:bodyPr/>
          <a:lstStyle/>
          <a:p>
            <a:r>
              <a:rPr lang="en-GB" noProof="0">
                <a:latin typeface="Calibri"/>
                <a:ea typeface="Calibri"/>
                <a:cs typeface="Calibri"/>
              </a:rPr>
              <a:t>1.28 bill.</a:t>
            </a:r>
          </a:p>
        </p:txBody>
      </p:sp>
      <p:sp>
        <p:nvSpPr>
          <p:cNvPr id="5" name="Plassholder for tekst 4">
            <a:extLst>
              <a:ext uri="{FF2B5EF4-FFF2-40B4-BE49-F238E27FC236}">
                <a16:creationId xmlns:a16="http://schemas.microsoft.com/office/drawing/2014/main" id="{62CBB280-2D7A-1492-7406-7621E21C0BB8}"/>
              </a:ext>
            </a:extLst>
          </p:cNvPr>
          <p:cNvSpPr>
            <a:spLocks noGrp="1"/>
          </p:cNvSpPr>
          <p:nvPr>
            <p:ph type="body" sz="quarter" idx="14"/>
          </p:nvPr>
        </p:nvSpPr>
        <p:spPr>
          <a:xfrm>
            <a:off x="790324" y="2085314"/>
            <a:ext cx="3436497" cy="433034"/>
          </a:xfrm>
        </p:spPr>
        <p:txBody>
          <a:bodyPr/>
          <a:lstStyle/>
          <a:p>
            <a:r>
              <a:rPr lang="en-GB" sz="1800" noProof="0"/>
              <a:t>Total contribution and commissioned </a:t>
            </a:r>
            <a:br>
              <a:rPr lang="en-GB" sz="1800" noProof="0"/>
            </a:br>
            <a:r>
              <a:rPr lang="en-GB" sz="1800" noProof="0"/>
              <a:t>research income (BOA)</a:t>
            </a:r>
          </a:p>
        </p:txBody>
      </p:sp>
      <p:sp>
        <p:nvSpPr>
          <p:cNvPr id="6" name="Plassholder for tekst 5">
            <a:extLst>
              <a:ext uri="{FF2B5EF4-FFF2-40B4-BE49-F238E27FC236}">
                <a16:creationId xmlns:a16="http://schemas.microsoft.com/office/drawing/2014/main" id="{8D284340-1580-9B91-2348-2AED8C4E32B3}"/>
              </a:ext>
            </a:extLst>
          </p:cNvPr>
          <p:cNvSpPr>
            <a:spLocks noGrp="1"/>
          </p:cNvSpPr>
          <p:nvPr>
            <p:ph type="body" sz="quarter" idx="15"/>
          </p:nvPr>
        </p:nvSpPr>
        <p:spPr/>
        <p:txBody>
          <a:bodyPr/>
          <a:lstStyle/>
          <a:p>
            <a:r>
              <a:rPr lang="en-GB" noProof="0">
                <a:latin typeface="Calibri"/>
                <a:ea typeface="Calibri"/>
                <a:cs typeface="Calibri"/>
              </a:rPr>
              <a:t>203 mill.</a:t>
            </a:r>
          </a:p>
        </p:txBody>
      </p:sp>
      <p:sp>
        <p:nvSpPr>
          <p:cNvPr id="7" name="Plassholder for tekst 6">
            <a:extLst>
              <a:ext uri="{FF2B5EF4-FFF2-40B4-BE49-F238E27FC236}">
                <a16:creationId xmlns:a16="http://schemas.microsoft.com/office/drawing/2014/main" id="{C8677D51-7516-9235-F8D8-24FA2039544A}"/>
              </a:ext>
            </a:extLst>
          </p:cNvPr>
          <p:cNvSpPr>
            <a:spLocks noGrp="1"/>
          </p:cNvSpPr>
          <p:nvPr>
            <p:ph type="body" sz="quarter" idx="16"/>
          </p:nvPr>
        </p:nvSpPr>
        <p:spPr>
          <a:xfrm>
            <a:off x="774884" y="3710742"/>
            <a:ext cx="2564536" cy="316369"/>
          </a:xfrm>
        </p:spPr>
        <p:txBody>
          <a:bodyPr/>
          <a:lstStyle/>
          <a:p>
            <a:r>
              <a:rPr lang="en-GB" sz="1800" noProof="0">
                <a:cs typeface="Calibri"/>
              </a:rPr>
              <a:t>European Union</a:t>
            </a:r>
            <a:endParaRPr lang="en-GB" sz="1800" noProof="0"/>
          </a:p>
        </p:txBody>
      </p:sp>
      <p:sp>
        <p:nvSpPr>
          <p:cNvPr id="8" name="Plassholder for tekst 7">
            <a:extLst>
              <a:ext uri="{FF2B5EF4-FFF2-40B4-BE49-F238E27FC236}">
                <a16:creationId xmlns:a16="http://schemas.microsoft.com/office/drawing/2014/main" id="{5D2EF491-0CE7-88AF-FE98-4BDFF525BD8E}"/>
              </a:ext>
            </a:extLst>
          </p:cNvPr>
          <p:cNvSpPr>
            <a:spLocks noGrp="1"/>
          </p:cNvSpPr>
          <p:nvPr>
            <p:ph type="body" sz="quarter" idx="17"/>
          </p:nvPr>
        </p:nvSpPr>
        <p:spPr/>
        <p:txBody>
          <a:bodyPr/>
          <a:lstStyle/>
          <a:p>
            <a:r>
              <a:rPr lang="en-GB" noProof="0">
                <a:latin typeface="Calibri"/>
                <a:ea typeface="Calibri"/>
                <a:cs typeface="Calibri"/>
              </a:rPr>
              <a:t>549 mill.</a:t>
            </a:r>
          </a:p>
        </p:txBody>
      </p:sp>
      <p:sp>
        <p:nvSpPr>
          <p:cNvPr id="9" name="Plassholder for tekst 8">
            <a:extLst>
              <a:ext uri="{FF2B5EF4-FFF2-40B4-BE49-F238E27FC236}">
                <a16:creationId xmlns:a16="http://schemas.microsoft.com/office/drawing/2014/main" id="{78F0EA6B-DC1D-05A8-ABB3-C7A296A3B460}"/>
              </a:ext>
            </a:extLst>
          </p:cNvPr>
          <p:cNvSpPr>
            <a:spLocks noGrp="1"/>
          </p:cNvSpPr>
          <p:nvPr>
            <p:ph type="body" sz="quarter" idx="18"/>
          </p:nvPr>
        </p:nvSpPr>
        <p:spPr>
          <a:xfrm>
            <a:off x="4669535" y="2085314"/>
            <a:ext cx="3436497" cy="316369"/>
          </a:xfrm>
        </p:spPr>
        <p:txBody>
          <a:bodyPr/>
          <a:lstStyle/>
          <a:p>
            <a:r>
              <a:rPr lang="en-GB" sz="1800" noProof="0">
                <a:cs typeface="Calibri"/>
              </a:rPr>
              <a:t>The Research Council of Norway</a:t>
            </a:r>
          </a:p>
          <a:p>
            <a:endParaRPr lang="en-GB" sz="1800" noProof="0"/>
          </a:p>
        </p:txBody>
      </p:sp>
      <p:sp>
        <p:nvSpPr>
          <p:cNvPr id="10" name="Plassholder for tekst 9">
            <a:extLst>
              <a:ext uri="{FF2B5EF4-FFF2-40B4-BE49-F238E27FC236}">
                <a16:creationId xmlns:a16="http://schemas.microsoft.com/office/drawing/2014/main" id="{CCF5CB78-98C2-7DCC-5E44-D54A4D167643}"/>
              </a:ext>
            </a:extLst>
          </p:cNvPr>
          <p:cNvSpPr>
            <a:spLocks noGrp="1"/>
          </p:cNvSpPr>
          <p:nvPr>
            <p:ph type="body" sz="quarter" idx="19"/>
          </p:nvPr>
        </p:nvSpPr>
        <p:spPr/>
        <p:txBody>
          <a:bodyPr/>
          <a:lstStyle/>
          <a:p>
            <a:r>
              <a:rPr lang="en-GB" noProof="0">
                <a:latin typeface="Calibri"/>
                <a:ea typeface="Calibri"/>
                <a:cs typeface="Calibri"/>
              </a:rPr>
              <a:t>524 mill.</a:t>
            </a:r>
          </a:p>
        </p:txBody>
      </p:sp>
      <p:sp>
        <p:nvSpPr>
          <p:cNvPr id="11" name="Plassholder for tekst 10">
            <a:extLst>
              <a:ext uri="{FF2B5EF4-FFF2-40B4-BE49-F238E27FC236}">
                <a16:creationId xmlns:a16="http://schemas.microsoft.com/office/drawing/2014/main" id="{3BBCF7C6-45B1-6A71-FBA2-A3B6FF64EEB0}"/>
              </a:ext>
            </a:extLst>
          </p:cNvPr>
          <p:cNvSpPr>
            <a:spLocks noGrp="1"/>
          </p:cNvSpPr>
          <p:nvPr>
            <p:ph type="body" sz="quarter" idx="20"/>
          </p:nvPr>
        </p:nvSpPr>
        <p:spPr>
          <a:xfrm>
            <a:off x="4663542" y="3710742"/>
            <a:ext cx="2564536" cy="316369"/>
          </a:xfrm>
        </p:spPr>
        <p:txBody>
          <a:bodyPr/>
          <a:lstStyle/>
          <a:p>
            <a:r>
              <a:rPr lang="en-GB" sz="1800" noProof="0">
                <a:ea typeface="Calibri"/>
                <a:cs typeface="Calibri"/>
              </a:rPr>
              <a:t>Other</a:t>
            </a:r>
            <a:endParaRPr lang="en-GB" sz="1800" noProof="0">
              <a:cs typeface="Calibri"/>
            </a:endParaRPr>
          </a:p>
        </p:txBody>
      </p:sp>
    </p:spTree>
    <p:extLst>
      <p:ext uri="{BB962C8B-B14F-4D97-AF65-F5344CB8AC3E}">
        <p14:creationId xmlns:p14="http://schemas.microsoft.com/office/powerpoint/2010/main" val="29305742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tel 4">
            <a:extLst>
              <a:ext uri="{FF2B5EF4-FFF2-40B4-BE49-F238E27FC236}">
                <a16:creationId xmlns:a16="http://schemas.microsoft.com/office/drawing/2014/main" id="{F3351BE1-A5D7-1F6D-6C83-ABBEA57B965B}"/>
              </a:ext>
            </a:extLst>
          </p:cNvPr>
          <p:cNvSpPr>
            <a:spLocks noGrp="1"/>
          </p:cNvSpPr>
          <p:nvPr>
            <p:ph type="title"/>
          </p:nvPr>
        </p:nvSpPr>
        <p:spPr/>
        <p:txBody>
          <a:bodyPr/>
          <a:lstStyle/>
          <a:p>
            <a:r>
              <a:rPr lang="en-GB" cap="none" noProof="0"/>
              <a:t>Grants from the European Research Council (ERC)</a:t>
            </a:r>
            <a:endParaRPr lang="en-GB" noProof="0"/>
          </a:p>
        </p:txBody>
      </p:sp>
      <p:sp>
        <p:nvSpPr>
          <p:cNvPr id="6" name="Plassholder for tekst 5">
            <a:extLst>
              <a:ext uri="{FF2B5EF4-FFF2-40B4-BE49-F238E27FC236}">
                <a16:creationId xmlns:a16="http://schemas.microsoft.com/office/drawing/2014/main" id="{528DA0AD-A4B3-717D-F754-627322214804}"/>
              </a:ext>
            </a:extLst>
          </p:cNvPr>
          <p:cNvSpPr>
            <a:spLocks noGrp="1"/>
          </p:cNvSpPr>
          <p:nvPr>
            <p:ph type="body" sz="quarter" idx="14"/>
          </p:nvPr>
        </p:nvSpPr>
        <p:spPr/>
        <p:txBody>
          <a:bodyPr/>
          <a:lstStyle/>
          <a:p>
            <a:r>
              <a:rPr lang="en-GB" sz="1600" b="0" noProof="0">
                <a:latin typeface="Calibri"/>
                <a:ea typeface="Calibri"/>
                <a:cs typeface="Calibri"/>
              </a:rPr>
              <a:t>50</a:t>
            </a:r>
            <a:r>
              <a:rPr lang="en-GB" sz="1600" b="0" spc="-12" noProof="0">
                <a:latin typeface="Calibri"/>
                <a:ea typeface="Calibri"/>
                <a:cs typeface="Calibri"/>
              </a:rPr>
              <a:t> </a:t>
            </a:r>
            <a:r>
              <a:rPr lang="en-GB" sz="1600" b="0" spc="-12" noProof="0" err="1">
                <a:latin typeface="Calibri"/>
                <a:ea typeface="Calibri"/>
                <a:cs typeface="Calibri"/>
              </a:rPr>
              <a:t>UiB</a:t>
            </a:r>
            <a:r>
              <a:rPr lang="en-GB" sz="1600" b="0" spc="-12" noProof="0">
                <a:latin typeface="Calibri"/>
                <a:ea typeface="Calibri"/>
                <a:cs typeface="Calibri"/>
              </a:rPr>
              <a:t> </a:t>
            </a:r>
            <a:r>
              <a:rPr lang="en-GB" sz="1600" b="0" spc="-7" noProof="0">
                <a:latin typeface="Calibri"/>
                <a:ea typeface="Calibri"/>
                <a:cs typeface="Calibri"/>
              </a:rPr>
              <a:t>researchers have received 57 grants from ERC since 2007</a:t>
            </a:r>
          </a:p>
        </p:txBody>
      </p:sp>
      <p:graphicFrame>
        <p:nvGraphicFramePr>
          <p:cNvPr id="8" name="Diagram 7" descr="The chart shows the distribution of  grants:&#10;Synergy grants: 3&#10;Starting Grants: 17&#10;Proof of Concept Grants: 2&#10;Consolidator Grants: 22&#10;Advanced Grants: 13">
            <a:extLst>
              <a:ext uri="{FF2B5EF4-FFF2-40B4-BE49-F238E27FC236}">
                <a16:creationId xmlns:a16="http://schemas.microsoft.com/office/drawing/2014/main" id="{43808E75-EE7D-A48C-FA4D-24767908DA6C}"/>
              </a:ext>
            </a:extLst>
          </p:cNvPr>
          <p:cNvGraphicFramePr/>
          <p:nvPr>
            <p:extLst>
              <p:ext uri="{D42A27DB-BD31-4B8C-83A1-F6EECF244321}">
                <p14:modId xmlns:p14="http://schemas.microsoft.com/office/powerpoint/2010/main" val="1602989593"/>
              </p:ext>
            </p:extLst>
          </p:nvPr>
        </p:nvGraphicFramePr>
        <p:xfrm>
          <a:off x="1771048" y="845821"/>
          <a:ext cx="4981074" cy="351098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0812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tel 4">
            <a:extLst>
              <a:ext uri="{FF2B5EF4-FFF2-40B4-BE49-F238E27FC236}">
                <a16:creationId xmlns:a16="http://schemas.microsoft.com/office/drawing/2014/main" id="{2906F191-6007-C028-D51B-1384592AA247}"/>
              </a:ext>
            </a:extLst>
          </p:cNvPr>
          <p:cNvSpPr>
            <a:spLocks noGrp="1"/>
          </p:cNvSpPr>
          <p:nvPr>
            <p:ph type="title"/>
          </p:nvPr>
        </p:nvSpPr>
        <p:spPr/>
        <p:txBody>
          <a:bodyPr/>
          <a:lstStyle/>
          <a:p>
            <a:r>
              <a:rPr lang="en-GB" cap="none" noProof="0"/>
              <a:t>Grants from the European </a:t>
            </a:r>
            <a:r>
              <a:rPr lang="en-GB" noProof="0"/>
              <a:t>R</a:t>
            </a:r>
            <a:r>
              <a:rPr lang="en-GB" cap="none" noProof="0"/>
              <a:t>esearch Council (ERC)</a:t>
            </a:r>
            <a:endParaRPr lang="en-GB" noProof="0"/>
          </a:p>
        </p:txBody>
      </p:sp>
      <p:sp>
        <p:nvSpPr>
          <p:cNvPr id="6" name="Plassholder for tekst 5">
            <a:extLst>
              <a:ext uri="{FF2B5EF4-FFF2-40B4-BE49-F238E27FC236}">
                <a16:creationId xmlns:a16="http://schemas.microsoft.com/office/drawing/2014/main" id="{3525D0A7-1E92-1589-E2D9-7834D58DA373}"/>
              </a:ext>
            </a:extLst>
          </p:cNvPr>
          <p:cNvSpPr>
            <a:spLocks noGrp="1"/>
          </p:cNvSpPr>
          <p:nvPr>
            <p:ph type="body" sz="quarter" idx="14"/>
          </p:nvPr>
        </p:nvSpPr>
        <p:spPr>
          <a:xfrm>
            <a:off x="1441622" y="4550916"/>
            <a:ext cx="6008641" cy="446247"/>
          </a:xfrm>
        </p:spPr>
        <p:txBody>
          <a:bodyPr/>
          <a:lstStyle/>
          <a:p>
            <a:r>
              <a:rPr lang="en-GB" sz="1600" b="0" spc="-12" noProof="0">
                <a:latin typeface="Calibri"/>
                <a:ea typeface="Calibri"/>
                <a:cs typeface="Calibri"/>
              </a:rPr>
              <a:t>50 </a:t>
            </a:r>
            <a:r>
              <a:rPr lang="en-GB" sz="1600" b="0" spc="-12" noProof="0" err="1">
                <a:latin typeface="Calibri"/>
                <a:ea typeface="Calibri"/>
                <a:cs typeface="Calibri"/>
              </a:rPr>
              <a:t>UiB</a:t>
            </a:r>
            <a:r>
              <a:rPr lang="en-GB" sz="1600" b="0" spc="-12" noProof="0">
                <a:latin typeface="Calibri"/>
                <a:ea typeface="Calibri"/>
                <a:cs typeface="Calibri"/>
              </a:rPr>
              <a:t> </a:t>
            </a:r>
            <a:r>
              <a:rPr lang="en-GB" sz="1600" b="0" spc="-7" noProof="0">
                <a:latin typeface="Calibri"/>
                <a:ea typeface="Calibri"/>
                <a:cs typeface="Calibri"/>
              </a:rPr>
              <a:t>researchers have received 57 grants from ERC since 2007</a:t>
            </a:r>
          </a:p>
        </p:txBody>
      </p:sp>
      <p:graphicFrame>
        <p:nvGraphicFramePr>
          <p:cNvPr id="8" name="Diagram 7" descr="The chart shows how many ERC-grants each faculty has received. &#10;Faculty of Law: 1 Consolidator grant.&#10;Faculty of Psychology: 2 Advances grants and 1 Synergy grant. &#10;Faculty of Medicine: 2 Advanced grants, 2 Consolidator grants and 1 Starting grant. &#10;Faculty of Humanities: 2 Advanced grants, 3 Consolidator grants, 4 Starting grants and 1 Synergy grant. &#10;Faculty of Social Sciences: 1 Advanced grant, 4 Consolidator grants and 4 Starting grants. &#10;Faculty of Science and Technology: 6 Advanced grants, 12 Consolidator grants, 2 Proof of Concept grants, 8 Starting grants and 1 Synergy grant.">
            <a:extLst>
              <a:ext uri="{FF2B5EF4-FFF2-40B4-BE49-F238E27FC236}">
                <a16:creationId xmlns:a16="http://schemas.microsoft.com/office/drawing/2014/main" id="{022F1896-F342-2C7B-4174-A2D61C802606}"/>
              </a:ext>
            </a:extLst>
          </p:cNvPr>
          <p:cNvGraphicFramePr/>
          <p:nvPr>
            <p:extLst>
              <p:ext uri="{D42A27DB-BD31-4B8C-83A1-F6EECF244321}">
                <p14:modId xmlns:p14="http://schemas.microsoft.com/office/powerpoint/2010/main" val="1306460188"/>
              </p:ext>
            </p:extLst>
          </p:nvPr>
        </p:nvGraphicFramePr>
        <p:xfrm>
          <a:off x="1536046" y="1011792"/>
          <a:ext cx="6071909" cy="330055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6954907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tel 4">
            <a:extLst>
              <a:ext uri="{FF2B5EF4-FFF2-40B4-BE49-F238E27FC236}">
                <a16:creationId xmlns:a16="http://schemas.microsoft.com/office/drawing/2014/main" id="{2FD00C8A-E6D1-A73D-3CE4-F2580375A054}"/>
              </a:ext>
            </a:extLst>
          </p:cNvPr>
          <p:cNvSpPr>
            <a:spLocks noGrp="1"/>
          </p:cNvSpPr>
          <p:nvPr>
            <p:ph type="title"/>
          </p:nvPr>
        </p:nvSpPr>
        <p:spPr/>
        <p:txBody>
          <a:bodyPr/>
          <a:lstStyle/>
          <a:p>
            <a:r>
              <a:rPr lang="en-GB" sz="2000" cap="none" noProof="0"/>
              <a:t>Centres of </a:t>
            </a:r>
            <a:r>
              <a:rPr lang="en-GB" sz="2000" noProof="0"/>
              <a:t>E</a:t>
            </a:r>
            <a:r>
              <a:rPr lang="en-GB" sz="2000" cap="none" noProof="0"/>
              <a:t>xcellence</a:t>
            </a:r>
          </a:p>
        </p:txBody>
      </p:sp>
      <p:pic>
        <p:nvPicPr>
          <p:cNvPr id="19" name="Plassholder for bilde 18">
            <a:extLst>
              <a:ext uri="{FF2B5EF4-FFF2-40B4-BE49-F238E27FC236}">
                <a16:creationId xmlns:a16="http://schemas.microsoft.com/office/drawing/2014/main" id="{DEBFA02F-9262-8D21-4CB3-A7E292E2523E}"/>
              </a:ext>
              <a:ext uri="{C183D7F6-B498-43B3-948B-1728B52AA6E4}">
                <adec:decorative xmlns:adec="http://schemas.microsoft.com/office/drawing/2017/decorative" val="1"/>
              </a:ext>
            </a:extLst>
          </p:cNvPr>
          <p:cNvPicPr>
            <a:picLocks noGrp="1" noChangeAspect="1"/>
          </p:cNvPicPr>
          <p:nvPr>
            <p:ph type="pic" sz="quarter" idx="14"/>
          </p:nvPr>
        </p:nvPicPr>
        <p:blipFill>
          <a:blip r:embed="rId3" cstate="hqprint">
            <a:extLst>
              <a:ext uri="{28A0092B-C50C-407E-A947-70E740481C1C}">
                <a14:useLocalDpi xmlns:a14="http://schemas.microsoft.com/office/drawing/2010/main"/>
              </a:ext>
            </a:extLst>
          </a:blip>
          <a:srcRect/>
          <a:stretch/>
        </p:blipFill>
        <p:spPr/>
      </p:pic>
      <p:sp>
        <p:nvSpPr>
          <p:cNvPr id="6" name="Plassholder for tekst 5">
            <a:extLst>
              <a:ext uri="{FF2B5EF4-FFF2-40B4-BE49-F238E27FC236}">
                <a16:creationId xmlns:a16="http://schemas.microsoft.com/office/drawing/2014/main" id="{6C7230C7-9CB1-264C-C2AB-87E7AF5B8E42}"/>
              </a:ext>
            </a:extLst>
          </p:cNvPr>
          <p:cNvSpPr>
            <a:spLocks noGrp="1"/>
          </p:cNvSpPr>
          <p:nvPr>
            <p:ph type="body" sz="quarter" idx="13"/>
          </p:nvPr>
        </p:nvSpPr>
        <p:spPr/>
        <p:txBody>
          <a:bodyPr/>
          <a:lstStyle/>
          <a:p>
            <a:r>
              <a:rPr lang="en-GB" sz="1300" noProof="0" err="1"/>
              <a:t>Center</a:t>
            </a:r>
            <a:r>
              <a:rPr lang="en-GB" sz="1300" noProof="0"/>
              <a:t> for Digital Narrative</a:t>
            </a:r>
          </a:p>
        </p:txBody>
      </p:sp>
      <p:pic>
        <p:nvPicPr>
          <p:cNvPr id="21" name="Plassholder for bilde 20">
            <a:extLst>
              <a:ext uri="{FF2B5EF4-FFF2-40B4-BE49-F238E27FC236}">
                <a16:creationId xmlns:a16="http://schemas.microsoft.com/office/drawing/2014/main" id="{BC82B4A0-E91D-969A-C391-9F2FBCF83F71}"/>
              </a:ext>
              <a:ext uri="{C183D7F6-B498-43B3-948B-1728B52AA6E4}">
                <adec:decorative xmlns:adec="http://schemas.microsoft.com/office/drawing/2017/decorative" val="1"/>
              </a:ext>
            </a:extLst>
          </p:cNvPr>
          <p:cNvPicPr>
            <a:picLocks noGrp="1" noChangeAspect="1"/>
          </p:cNvPicPr>
          <p:nvPr>
            <p:ph type="pic" sz="quarter" idx="15"/>
          </p:nvPr>
        </p:nvPicPr>
        <p:blipFill>
          <a:blip r:embed="rId4" cstate="hqprint">
            <a:extLst>
              <a:ext uri="{28A0092B-C50C-407E-A947-70E740481C1C}">
                <a14:useLocalDpi xmlns:a14="http://schemas.microsoft.com/office/drawing/2010/main"/>
              </a:ext>
            </a:extLst>
          </a:blip>
          <a:srcRect/>
          <a:stretch/>
        </p:blipFill>
        <p:spPr>
          <a:xfrm>
            <a:off x="3147674" y="971551"/>
            <a:ext cx="2851189" cy="1934612"/>
          </a:xfrm>
        </p:spPr>
      </p:pic>
      <p:sp>
        <p:nvSpPr>
          <p:cNvPr id="9" name="Plassholder for tekst 8">
            <a:extLst>
              <a:ext uri="{FF2B5EF4-FFF2-40B4-BE49-F238E27FC236}">
                <a16:creationId xmlns:a16="http://schemas.microsoft.com/office/drawing/2014/main" id="{711549BD-93F1-2E52-F7C6-09235627A882}"/>
              </a:ext>
            </a:extLst>
          </p:cNvPr>
          <p:cNvSpPr>
            <a:spLocks noGrp="1"/>
          </p:cNvSpPr>
          <p:nvPr>
            <p:ph type="body" sz="quarter" idx="16"/>
          </p:nvPr>
        </p:nvSpPr>
        <p:spPr>
          <a:xfrm>
            <a:off x="3225688" y="2337342"/>
            <a:ext cx="2655459" cy="491584"/>
          </a:xfrm>
        </p:spPr>
        <p:txBody>
          <a:bodyPr/>
          <a:lstStyle/>
          <a:p>
            <a:r>
              <a:rPr lang="en-GB" sz="1300" noProof="0"/>
              <a:t>Ethics and Priority Setting in Health</a:t>
            </a:r>
          </a:p>
        </p:txBody>
      </p:sp>
      <p:pic>
        <p:nvPicPr>
          <p:cNvPr id="2" name="Plassholder for bilde 3">
            <a:extLst>
              <a:ext uri="{FF2B5EF4-FFF2-40B4-BE49-F238E27FC236}">
                <a16:creationId xmlns:a16="http://schemas.microsoft.com/office/drawing/2014/main" id="{1B62FCFA-594C-E3A8-B911-718D8357BD5D}"/>
              </a:ext>
              <a:ext uri="{C183D7F6-B498-43B3-948B-1728B52AA6E4}">
                <adec:decorative xmlns:adec="http://schemas.microsoft.com/office/drawing/2017/decorative" val="1"/>
              </a:ext>
            </a:extLst>
          </p:cNvPr>
          <p:cNvPicPr>
            <a:picLocks noChangeAspect="1"/>
          </p:cNvPicPr>
          <p:nvPr/>
        </p:nvPicPr>
        <p:blipFill>
          <a:blip r:embed="rId5" cstate="hqprint">
            <a:extLst>
              <a:ext uri="{28A0092B-C50C-407E-A947-70E740481C1C}">
                <a14:useLocalDpi xmlns:a14="http://schemas.microsoft.com/office/drawing/2010/main"/>
              </a:ext>
            </a:extLst>
          </a:blip>
          <a:srcRect/>
          <a:stretch/>
        </p:blipFill>
        <p:spPr>
          <a:xfrm>
            <a:off x="6056234" y="971551"/>
            <a:ext cx="2851189" cy="1934612"/>
          </a:xfrm>
          <a:prstGeom prst="rect">
            <a:avLst/>
          </a:prstGeom>
          <a:solidFill>
            <a:schemeClr val="bg1">
              <a:lumMod val="85000"/>
            </a:schemeClr>
          </a:solidFill>
        </p:spPr>
      </p:pic>
      <p:sp>
        <p:nvSpPr>
          <p:cNvPr id="3" name="Plassholder for tekst 6">
            <a:extLst>
              <a:ext uri="{FF2B5EF4-FFF2-40B4-BE49-F238E27FC236}">
                <a16:creationId xmlns:a16="http://schemas.microsoft.com/office/drawing/2014/main" id="{6EDA5460-8D52-F164-1B9D-98F984091B83}"/>
              </a:ext>
            </a:extLst>
          </p:cNvPr>
          <p:cNvSpPr>
            <a:spLocks noGrp="1"/>
          </p:cNvSpPr>
          <p:nvPr>
            <p:ph type="body" sz="quarter" idx="18"/>
          </p:nvPr>
        </p:nvSpPr>
        <p:spPr>
          <a:xfrm>
            <a:off x="6134248" y="2337342"/>
            <a:ext cx="2655459" cy="491584"/>
          </a:xfrm>
        </p:spPr>
        <p:txBody>
          <a:bodyPr/>
          <a:lstStyle/>
          <a:p>
            <a:r>
              <a:rPr lang="en-GB" sz="1300" noProof="0">
                <a:latin typeface="Calibri" panose="020F0502020204030204" pitchFamily="34" charset="0"/>
                <a:cs typeface="Calibri" panose="020F0502020204030204" pitchFamily="34" charset="0"/>
              </a:rPr>
              <a:t>Centre for Early Sapience Behaviour</a:t>
            </a:r>
          </a:p>
        </p:txBody>
      </p:sp>
      <p:sp>
        <p:nvSpPr>
          <p:cNvPr id="4" name="TekstSylinder 3">
            <a:extLst>
              <a:ext uri="{FF2B5EF4-FFF2-40B4-BE49-F238E27FC236}">
                <a16:creationId xmlns:a16="http://schemas.microsoft.com/office/drawing/2014/main" id="{1020ABF9-1428-3262-9FF6-6FBB7DE366B9}"/>
              </a:ext>
            </a:extLst>
          </p:cNvPr>
          <p:cNvSpPr txBox="1"/>
          <p:nvPr/>
        </p:nvSpPr>
        <p:spPr>
          <a:xfrm>
            <a:off x="314594" y="3456368"/>
            <a:ext cx="7493077" cy="995016"/>
          </a:xfrm>
          <a:prstGeom prst="rect">
            <a:avLst/>
          </a:prstGeom>
          <a:noFill/>
        </p:spPr>
        <p:txBody>
          <a:bodyPr wrap="none" rtlCol="0">
            <a:spAutoFit/>
          </a:bodyPr>
          <a:lstStyle/>
          <a:p>
            <a:pPr marL="285750" indent="-285750">
              <a:lnSpc>
                <a:spcPct val="150000"/>
              </a:lnSpc>
              <a:buFont typeface="Arial" panose="020B0604020202020204" pitchFamily="34" charset="0"/>
              <a:buChar char="•"/>
            </a:pPr>
            <a:r>
              <a:rPr lang="en-GB" noProof="0"/>
              <a:t>Brings together Norway’s leading research environments in long-term centres.</a:t>
            </a:r>
          </a:p>
          <a:p>
            <a:pPr marL="285750" indent="-285750">
              <a:lnSpc>
                <a:spcPct val="150000"/>
              </a:lnSpc>
              <a:buFont typeface="Arial" panose="020B0604020202020204" pitchFamily="34" charset="0"/>
              <a:buChar char="•"/>
            </a:pPr>
            <a:r>
              <a:rPr lang="en-GB" noProof="0"/>
              <a:t>Conducts innovative and groundbreaking research that advances the international research frontier.</a:t>
            </a:r>
          </a:p>
          <a:p>
            <a:pPr marL="285750" indent="-285750">
              <a:lnSpc>
                <a:spcPct val="150000"/>
              </a:lnSpc>
              <a:buFont typeface="Arial" panose="020B0604020202020204" pitchFamily="34" charset="0"/>
              <a:buChar char="•"/>
            </a:pPr>
            <a:r>
              <a:rPr lang="en-GB" noProof="0"/>
              <a:t>Funded for up to ten years (6 + 4 years) to enable ambitious scientific goals.</a:t>
            </a:r>
          </a:p>
        </p:txBody>
      </p:sp>
    </p:spTree>
    <p:extLst>
      <p:ext uri="{BB962C8B-B14F-4D97-AF65-F5344CB8AC3E}">
        <p14:creationId xmlns:p14="http://schemas.microsoft.com/office/powerpoint/2010/main" val="18000533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tel 11">
            <a:extLst>
              <a:ext uri="{FF2B5EF4-FFF2-40B4-BE49-F238E27FC236}">
                <a16:creationId xmlns:a16="http://schemas.microsoft.com/office/drawing/2014/main" id="{ECD90EE5-8F5C-C778-81DE-ABFCE70B4AA4}"/>
              </a:ext>
            </a:extLst>
          </p:cNvPr>
          <p:cNvSpPr>
            <a:spLocks noGrp="1"/>
          </p:cNvSpPr>
          <p:nvPr>
            <p:ph type="title"/>
          </p:nvPr>
        </p:nvSpPr>
        <p:spPr/>
        <p:txBody>
          <a:bodyPr/>
          <a:lstStyle/>
          <a:p>
            <a:r>
              <a:rPr lang="en-GB" noProof="0"/>
              <a:t>Publications</a:t>
            </a:r>
          </a:p>
        </p:txBody>
      </p:sp>
      <p:sp>
        <p:nvSpPr>
          <p:cNvPr id="31" name="Plassholder for tekst 30">
            <a:extLst>
              <a:ext uri="{FF2B5EF4-FFF2-40B4-BE49-F238E27FC236}">
                <a16:creationId xmlns:a16="http://schemas.microsoft.com/office/drawing/2014/main" id="{4FBB0454-2F8F-D8EF-F537-E406BECE138F}"/>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14" name="Plassholder for tekst 13">
            <a:extLst>
              <a:ext uri="{FF2B5EF4-FFF2-40B4-BE49-F238E27FC236}">
                <a16:creationId xmlns:a16="http://schemas.microsoft.com/office/drawing/2014/main" id="{DCC68955-30AF-36CC-A06B-D0E4322CDFEB}"/>
              </a:ext>
            </a:extLst>
          </p:cNvPr>
          <p:cNvSpPr>
            <a:spLocks noGrp="1"/>
          </p:cNvSpPr>
          <p:nvPr>
            <p:ph type="body" sz="quarter" idx="13"/>
          </p:nvPr>
        </p:nvSpPr>
        <p:spPr/>
        <p:txBody>
          <a:bodyPr/>
          <a:lstStyle/>
          <a:p>
            <a:r>
              <a:rPr lang="en-GB" noProof="0">
                <a:latin typeface="Calibri"/>
                <a:ea typeface="Calibri"/>
                <a:cs typeface="Calibri"/>
              </a:rPr>
              <a:t>3,281</a:t>
            </a:r>
            <a:endParaRPr lang="en-GB" noProof="0"/>
          </a:p>
        </p:txBody>
      </p:sp>
      <p:sp>
        <p:nvSpPr>
          <p:cNvPr id="15" name="Plassholder for tekst 14">
            <a:extLst>
              <a:ext uri="{FF2B5EF4-FFF2-40B4-BE49-F238E27FC236}">
                <a16:creationId xmlns:a16="http://schemas.microsoft.com/office/drawing/2014/main" id="{52B6B5E0-1E02-C5C8-5FE3-5283F41031B0}"/>
              </a:ext>
            </a:extLst>
          </p:cNvPr>
          <p:cNvSpPr>
            <a:spLocks noGrp="1"/>
          </p:cNvSpPr>
          <p:nvPr>
            <p:ph type="body" sz="quarter" idx="14"/>
          </p:nvPr>
        </p:nvSpPr>
        <p:spPr/>
        <p:txBody>
          <a:bodyPr/>
          <a:lstStyle/>
          <a:p>
            <a:r>
              <a:rPr lang="en-GB" sz="1800" noProof="0"/>
              <a:t>publications</a:t>
            </a:r>
          </a:p>
        </p:txBody>
      </p:sp>
      <p:sp>
        <p:nvSpPr>
          <p:cNvPr id="16" name="Plassholder for tekst 15">
            <a:extLst>
              <a:ext uri="{FF2B5EF4-FFF2-40B4-BE49-F238E27FC236}">
                <a16:creationId xmlns:a16="http://schemas.microsoft.com/office/drawing/2014/main" id="{DC526E0F-AEE7-A6ED-DD47-26F67566515F}"/>
              </a:ext>
            </a:extLst>
          </p:cNvPr>
          <p:cNvSpPr>
            <a:spLocks noGrp="1"/>
          </p:cNvSpPr>
          <p:nvPr>
            <p:ph type="body" sz="quarter" idx="15"/>
          </p:nvPr>
        </p:nvSpPr>
        <p:spPr>
          <a:xfrm>
            <a:off x="780878" y="2947652"/>
            <a:ext cx="2152666" cy="672385"/>
          </a:xfrm>
        </p:spPr>
        <p:txBody>
          <a:bodyPr/>
          <a:lstStyle/>
          <a:p>
            <a:r>
              <a:rPr lang="en-GB" noProof="0">
                <a:latin typeface="Calibri"/>
                <a:ea typeface="Calibri"/>
                <a:cs typeface="Calibri"/>
              </a:rPr>
              <a:t>31%</a:t>
            </a:r>
          </a:p>
        </p:txBody>
      </p:sp>
      <p:sp>
        <p:nvSpPr>
          <p:cNvPr id="17" name="Plassholder for tekst 16">
            <a:extLst>
              <a:ext uri="{FF2B5EF4-FFF2-40B4-BE49-F238E27FC236}">
                <a16:creationId xmlns:a16="http://schemas.microsoft.com/office/drawing/2014/main" id="{985079B1-8176-3C73-C1AB-B03F2C8AE5E9}"/>
              </a:ext>
            </a:extLst>
          </p:cNvPr>
          <p:cNvSpPr>
            <a:spLocks noGrp="1"/>
          </p:cNvSpPr>
          <p:nvPr>
            <p:ph type="body" sz="quarter" idx="16"/>
          </p:nvPr>
        </p:nvSpPr>
        <p:spPr>
          <a:xfrm>
            <a:off x="774884" y="3723807"/>
            <a:ext cx="2152666" cy="436117"/>
          </a:xfrm>
        </p:spPr>
        <p:txBody>
          <a:bodyPr/>
          <a:lstStyle/>
          <a:p>
            <a:r>
              <a:rPr lang="en-GB" sz="1800" noProof="0">
                <a:cs typeface="Calibri"/>
              </a:rPr>
              <a:t>more cited than the global average</a:t>
            </a:r>
          </a:p>
        </p:txBody>
      </p:sp>
      <p:sp>
        <p:nvSpPr>
          <p:cNvPr id="18" name="Plassholder for tekst 17">
            <a:extLst>
              <a:ext uri="{FF2B5EF4-FFF2-40B4-BE49-F238E27FC236}">
                <a16:creationId xmlns:a16="http://schemas.microsoft.com/office/drawing/2014/main" id="{FFA6CAE1-CCB3-F490-5DBD-C9E08BD3B538}"/>
              </a:ext>
            </a:extLst>
          </p:cNvPr>
          <p:cNvSpPr>
            <a:spLocks noGrp="1"/>
          </p:cNvSpPr>
          <p:nvPr>
            <p:ph type="body" sz="quarter" idx="17"/>
          </p:nvPr>
        </p:nvSpPr>
        <p:spPr/>
        <p:txBody>
          <a:bodyPr/>
          <a:lstStyle/>
          <a:p>
            <a:r>
              <a:rPr lang="en-GB" noProof="0">
                <a:latin typeface="Calibri"/>
                <a:ea typeface="Calibri"/>
                <a:cs typeface="Calibri"/>
              </a:rPr>
              <a:t>27%</a:t>
            </a:r>
          </a:p>
        </p:txBody>
      </p:sp>
      <p:sp>
        <p:nvSpPr>
          <p:cNvPr id="19" name="Plassholder for tekst 18">
            <a:extLst>
              <a:ext uri="{FF2B5EF4-FFF2-40B4-BE49-F238E27FC236}">
                <a16:creationId xmlns:a16="http://schemas.microsoft.com/office/drawing/2014/main" id="{F7D51B96-F509-3E16-3D99-ECEA2B57341A}"/>
              </a:ext>
            </a:extLst>
          </p:cNvPr>
          <p:cNvSpPr>
            <a:spLocks noGrp="1"/>
          </p:cNvSpPr>
          <p:nvPr>
            <p:ph type="body" sz="quarter" idx="18"/>
          </p:nvPr>
        </p:nvSpPr>
        <p:spPr/>
        <p:txBody>
          <a:bodyPr/>
          <a:lstStyle/>
          <a:p>
            <a:r>
              <a:rPr lang="en-GB" sz="1800" noProof="0">
                <a:cs typeface="Calibri"/>
              </a:rPr>
              <a:t>in prestigious journals and publishers</a:t>
            </a:r>
          </a:p>
        </p:txBody>
      </p:sp>
      <p:sp>
        <p:nvSpPr>
          <p:cNvPr id="20" name="Plassholder for tekst 19">
            <a:extLst>
              <a:ext uri="{FF2B5EF4-FFF2-40B4-BE49-F238E27FC236}">
                <a16:creationId xmlns:a16="http://schemas.microsoft.com/office/drawing/2014/main" id="{1871AAD8-901F-1ABD-F331-CA9372C98769}"/>
              </a:ext>
            </a:extLst>
          </p:cNvPr>
          <p:cNvSpPr>
            <a:spLocks noGrp="1"/>
          </p:cNvSpPr>
          <p:nvPr>
            <p:ph type="body" sz="quarter" idx="19"/>
          </p:nvPr>
        </p:nvSpPr>
        <p:spPr>
          <a:xfrm>
            <a:off x="3349419" y="2947652"/>
            <a:ext cx="2152666" cy="672385"/>
          </a:xfrm>
        </p:spPr>
        <p:txBody>
          <a:bodyPr/>
          <a:lstStyle/>
          <a:p>
            <a:r>
              <a:rPr lang="en-GB" noProof="0">
                <a:latin typeface="Calibri"/>
                <a:ea typeface="Calibri"/>
                <a:cs typeface="Calibri"/>
              </a:rPr>
              <a:t>61%</a:t>
            </a:r>
          </a:p>
        </p:txBody>
      </p:sp>
      <p:sp>
        <p:nvSpPr>
          <p:cNvPr id="21" name="Plassholder for tekst 20">
            <a:extLst>
              <a:ext uri="{FF2B5EF4-FFF2-40B4-BE49-F238E27FC236}">
                <a16:creationId xmlns:a16="http://schemas.microsoft.com/office/drawing/2014/main" id="{8A134F43-3467-155D-5764-C68CD8CBF528}"/>
              </a:ext>
            </a:extLst>
          </p:cNvPr>
          <p:cNvSpPr>
            <a:spLocks noGrp="1"/>
          </p:cNvSpPr>
          <p:nvPr>
            <p:ph type="body" sz="quarter" idx="20"/>
          </p:nvPr>
        </p:nvSpPr>
        <p:spPr>
          <a:xfrm>
            <a:off x="3343424" y="3723807"/>
            <a:ext cx="2439537" cy="436117"/>
          </a:xfrm>
        </p:spPr>
        <p:txBody>
          <a:bodyPr/>
          <a:lstStyle/>
          <a:p>
            <a:r>
              <a:rPr lang="en-GB" sz="1800" noProof="0">
                <a:ea typeface="Calibri"/>
                <a:cs typeface="Calibri"/>
              </a:rPr>
              <a:t>co-authored with international colleagues</a:t>
            </a:r>
          </a:p>
        </p:txBody>
      </p:sp>
      <p:sp>
        <p:nvSpPr>
          <p:cNvPr id="32" name="Plassholder for tekst 31">
            <a:extLst>
              <a:ext uri="{FF2B5EF4-FFF2-40B4-BE49-F238E27FC236}">
                <a16:creationId xmlns:a16="http://schemas.microsoft.com/office/drawing/2014/main" id="{270E760A-978E-C898-2BBF-82D44ABB5FA0}"/>
              </a:ext>
            </a:extLst>
          </p:cNvPr>
          <p:cNvSpPr>
            <a:spLocks noGrp="1"/>
          </p:cNvSpPr>
          <p:nvPr>
            <p:ph type="body" sz="quarter" idx="21"/>
          </p:nvPr>
        </p:nvSpPr>
        <p:spPr/>
        <p:txBody>
          <a:bodyPr/>
          <a:lstStyle/>
          <a:p>
            <a:r>
              <a:rPr lang="en-GB" noProof="0">
                <a:latin typeface="Calibri"/>
                <a:ea typeface="Calibri"/>
                <a:cs typeface="Calibri"/>
              </a:rPr>
              <a:t>86%</a:t>
            </a:r>
          </a:p>
        </p:txBody>
      </p:sp>
      <p:sp>
        <p:nvSpPr>
          <p:cNvPr id="33" name="Plassholder for tekst 32">
            <a:extLst>
              <a:ext uri="{FF2B5EF4-FFF2-40B4-BE49-F238E27FC236}">
                <a16:creationId xmlns:a16="http://schemas.microsoft.com/office/drawing/2014/main" id="{60269BE5-B3F7-928F-C898-FA82317B5DD8}"/>
              </a:ext>
            </a:extLst>
          </p:cNvPr>
          <p:cNvSpPr>
            <a:spLocks noGrp="1"/>
          </p:cNvSpPr>
          <p:nvPr>
            <p:ph type="body" sz="quarter" idx="22"/>
          </p:nvPr>
        </p:nvSpPr>
        <p:spPr/>
        <p:txBody>
          <a:bodyPr/>
          <a:lstStyle/>
          <a:p>
            <a:r>
              <a:rPr lang="en-GB" sz="1800" noProof="0">
                <a:latin typeface="Calibri" panose="020F0502020204030204" pitchFamily="34" charset="0"/>
                <a:cs typeface="Calibri" panose="020F0502020204030204" pitchFamily="34" charset="0"/>
              </a:rPr>
              <a:t>open access</a:t>
            </a:r>
          </a:p>
        </p:txBody>
      </p:sp>
    </p:spTree>
    <p:extLst>
      <p:ext uri="{BB962C8B-B14F-4D97-AF65-F5344CB8AC3E}">
        <p14:creationId xmlns:p14="http://schemas.microsoft.com/office/powerpoint/2010/main" val="9533955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tel 1">
            <a:extLst>
              <a:ext uri="{FF2B5EF4-FFF2-40B4-BE49-F238E27FC236}">
                <a16:creationId xmlns:a16="http://schemas.microsoft.com/office/drawing/2014/main" id="{FA2AA1C3-F9B5-09F9-3BCE-92D051744E47}"/>
              </a:ext>
            </a:extLst>
          </p:cNvPr>
          <p:cNvSpPr>
            <a:spLocks noGrp="1"/>
          </p:cNvSpPr>
          <p:nvPr>
            <p:ph type="title"/>
          </p:nvPr>
        </p:nvSpPr>
        <p:spPr/>
        <p:txBody>
          <a:bodyPr/>
          <a:lstStyle/>
          <a:p>
            <a:r>
              <a:rPr lang="en-GB" cap="none" noProof="0" err="1"/>
              <a:t>Phd</a:t>
            </a:r>
            <a:r>
              <a:rPr lang="en-GB" cap="none" noProof="0"/>
              <a:t> candidates</a:t>
            </a:r>
          </a:p>
        </p:txBody>
      </p:sp>
      <p:sp>
        <p:nvSpPr>
          <p:cNvPr id="23" name="Plassholder for tekst 22">
            <a:extLst>
              <a:ext uri="{FF2B5EF4-FFF2-40B4-BE49-F238E27FC236}">
                <a16:creationId xmlns:a16="http://schemas.microsoft.com/office/drawing/2014/main" id="{A6D2BA87-3D60-AB21-7F49-82438E8EC2F8}"/>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Plassholder for tekst 3">
            <a:extLst>
              <a:ext uri="{FF2B5EF4-FFF2-40B4-BE49-F238E27FC236}">
                <a16:creationId xmlns:a16="http://schemas.microsoft.com/office/drawing/2014/main" id="{774A3D07-867A-095B-851A-78C3C3E2218E}"/>
              </a:ext>
            </a:extLst>
          </p:cNvPr>
          <p:cNvSpPr>
            <a:spLocks noGrp="1"/>
          </p:cNvSpPr>
          <p:nvPr>
            <p:ph type="body" sz="quarter" idx="13"/>
          </p:nvPr>
        </p:nvSpPr>
        <p:spPr/>
        <p:txBody>
          <a:bodyPr/>
          <a:lstStyle/>
          <a:p>
            <a:r>
              <a:rPr lang="en-GB" noProof="0">
                <a:latin typeface="Calibri"/>
                <a:cs typeface="Calibri"/>
              </a:rPr>
              <a:t>1,495</a:t>
            </a:r>
            <a:endParaRPr lang="en-GB" noProof="0"/>
          </a:p>
        </p:txBody>
      </p:sp>
      <p:sp>
        <p:nvSpPr>
          <p:cNvPr id="5" name="Plassholder for tekst 4">
            <a:extLst>
              <a:ext uri="{FF2B5EF4-FFF2-40B4-BE49-F238E27FC236}">
                <a16:creationId xmlns:a16="http://schemas.microsoft.com/office/drawing/2014/main" id="{CFFA5356-6C16-A82B-B7AF-6F99E3AB045E}"/>
              </a:ext>
            </a:extLst>
          </p:cNvPr>
          <p:cNvSpPr>
            <a:spLocks noGrp="1"/>
          </p:cNvSpPr>
          <p:nvPr>
            <p:ph type="body" sz="quarter" idx="14"/>
          </p:nvPr>
        </p:nvSpPr>
        <p:spPr>
          <a:xfrm>
            <a:off x="790326" y="2076929"/>
            <a:ext cx="2480726" cy="441417"/>
          </a:xfrm>
        </p:spPr>
        <p:txBody>
          <a:bodyPr/>
          <a:lstStyle/>
          <a:p>
            <a:r>
              <a:rPr lang="en-GB" sz="1800" noProof="0"/>
              <a:t>PhD candidates</a:t>
            </a:r>
          </a:p>
        </p:txBody>
      </p:sp>
      <p:sp>
        <p:nvSpPr>
          <p:cNvPr id="13" name="Plassholder for tekst 12">
            <a:extLst>
              <a:ext uri="{FF2B5EF4-FFF2-40B4-BE49-F238E27FC236}">
                <a16:creationId xmlns:a16="http://schemas.microsoft.com/office/drawing/2014/main" id="{C3E71021-85CF-6F35-113D-A22C7A90C98C}"/>
              </a:ext>
            </a:extLst>
          </p:cNvPr>
          <p:cNvSpPr>
            <a:spLocks noGrp="1"/>
          </p:cNvSpPr>
          <p:nvPr>
            <p:ph type="body" sz="quarter" idx="15"/>
          </p:nvPr>
        </p:nvSpPr>
        <p:spPr>
          <a:xfrm>
            <a:off x="780878" y="2940003"/>
            <a:ext cx="2152666" cy="672385"/>
          </a:xfrm>
        </p:spPr>
        <p:txBody>
          <a:bodyPr/>
          <a:lstStyle/>
          <a:p>
            <a:r>
              <a:rPr lang="en-GB" noProof="0"/>
              <a:t>7</a:t>
            </a:r>
          </a:p>
        </p:txBody>
      </p:sp>
      <p:sp>
        <p:nvSpPr>
          <p:cNvPr id="14" name="Plassholder for tekst 13">
            <a:extLst>
              <a:ext uri="{FF2B5EF4-FFF2-40B4-BE49-F238E27FC236}">
                <a16:creationId xmlns:a16="http://schemas.microsoft.com/office/drawing/2014/main" id="{BE00ED20-2F95-F7A6-6993-8BDAFC55873D}"/>
              </a:ext>
            </a:extLst>
          </p:cNvPr>
          <p:cNvSpPr>
            <a:spLocks noGrp="1"/>
          </p:cNvSpPr>
          <p:nvPr>
            <p:ph type="body" sz="quarter" idx="16"/>
          </p:nvPr>
        </p:nvSpPr>
        <p:spPr>
          <a:xfrm>
            <a:off x="774884" y="3716158"/>
            <a:ext cx="2480726" cy="436117"/>
          </a:xfrm>
        </p:spPr>
        <p:txBody>
          <a:bodyPr/>
          <a:lstStyle/>
          <a:p>
            <a:r>
              <a:rPr lang="en-GB" sz="1800" noProof="0"/>
              <a:t>PhD programmes</a:t>
            </a:r>
          </a:p>
        </p:txBody>
      </p:sp>
      <p:sp>
        <p:nvSpPr>
          <p:cNvPr id="8" name="Plassholder for tekst 7">
            <a:extLst>
              <a:ext uri="{FF2B5EF4-FFF2-40B4-BE49-F238E27FC236}">
                <a16:creationId xmlns:a16="http://schemas.microsoft.com/office/drawing/2014/main" id="{16F0D77A-28B5-E0CD-1456-8FCCA8E07DEF}"/>
              </a:ext>
            </a:extLst>
          </p:cNvPr>
          <p:cNvSpPr>
            <a:spLocks noGrp="1"/>
          </p:cNvSpPr>
          <p:nvPr>
            <p:ph type="body" sz="quarter" idx="17"/>
          </p:nvPr>
        </p:nvSpPr>
        <p:spPr/>
        <p:txBody>
          <a:bodyPr/>
          <a:lstStyle/>
          <a:p>
            <a:r>
              <a:rPr lang="en-GB" noProof="0">
                <a:latin typeface="Calibri"/>
                <a:cs typeface="Calibri"/>
              </a:rPr>
              <a:t>40%</a:t>
            </a:r>
          </a:p>
        </p:txBody>
      </p:sp>
      <p:sp>
        <p:nvSpPr>
          <p:cNvPr id="9" name="Plassholder for tekst 8">
            <a:extLst>
              <a:ext uri="{FF2B5EF4-FFF2-40B4-BE49-F238E27FC236}">
                <a16:creationId xmlns:a16="http://schemas.microsoft.com/office/drawing/2014/main" id="{13A51A31-A671-9B00-F922-B2EA69F36E8E}"/>
              </a:ext>
            </a:extLst>
          </p:cNvPr>
          <p:cNvSpPr>
            <a:spLocks noGrp="1"/>
          </p:cNvSpPr>
          <p:nvPr>
            <p:ph type="body" sz="quarter" idx="18"/>
          </p:nvPr>
        </p:nvSpPr>
        <p:spPr>
          <a:xfrm>
            <a:off x="3343425" y="2076929"/>
            <a:ext cx="2480726" cy="426427"/>
          </a:xfrm>
        </p:spPr>
        <p:txBody>
          <a:bodyPr vert="horz" lIns="0" tIns="0" rIns="0" bIns="0" rtlCol="0" anchor="t">
            <a:noAutofit/>
          </a:bodyPr>
          <a:lstStyle/>
          <a:p>
            <a:r>
              <a:rPr lang="en-GB" sz="1800" noProof="0"/>
              <a:t>internationally recruited</a:t>
            </a:r>
          </a:p>
        </p:txBody>
      </p:sp>
      <p:sp>
        <p:nvSpPr>
          <p:cNvPr id="15" name="Plassholder for tekst 14">
            <a:extLst>
              <a:ext uri="{FF2B5EF4-FFF2-40B4-BE49-F238E27FC236}">
                <a16:creationId xmlns:a16="http://schemas.microsoft.com/office/drawing/2014/main" id="{45EB5632-B34A-0B14-1D02-98044ED47EB9}"/>
              </a:ext>
            </a:extLst>
          </p:cNvPr>
          <p:cNvSpPr>
            <a:spLocks noGrp="1"/>
          </p:cNvSpPr>
          <p:nvPr>
            <p:ph type="body" sz="quarter" idx="19"/>
          </p:nvPr>
        </p:nvSpPr>
        <p:spPr>
          <a:xfrm>
            <a:off x="3349419" y="2940003"/>
            <a:ext cx="2152666" cy="672385"/>
          </a:xfrm>
        </p:spPr>
        <p:txBody>
          <a:bodyPr/>
          <a:lstStyle/>
          <a:p>
            <a:r>
              <a:rPr lang="en-GB" noProof="0">
                <a:latin typeface="Calibri"/>
                <a:cs typeface="Calibri"/>
              </a:rPr>
              <a:t>6 </a:t>
            </a:r>
          </a:p>
        </p:txBody>
      </p:sp>
      <p:sp>
        <p:nvSpPr>
          <p:cNvPr id="16" name="Plassholder for tekst 15">
            <a:extLst>
              <a:ext uri="{FF2B5EF4-FFF2-40B4-BE49-F238E27FC236}">
                <a16:creationId xmlns:a16="http://schemas.microsoft.com/office/drawing/2014/main" id="{DF6B52CD-4802-2853-CC8C-F676E995A759}"/>
              </a:ext>
            </a:extLst>
          </p:cNvPr>
          <p:cNvSpPr>
            <a:spLocks noGrp="1"/>
          </p:cNvSpPr>
          <p:nvPr>
            <p:ph type="body" sz="quarter" idx="20"/>
          </p:nvPr>
        </p:nvSpPr>
        <p:spPr>
          <a:xfrm>
            <a:off x="3343425" y="3716158"/>
            <a:ext cx="2480726" cy="436117"/>
          </a:xfrm>
        </p:spPr>
        <p:txBody>
          <a:bodyPr vert="horz" lIns="0" tIns="0" rIns="0" bIns="0" rtlCol="0" anchor="t">
            <a:noAutofit/>
          </a:bodyPr>
          <a:lstStyle/>
          <a:p>
            <a:r>
              <a:rPr lang="en-GB" sz="1800" noProof="0"/>
              <a:t>national research schools</a:t>
            </a:r>
          </a:p>
        </p:txBody>
      </p:sp>
      <p:sp>
        <p:nvSpPr>
          <p:cNvPr id="17" name="Plassholder for tekst 16">
            <a:extLst>
              <a:ext uri="{FF2B5EF4-FFF2-40B4-BE49-F238E27FC236}">
                <a16:creationId xmlns:a16="http://schemas.microsoft.com/office/drawing/2014/main" id="{D1F3B24E-A85C-7CB7-F610-C827BA68F665}"/>
              </a:ext>
            </a:extLst>
          </p:cNvPr>
          <p:cNvSpPr>
            <a:spLocks noGrp="1"/>
          </p:cNvSpPr>
          <p:nvPr>
            <p:ph type="body" sz="quarter" idx="21"/>
          </p:nvPr>
        </p:nvSpPr>
        <p:spPr/>
        <p:txBody>
          <a:bodyPr/>
          <a:lstStyle/>
          <a:p>
            <a:r>
              <a:rPr lang="en-GB" noProof="0">
                <a:latin typeface="Calibri"/>
                <a:cs typeface="Calibri"/>
              </a:rPr>
              <a:t>218</a:t>
            </a:r>
            <a:endParaRPr lang="en-GB" noProof="0"/>
          </a:p>
        </p:txBody>
      </p:sp>
      <p:sp>
        <p:nvSpPr>
          <p:cNvPr id="18" name="Plassholder for tekst 17">
            <a:extLst>
              <a:ext uri="{FF2B5EF4-FFF2-40B4-BE49-F238E27FC236}">
                <a16:creationId xmlns:a16="http://schemas.microsoft.com/office/drawing/2014/main" id="{54C822EB-D308-894B-13CF-5B7692B0832B}"/>
              </a:ext>
            </a:extLst>
          </p:cNvPr>
          <p:cNvSpPr>
            <a:spLocks noGrp="1"/>
          </p:cNvSpPr>
          <p:nvPr>
            <p:ph type="body" sz="quarter" idx="22"/>
          </p:nvPr>
        </p:nvSpPr>
        <p:spPr>
          <a:xfrm>
            <a:off x="5932743" y="2076929"/>
            <a:ext cx="2480726" cy="418932"/>
          </a:xfrm>
        </p:spPr>
        <p:txBody>
          <a:bodyPr vert="horz" lIns="0" tIns="0" rIns="0" bIns="0" rtlCol="0" anchor="t">
            <a:noAutofit/>
          </a:bodyPr>
          <a:lstStyle/>
          <a:p>
            <a:r>
              <a:rPr lang="en-GB" sz="1800" noProof="0">
                <a:latin typeface="Calibri"/>
                <a:cs typeface="Calibri"/>
              </a:rPr>
              <a:t>PhD defences</a:t>
            </a:r>
          </a:p>
        </p:txBody>
      </p:sp>
    </p:spTree>
    <p:extLst>
      <p:ext uri="{BB962C8B-B14F-4D97-AF65-F5344CB8AC3E}">
        <p14:creationId xmlns:p14="http://schemas.microsoft.com/office/powerpoint/2010/main" val="20261694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lassholder for bilde 3" descr="A photo showing PhD candidates in the garden of the University Museum of Bergen.">
            <a:extLst>
              <a:ext uri="{FF2B5EF4-FFF2-40B4-BE49-F238E27FC236}">
                <a16:creationId xmlns:a16="http://schemas.microsoft.com/office/drawing/2014/main" id="{50AB4432-A8A6-349A-B629-96BE30CADB9B}"/>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a:ext>
            </a:extLst>
          </a:blip>
          <a:srcRect/>
          <a:stretch/>
        </p:blipFill>
        <p:spPr>
          <a:xfrm>
            <a:off x="0" y="0"/>
            <a:ext cx="9158869" cy="5158368"/>
          </a:xfrm>
        </p:spPr>
      </p:pic>
      <p:pic>
        <p:nvPicPr>
          <p:cNvPr id="5" name="Bilde 4">
            <a:extLst>
              <a:ext uri="{FF2B5EF4-FFF2-40B4-BE49-F238E27FC236}">
                <a16:creationId xmlns:a16="http://schemas.microsoft.com/office/drawing/2014/main" id="{0897540E-59A0-F345-3F21-A1C2242A8D0F}"/>
              </a:ext>
              <a:ext uri="{C183D7F6-B498-43B3-948B-1728B52AA6E4}">
                <adec:decorative xmlns:adec="http://schemas.microsoft.com/office/drawing/2017/decorative" val="1"/>
              </a:ext>
            </a:extLst>
          </p:cNvPr>
          <p:cNvPicPr>
            <a:picLocks noChangeAspect="1"/>
          </p:cNvPicPr>
          <p:nvPr/>
        </p:nvPicPr>
        <p:blipFill>
          <a:blip r:embed="rId4"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
        <p:nvSpPr>
          <p:cNvPr id="2" name="Tittel 2">
            <a:extLst>
              <a:ext uri="{FF2B5EF4-FFF2-40B4-BE49-F238E27FC236}">
                <a16:creationId xmlns:a16="http://schemas.microsoft.com/office/drawing/2014/main" id="{D6D26C13-FC43-36D7-ADC8-922E5CD1DA43}"/>
              </a:ext>
            </a:extLst>
          </p:cNvPr>
          <p:cNvSpPr txBox="1">
            <a:spLocks/>
          </p:cNvSpPr>
          <p:nvPr/>
        </p:nvSpPr>
        <p:spPr>
          <a:xfrm>
            <a:off x="764242" y="-446247"/>
            <a:ext cx="7886700" cy="446247"/>
          </a:xfrm>
          <a:prstGeom prst="rect">
            <a:avLst/>
          </a:prstGeom>
        </p:spPr>
        <p:txBody>
          <a:bodyPr vert="horz" lIns="0" tIns="0" rIns="0" bIns="0" rtlCol="0" anchor="t">
            <a:noAutofit/>
          </a:bodyPr>
          <a:lstStyle>
            <a:lvl1pPr algn="l" defTabSz="514282" rtl="0" eaLnBrk="1" latinLnBrk="0" hangingPunct="1">
              <a:lnSpc>
                <a:spcPct val="90000"/>
              </a:lnSpc>
              <a:spcBef>
                <a:spcPct val="0"/>
              </a:spcBef>
              <a:buNone/>
              <a:defRPr sz="1500" kern="1200" cap="none" spc="300" baseline="0">
                <a:solidFill>
                  <a:srgbClr val="012050"/>
                </a:solidFill>
                <a:latin typeface="Calibri" panose="020F0502020204030204" pitchFamily="34" charset="0"/>
                <a:ea typeface="+mj-ea"/>
                <a:cs typeface="Calibri" panose="020F0502020204030204" pitchFamily="34" charset="0"/>
              </a:defRPr>
            </a:lvl1pPr>
          </a:lstStyle>
          <a:p>
            <a:r>
              <a:rPr lang="en-GB" noProof="0"/>
              <a:t>New PhDs in the Museum Garden.</a:t>
            </a:r>
          </a:p>
        </p:txBody>
      </p:sp>
    </p:spTree>
    <p:extLst>
      <p:ext uri="{BB962C8B-B14F-4D97-AF65-F5344CB8AC3E}">
        <p14:creationId xmlns:p14="http://schemas.microsoft.com/office/powerpoint/2010/main" val="18903809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lassholder for bilde 8">
            <a:extLst>
              <a:ext uri="{FF2B5EF4-FFF2-40B4-BE49-F238E27FC236}">
                <a16:creationId xmlns:a16="http://schemas.microsoft.com/office/drawing/2014/main" id="{1B082ED0-CED3-1720-9C3B-D439E3CBC27C}"/>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9" r="9"/>
          <a:stretch/>
        </p:blipFill>
        <p:spPr>
          <a:prstGeom prst="rect">
            <a:avLst/>
          </a:prstGeom>
          <a:solidFill>
            <a:prstClr val="white">
              <a:lumMod val="50000"/>
            </a:prstClr>
          </a:solidFill>
        </p:spPr>
      </p:pic>
      <p:sp>
        <p:nvSpPr>
          <p:cNvPr id="5" name="Plassholder for tekst 4">
            <a:extLst>
              <a:ext uri="{FF2B5EF4-FFF2-40B4-BE49-F238E27FC236}">
                <a16:creationId xmlns:a16="http://schemas.microsoft.com/office/drawing/2014/main" id="{039EFB57-675B-6040-54DC-DD5A3277992A}"/>
              </a:ext>
              <a:ext uri="{C183D7F6-B498-43B3-948B-1728B52AA6E4}">
                <adec:decorative xmlns:adec="http://schemas.microsoft.com/office/drawing/2017/decorative" val="1"/>
              </a:ext>
            </a:extLst>
          </p:cNvPr>
          <p:cNvSpPr>
            <a:spLocks noGrp="1"/>
          </p:cNvSpPr>
          <p:nvPr>
            <p:ph type="body" sz="quarter" idx="15"/>
          </p:nvPr>
        </p:nvSpPr>
        <p:spPr/>
        <p:txBody>
          <a:bodyPr/>
          <a:lstStyle/>
          <a:p>
            <a:endParaRPr lang="en-GB" noProof="0"/>
          </a:p>
        </p:txBody>
      </p:sp>
      <p:sp>
        <p:nvSpPr>
          <p:cNvPr id="7" name="Title 6">
            <a:extLst>
              <a:ext uri="{FF2B5EF4-FFF2-40B4-BE49-F238E27FC236}">
                <a16:creationId xmlns:a16="http://schemas.microsoft.com/office/drawing/2014/main" id="{9D0B3633-A258-DA63-1480-DF672D361531}"/>
              </a:ext>
            </a:extLst>
          </p:cNvPr>
          <p:cNvSpPr>
            <a:spLocks noGrp="1"/>
          </p:cNvSpPr>
          <p:nvPr>
            <p:ph type="title"/>
          </p:nvPr>
        </p:nvSpPr>
        <p:spPr/>
        <p:txBody>
          <a:bodyPr anchor="t">
            <a:normAutofit/>
          </a:bodyPr>
          <a:lstStyle/>
          <a:p>
            <a:r>
              <a:rPr lang="en-GB" spc="55" noProof="0">
                <a:latin typeface="Calibri"/>
                <a:ea typeface="Calibri"/>
                <a:cs typeface="Calibri"/>
              </a:rPr>
              <a:t>High quality </a:t>
            </a:r>
            <a:br>
              <a:rPr lang="en-GB" spc="55" noProof="0"/>
            </a:br>
            <a:r>
              <a:rPr lang="en-GB" spc="55" noProof="0">
                <a:latin typeface="Calibri"/>
                <a:ea typeface="Calibri"/>
                <a:cs typeface="Calibri"/>
              </a:rPr>
              <a:t>in education</a:t>
            </a:r>
            <a:endParaRPr lang="en-GB" noProof="0"/>
          </a:p>
        </p:txBody>
      </p:sp>
      <p:sp>
        <p:nvSpPr>
          <p:cNvPr id="3" name="Plassholder for tekst 2">
            <a:extLst>
              <a:ext uri="{FF2B5EF4-FFF2-40B4-BE49-F238E27FC236}">
                <a16:creationId xmlns:a16="http://schemas.microsoft.com/office/drawing/2014/main" id="{10F15359-2B2E-A51A-C61C-F425B3205C39}"/>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Tree>
    <p:extLst>
      <p:ext uri="{BB962C8B-B14F-4D97-AF65-F5344CB8AC3E}">
        <p14:creationId xmlns:p14="http://schemas.microsoft.com/office/powerpoint/2010/main" val="28938799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tel 1">
            <a:extLst>
              <a:ext uri="{FF2B5EF4-FFF2-40B4-BE49-F238E27FC236}">
                <a16:creationId xmlns:a16="http://schemas.microsoft.com/office/drawing/2014/main" id="{0D4E6C92-CAF4-68EC-94E6-A8B50FF093B9}"/>
              </a:ext>
            </a:extLst>
          </p:cNvPr>
          <p:cNvSpPr>
            <a:spLocks noGrp="1"/>
          </p:cNvSpPr>
          <p:nvPr>
            <p:ph type="title"/>
          </p:nvPr>
        </p:nvSpPr>
        <p:spPr/>
        <p:txBody>
          <a:bodyPr/>
          <a:lstStyle/>
          <a:p>
            <a:r>
              <a:rPr lang="en-GB" cap="none" noProof="0"/>
              <a:t>High quality in education</a:t>
            </a:r>
          </a:p>
        </p:txBody>
      </p:sp>
      <p:sp>
        <p:nvSpPr>
          <p:cNvPr id="3" name="Plassholder for tekst 2">
            <a:extLst>
              <a:ext uri="{FF2B5EF4-FFF2-40B4-BE49-F238E27FC236}">
                <a16:creationId xmlns:a16="http://schemas.microsoft.com/office/drawing/2014/main" id="{CE2E87DE-ACAB-D559-1D0B-27F5C01F5930}"/>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Plassholder for tekst 3">
            <a:extLst>
              <a:ext uri="{FF2B5EF4-FFF2-40B4-BE49-F238E27FC236}">
                <a16:creationId xmlns:a16="http://schemas.microsoft.com/office/drawing/2014/main" id="{CE9C070D-8C4C-FABD-D722-EB0731B3EA26}"/>
              </a:ext>
            </a:extLst>
          </p:cNvPr>
          <p:cNvSpPr>
            <a:spLocks noGrp="1"/>
          </p:cNvSpPr>
          <p:nvPr>
            <p:ph sz="quarter" idx="13"/>
          </p:nvPr>
        </p:nvSpPr>
        <p:spPr/>
        <p:txBody>
          <a:bodyPr vert="horz" lIns="0" tIns="0" rIns="0" bIns="0" rtlCol="0" anchor="t">
            <a:noAutofit/>
          </a:bodyPr>
          <a:lstStyle/>
          <a:p>
            <a:r>
              <a:rPr lang="en-GB" noProof="0">
                <a:cs typeface="Calibri"/>
              </a:rPr>
              <a:t>The education at </a:t>
            </a:r>
            <a:r>
              <a:rPr lang="en-GB" noProof="0" err="1">
                <a:cs typeface="Calibri"/>
              </a:rPr>
              <a:t>UiB</a:t>
            </a:r>
            <a:r>
              <a:rPr lang="en-GB" noProof="0">
                <a:cs typeface="Calibri"/>
              </a:rPr>
              <a:t> is research-based and closely linked to knowledge development</a:t>
            </a:r>
          </a:p>
          <a:p>
            <a:r>
              <a:rPr lang="en-GB" noProof="0">
                <a:cs typeface="Calibri"/>
              </a:rPr>
              <a:t>Our education emphasises durable and solid knowledge, skills in scientific or artistic methods, and personal development</a:t>
            </a:r>
          </a:p>
          <a:p>
            <a:r>
              <a:rPr lang="en-GB" noProof="0">
                <a:cs typeface="Calibri"/>
              </a:rPr>
              <a:t>Our study programmes promote independence, collaboration, critical thinking, and creativity</a:t>
            </a:r>
          </a:p>
          <a:p>
            <a:r>
              <a:rPr lang="en-GB" noProof="0">
                <a:cs typeface="Calibri"/>
              </a:rPr>
              <a:t>Our students come from all over the world and participate in an inclusive and diverse university community</a:t>
            </a:r>
          </a:p>
          <a:p>
            <a:r>
              <a:rPr lang="en-GB" noProof="0">
                <a:cs typeface="Calibri"/>
              </a:rPr>
              <a:t>With our unique location in Bergen, we focus on the physical learning environment and the student community</a:t>
            </a:r>
          </a:p>
          <a:p>
            <a:r>
              <a:rPr lang="en-GB" noProof="0">
                <a:cs typeface="Calibri"/>
              </a:rPr>
              <a:t>We are a leading university when it comes to student democracy</a:t>
            </a:r>
          </a:p>
        </p:txBody>
      </p:sp>
    </p:spTree>
    <p:extLst>
      <p:ext uri="{BB962C8B-B14F-4D97-AF65-F5344CB8AC3E}">
        <p14:creationId xmlns:p14="http://schemas.microsoft.com/office/powerpoint/2010/main" val="18334508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tel 2">
            <a:extLst>
              <a:ext uri="{FF2B5EF4-FFF2-40B4-BE49-F238E27FC236}">
                <a16:creationId xmlns:a16="http://schemas.microsoft.com/office/drawing/2014/main" id="{CF0656FA-3500-AF2B-3820-3E8F1607BEF8}"/>
              </a:ext>
            </a:extLst>
          </p:cNvPr>
          <p:cNvSpPr>
            <a:spLocks noGrp="1"/>
          </p:cNvSpPr>
          <p:nvPr>
            <p:ph type="title"/>
          </p:nvPr>
        </p:nvSpPr>
        <p:spPr/>
        <p:txBody>
          <a:bodyPr/>
          <a:lstStyle/>
          <a:p>
            <a:pPr marL="3810" marR="209550">
              <a:spcBef>
                <a:spcPts val="34"/>
              </a:spcBef>
            </a:pPr>
            <a:r>
              <a:rPr lang="en-GB" noProof="0" err="1">
                <a:latin typeface="Calibri"/>
                <a:ea typeface="Calibri"/>
                <a:cs typeface="Calibri"/>
              </a:rPr>
              <a:t>UiB</a:t>
            </a:r>
            <a:r>
              <a:rPr lang="en-GB" noProof="0">
                <a:latin typeface="Calibri"/>
                <a:ea typeface="Calibri"/>
                <a:cs typeface="Calibri"/>
              </a:rPr>
              <a:t> will educate candidates who can shape the society, working life, and business sector of tomorrow with perspectives from different subject fields. </a:t>
            </a:r>
            <a:br>
              <a:rPr lang="en-GB" noProof="0"/>
            </a:br>
            <a:r>
              <a:rPr lang="en-GB" noProof="0">
                <a:latin typeface="Calibri"/>
                <a:ea typeface="Calibri"/>
                <a:cs typeface="Calibri"/>
              </a:rPr>
              <a:t>We will provide students with an academic foundation that lasts throughout their lives and that contributes to creating competent and reflective citizens. </a:t>
            </a:r>
            <a:endParaRPr lang="en-GB" spc="-4" noProof="0">
              <a:latin typeface="Calibri"/>
              <a:ea typeface="Calibri"/>
              <a:cs typeface="Calibri"/>
            </a:endParaRPr>
          </a:p>
        </p:txBody>
      </p:sp>
      <p:sp>
        <p:nvSpPr>
          <p:cNvPr id="2" name="Plassholder for tekst 1">
            <a:extLst>
              <a:ext uri="{FF2B5EF4-FFF2-40B4-BE49-F238E27FC236}">
                <a16:creationId xmlns:a16="http://schemas.microsoft.com/office/drawing/2014/main" id="{3E4F7800-2DCF-2702-69CA-7CD7A0AFAAD4}"/>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Plassholder for tekst 3">
            <a:extLst>
              <a:ext uri="{FF2B5EF4-FFF2-40B4-BE49-F238E27FC236}">
                <a16:creationId xmlns:a16="http://schemas.microsoft.com/office/drawing/2014/main" id="{924935E1-0AE8-64E8-CB0E-51DE08FC9D11}"/>
              </a:ext>
              <a:ext uri="{C183D7F6-B498-43B3-948B-1728B52AA6E4}">
                <adec:decorative xmlns:adec="http://schemas.microsoft.com/office/drawing/2017/decorative" val="1"/>
              </a:ext>
            </a:extLst>
          </p:cNvPr>
          <p:cNvSpPr>
            <a:spLocks noGrp="1"/>
          </p:cNvSpPr>
          <p:nvPr>
            <p:ph type="body" sz="quarter" idx="13"/>
          </p:nvPr>
        </p:nvSpPr>
        <p:spPr/>
        <p:txBody>
          <a:bodyPr/>
          <a:lstStyle/>
          <a:p>
            <a:endParaRPr lang="en-GB" noProof="0"/>
          </a:p>
        </p:txBody>
      </p:sp>
    </p:spTree>
    <p:extLst>
      <p:ext uri="{BB962C8B-B14F-4D97-AF65-F5344CB8AC3E}">
        <p14:creationId xmlns:p14="http://schemas.microsoft.com/office/powerpoint/2010/main" val="604186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lassholder for bilde 21" descr="A photo showing the welcome ceremony at the University of Bergen.">
            <a:extLst>
              <a:ext uri="{FF2B5EF4-FFF2-40B4-BE49-F238E27FC236}">
                <a16:creationId xmlns:a16="http://schemas.microsoft.com/office/drawing/2014/main" id="{40099E58-265D-E2B3-DA58-328C51911D37}"/>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a:stretch/>
        </p:blipFill>
        <p:spPr/>
      </p:pic>
      <p:pic>
        <p:nvPicPr>
          <p:cNvPr id="2" name="Bilde 1">
            <a:extLst>
              <a:ext uri="{FF2B5EF4-FFF2-40B4-BE49-F238E27FC236}">
                <a16:creationId xmlns:a16="http://schemas.microsoft.com/office/drawing/2014/main" id="{9D550DEC-9514-D5DB-F503-191ECD6E924F}"/>
              </a:ext>
              <a:ext uri="{C183D7F6-B498-43B3-948B-1728B52AA6E4}">
                <adec:decorative xmlns:adec="http://schemas.microsoft.com/office/drawing/2017/decorative" val="1"/>
              </a:ext>
            </a:extLst>
          </p:cNvPr>
          <p:cNvPicPr>
            <a:picLocks noChangeAspect="1"/>
          </p:cNvPicPr>
          <p:nvPr/>
        </p:nvPicPr>
        <p:blipFill>
          <a:blip r:embed="rId4"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sp>
        <p:nvSpPr>
          <p:cNvPr id="3" name="Tittel 2">
            <a:extLst>
              <a:ext uri="{FF2B5EF4-FFF2-40B4-BE49-F238E27FC236}">
                <a16:creationId xmlns:a16="http://schemas.microsoft.com/office/drawing/2014/main" id="{DB680C0F-4D55-774E-BB7A-A7E79A03336D}"/>
              </a:ext>
            </a:extLst>
          </p:cNvPr>
          <p:cNvSpPr txBox="1">
            <a:spLocks/>
          </p:cNvSpPr>
          <p:nvPr/>
        </p:nvSpPr>
        <p:spPr>
          <a:xfrm>
            <a:off x="764242" y="-446247"/>
            <a:ext cx="6147304" cy="446247"/>
          </a:xfrm>
          <a:prstGeom prst="rect">
            <a:avLst/>
          </a:prstGeom>
        </p:spPr>
        <p:txBody>
          <a:bodyPr vert="horz" lIns="0" tIns="0" rIns="0" bIns="0" rtlCol="0" anchor="t">
            <a:noAutofit/>
          </a:bodyPr>
          <a:lstStyle>
            <a:lvl1pPr algn="l" defTabSz="514282" rtl="0" eaLnBrk="1" latinLnBrk="0" hangingPunct="1">
              <a:lnSpc>
                <a:spcPct val="90000"/>
              </a:lnSpc>
              <a:spcBef>
                <a:spcPct val="0"/>
              </a:spcBef>
              <a:buNone/>
              <a:defRPr sz="1500" kern="1200" cap="none" spc="300" baseline="0">
                <a:solidFill>
                  <a:srgbClr val="012050"/>
                </a:solidFill>
                <a:latin typeface="Calibri" panose="020F0502020204030204" pitchFamily="34" charset="0"/>
                <a:ea typeface="+mj-ea"/>
                <a:cs typeface="Calibri" panose="020F0502020204030204" pitchFamily="34" charset="0"/>
              </a:defRPr>
            </a:lvl1pPr>
          </a:lstStyle>
          <a:p>
            <a:pPr fontAlgn="base"/>
            <a:r>
              <a:rPr lang="en-GB" noProof="0" err="1"/>
              <a:t>Semesterstart</a:t>
            </a:r>
            <a:r>
              <a:rPr lang="en-GB" noProof="0"/>
              <a:t> and new students in front of the Museum of Natural History</a:t>
            </a:r>
            <a:endParaRPr lang="en-GB" b="0" i="0" noProof="0">
              <a:effectLst/>
            </a:endParaRPr>
          </a:p>
        </p:txBody>
      </p:sp>
    </p:spTree>
    <p:extLst>
      <p:ext uri="{BB962C8B-B14F-4D97-AF65-F5344CB8AC3E}">
        <p14:creationId xmlns:p14="http://schemas.microsoft.com/office/powerpoint/2010/main" val="33817990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ittel 1">
            <a:extLst>
              <a:ext uri="{FF2B5EF4-FFF2-40B4-BE49-F238E27FC236}">
                <a16:creationId xmlns:a16="http://schemas.microsoft.com/office/drawing/2014/main" id="{17F6E305-17B8-9B1C-48B4-7476903332EE}"/>
              </a:ext>
            </a:extLst>
          </p:cNvPr>
          <p:cNvSpPr>
            <a:spLocks noGrp="1"/>
          </p:cNvSpPr>
          <p:nvPr>
            <p:ph type="title"/>
          </p:nvPr>
        </p:nvSpPr>
        <p:spPr>
          <a:xfrm>
            <a:off x="736235" y="414088"/>
            <a:ext cx="7758616" cy="446247"/>
          </a:xfrm>
        </p:spPr>
        <p:txBody>
          <a:bodyPr>
            <a:noAutofit/>
          </a:bodyPr>
          <a:lstStyle/>
          <a:p>
            <a:r>
              <a:rPr lang="en-GB" noProof="0">
                <a:latin typeface="Calibri"/>
                <a:ea typeface="Calibri"/>
                <a:cs typeface="Calibri"/>
              </a:rPr>
              <a:t>Students</a:t>
            </a:r>
            <a:endParaRPr lang="en-GB" sz="1500" cap="none" noProof="0"/>
          </a:p>
        </p:txBody>
      </p:sp>
      <p:graphicFrame>
        <p:nvGraphicFramePr>
          <p:cNvPr id="3" name="Diagram 2">
            <a:extLst>
              <a:ext uri="{FF2B5EF4-FFF2-40B4-BE49-F238E27FC236}">
                <a16:creationId xmlns:a16="http://schemas.microsoft.com/office/drawing/2014/main" id="{AF888EF9-EF13-34B7-CECB-EF266446208E}"/>
              </a:ext>
            </a:extLst>
          </p:cNvPr>
          <p:cNvGraphicFramePr/>
          <p:nvPr>
            <p:extLst>
              <p:ext uri="{D42A27DB-BD31-4B8C-83A1-F6EECF244321}">
                <p14:modId xmlns:p14="http://schemas.microsoft.com/office/powerpoint/2010/main" val="2861856348"/>
              </p:ext>
            </p:extLst>
          </p:nvPr>
        </p:nvGraphicFramePr>
        <p:xfrm>
          <a:off x="2236836" y="1140143"/>
          <a:ext cx="4670327" cy="2888166"/>
        </p:xfrm>
        <a:graphic>
          <a:graphicData uri="http://schemas.openxmlformats.org/drawingml/2006/chart">
            <c:chart xmlns:c="http://schemas.openxmlformats.org/drawingml/2006/chart" xmlns:r="http://schemas.openxmlformats.org/officeDocument/2006/relationships" r:id="rId3"/>
          </a:graphicData>
        </a:graphic>
      </p:graphicFrame>
      <p:sp>
        <p:nvSpPr>
          <p:cNvPr id="4" name="object 2">
            <a:extLst>
              <a:ext uri="{FF2B5EF4-FFF2-40B4-BE49-F238E27FC236}">
                <a16:creationId xmlns:a16="http://schemas.microsoft.com/office/drawing/2014/main" id="{6B4366BC-886C-5FAD-0875-329D24C8014B}"/>
              </a:ext>
            </a:extLst>
          </p:cNvPr>
          <p:cNvSpPr txBox="1"/>
          <p:nvPr/>
        </p:nvSpPr>
        <p:spPr>
          <a:xfrm>
            <a:off x="5695653" y="1037562"/>
            <a:ext cx="2100127" cy="875593"/>
          </a:xfrm>
          <a:prstGeom prst="rect">
            <a:avLst/>
          </a:prstGeom>
        </p:spPr>
        <p:txBody>
          <a:bodyPr vert="horz" wrap="square" lIns="0" tIns="6065" rIns="0" bIns="0" rtlCol="0" anchor="t">
            <a:spAutoFit/>
          </a:bodyPr>
          <a:lstStyle/>
          <a:p>
            <a:pPr marR="16510" algn="r">
              <a:spcBef>
                <a:spcPts val="48"/>
              </a:spcBef>
            </a:pPr>
            <a:r>
              <a:rPr lang="en-GB" sz="1400" noProof="0">
                <a:solidFill>
                  <a:srgbClr val="012050"/>
                </a:solidFill>
                <a:latin typeface="Calibri" panose="020F0502020204030204" pitchFamily="34" charset="0"/>
                <a:cs typeface="Calibri"/>
              </a:rPr>
              <a:t>Faculty of Natural Sciences and Technology</a:t>
            </a:r>
            <a:endParaRPr lang="en-GB" sz="1400" noProof="0">
              <a:latin typeface="Calibri" panose="020F0502020204030204" pitchFamily="34" charset="0"/>
              <a:cs typeface="Calibri"/>
            </a:endParaRPr>
          </a:p>
          <a:p>
            <a:pPr marR="25400" algn="r"/>
            <a:r>
              <a:rPr lang="en-GB" sz="2850" noProof="0">
                <a:solidFill>
                  <a:srgbClr val="012050"/>
                </a:solidFill>
                <a:latin typeface="Calibri"/>
                <a:cs typeface="Calibri"/>
              </a:rPr>
              <a:t>3,789</a:t>
            </a:r>
            <a:endParaRPr lang="en-GB" noProof="0">
              <a:cs typeface="Calibri"/>
            </a:endParaRPr>
          </a:p>
        </p:txBody>
      </p:sp>
      <p:sp>
        <p:nvSpPr>
          <p:cNvPr id="5" name="object 2">
            <a:extLst>
              <a:ext uri="{FF2B5EF4-FFF2-40B4-BE49-F238E27FC236}">
                <a16:creationId xmlns:a16="http://schemas.microsoft.com/office/drawing/2014/main" id="{FF9E1524-046F-67FA-C908-03B80F8F5400}"/>
              </a:ext>
            </a:extLst>
          </p:cNvPr>
          <p:cNvSpPr txBox="1"/>
          <p:nvPr/>
        </p:nvSpPr>
        <p:spPr>
          <a:xfrm>
            <a:off x="4896489" y="2808452"/>
            <a:ext cx="2899291" cy="667844"/>
          </a:xfrm>
          <a:prstGeom prst="rect">
            <a:avLst/>
          </a:prstGeom>
        </p:spPr>
        <p:txBody>
          <a:bodyPr vert="horz" wrap="square" lIns="0" tIns="6065" rIns="0" bIns="0" rtlCol="0" anchor="t">
            <a:spAutoFit/>
          </a:bodyPr>
          <a:lstStyle/>
          <a:p>
            <a:pPr marR="16510" algn="r">
              <a:spcBef>
                <a:spcPts val="1744"/>
              </a:spcBef>
            </a:pPr>
            <a:r>
              <a:rPr lang="en-GB" sz="1400" noProof="0">
                <a:solidFill>
                  <a:srgbClr val="012050"/>
                </a:solidFill>
                <a:latin typeface="Calibri" panose="020F0502020204030204" pitchFamily="34" charset="0"/>
                <a:cs typeface="Calibri"/>
              </a:rPr>
              <a:t>Faculty of Psychology</a:t>
            </a:r>
            <a:endParaRPr lang="en-GB" sz="1400" noProof="0">
              <a:latin typeface="Calibri" panose="020F0502020204030204" pitchFamily="34" charset="0"/>
              <a:cs typeface="Calibri"/>
            </a:endParaRPr>
          </a:p>
          <a:p>
            <a:pPr marR="2540" algn="r"/>
            <a:r>
              <a:rPr lang="en-GB" sz="2900" noProof="0">
                <a:solidFill>
                  <a:srgbClr val="012050"/>
                </a:solidFill>
                <a:latin typeface="Calibri"/>
                <a:cs typeface="Calibri"/>
              </a:rPr>
              <a:t>2,751</a:t>
            </a:r>
            <a:endParaRPr lang="en-GB" noProof="0">
              <a:cs typeface="Calibri"/>
            </a:endParaRPr>
          </a:p>
        </p:txBody>
      </p:sp>
      <p:sp>
        <p:nvSpPr>
          <p:cNvPr id="6" name="object 2">
            <a:extLst>
              <a:ext uri="{FF2B5EF4-FFF2-40B4-BE49-F238E27FC236}">
                <a16:creationId xmlns:a16="http://schemas.microsoft.com/office/drawing/2014/main" id="{1DC6B894-F96D-5E42-56B1-406EED31007F}"/>
              </a:ext>
            </a:extLst>
          </p:cNvPr>
          <p:cNvSpPr txBox="1"/>
          <p:nvPr/>
        </p:nvSpPr>
        <p:spPr>
          <a:xfrm>
            <a:off x="4909677" y="3546141"/>
            <a:ext cx="2886103" cy="660149"/>
          </a:xfrm>
          <a:prstGeom prst="rect">
            <a:avLst/>
          </a:prstGeom>
        </p:spPr>
        <p:txBody>
          <a:bodyPr vert="horz" wrap="square" lIns="0" tIns="6065" rIns="0" bIns="0" rtlCol="0" anchor="t">
            <a:spAutoFit/>
          </a:bodyPr>
          <a:lstStyle/>
          <a:p>
            <a:pPr marR="2540" algn="r"/>
            <a:r>
              <a:rPr lang="en-GB" sz="1400" noProof="0">
                <a:solidFill>
                  <a:srgbClr val="012050"/>
                </a:solidFill>
                <a:latin typeface="Calibri"/>
                <a:cs typeface="Calibri"/>
              </a:rPr>
              <a:t>Faculty of Humanities</a:t>
            </a:r>
            <a:endParaRPr lang="en-GB" sz="1400" noProof="0">
              <a:solidFill>
                <a:srgbClr val="000000"/>
              </a:solidFill>
              <a:latin typeface="Calibri"/>
              <a:cs typeface="Calibri"/>
            </a:endParaRPr>
          </a:p>
          <a:p>
            <a:pPr marR="2540" algn="r"/>
            <a:r>
              <a:rPr lang="en-GB" sz="2850" noProof="0">
                <a:solidFill>
                  <a:srgbClr val="012050"/>
                </a:solidFill>
                <a:latin typeface="Calibri"/>
                <a:cs typeface="Calibri"/>
              </a:rPr>
              <a:t>3,640</a:t>
            </a:r>
            <a:endParaRPr lang="en-GB" noProof="0">
              <a:cs typeface="Calibri"/>
            </a:endParaRPr>
          </a:p>
        </p:txBody>
      </p:sp>
      <p:sp>
        <p:nvSpPr>
          <p:cNvPr id="7" name="object 3">
            <a:extLst>
              <a:ext uri="{FF2B5EF4-FFF2-40B4-BE49-F238E27FC236}">
                <a16:creationId xmlns:a16="http://schemas.microsoft.com/office/drawing/2014/main" id="{7A809E1D-B3F8-DA35-457F-BDE187FC1310}"/>
              </a:ext>
            </a:extLst>
          </p:cNvPr>
          <p:cNvSpPr txBox="1"/>
          <p:nvPr/>
        </p:nvSpPr>
        <p:spPr>
          <a:xfrm>
            <a:off x="3787666" y="2258929"/>
            <a:ext cx="1568668" cy="221568"/>
          </a:xfrm>
          <a:prstGeom prst="rect">
            <a:avLst/>
          </a:prstGeom>
        </p:spPr>
        <p:txBody>
          <a:bodyPr vert="horz" wrap="square" lIns="0" tIns="6065" rIns="0" bIns="0" rtlCol="0" anchor="t">
            <a:spAutoFit/>
          </a:bodyPr>
          <a:lstStyle/>
          <a:p>
            <a:pPr marL="5715" algn="ctr">
              <a:spcBef>
                <a:spcPts val="48"/>
              </a:spcBef>
            </a:pPr>
            <a:r>
              <a:rPr lang="en-GB" sz="1400" spc="-14" noProof="0">
                <a:solidFill>
                  <a:srgbClr val="EC3D3C"/>
                </a:solidFill>
                <a:latin typeface="Calibri"/>
                <a:cs typeface="Calibri"/>
              </a:rPr>
              <a:t>Number of students</a:t>
            </a:r>
            <a:endParaRPr lang="en-GB" sz="1400" noProof="0">
              <a:solidFill>
                <a:srgbClr val="EC3D3C"/>
              </a:solidFill>
              <a:latin typeface="Calibri"/>
              <a:ea typeface="Calibri"/>
              <a:cs typeface="Calibri"/>
            </a:endParaRPr>
          </a:p>
        </p:txBody>
      </p:sp>
      <p:sp>
        <p:nvSpPr>
          <p:cNvPr id="14" name="object 4">
            <a:extLst>
              <a:ext uri="{FF2B5EF4-FFF2-40B4-BE49-F238E27FC236}">
                <a16:creationId xmlns:a16="http://schemas.microsoft.com/office/drawing/2014/main" id="{5D2B2C41-A1C1-65E3-F043-A414AC975E83}"/>
              </a:ext>
            </a:extLst>
          </p:cNvPr>
          <p:cNvSpPr txBox="1">
            <a:spLocks/>
          </p:cNvSpPr>
          <p:nvPr/>
        </p:nvSpPr>
        <p:spPr>
          <a:xfrm>
            <a:off x="3570802" y="2521656"/>
            <a:ext cx="2002397" cy="405778"/>
          </a:xfrm>
          <a:prstGeom prst="rect">
            <a:avLst/>
          </a:prstGeom>
        </p:spPr>
        <p:txBody>
          <a:bodyPr vert="horz" wrap="square" lIns="0" tIns="5487" rIns="0" bIns="0" rtlCol="0" anchor="t" anchorCtr="0">
            <a:spAutoFit/>
          </a:bodyPr>
          <a:lstStyle>
            <a:lvl1pPr algn="ctr" defTabSz="685783" rtl="0" eaLnBrk="1" latinLnBrk="0" hangingPunct="1">
              <a:lnSpc>
                <a:spcPct val="90000"/>
              </a:lnSpc>
              <a:spcBef>
                <a:spcPct val="0"/>
              </a:spcBef>
              <a:buNone/>
              <a:defRPr sz="1500" b="1" i="0" kern="1200" spc="300">
                <a:solidFill>
                  <a:schemeClr val="bg1"/>
                </a:solidFill>
                <a:latin typeface="Calibri" panose="020F0502020204030204" pitchFamily="34" charset="0"/>
                <a:ea typeface="+mj-ea"/>
                <a:cs typeface="Calibri" panose="020F0502020204030204" pitchFamily="34" charset="0"/>
              </a:defRPr>
            </a:lvl1pPr>
          </a:lstStyle>
          <a:p>
            <a:pPr marL="5776">
              <a:spcBef>
                <a:spcPts val="43"/>
              </a:spcBef>
            </a:pPr>
            <a:r>
              <a:rPr lang="en-GB" sz="2890" b="0" spc="0" noProof="0">
                <a:solidFill>
                  <a:srgbClr val="EC3D3C"/>
                </a:solidFill>
              </a:rPr>
              <a:t>20,618</a:t>
            </a:r>
          </a:p>
        </p:txBody>
      </p:sp>
      <p:sp>
        <p:nvSpPr>
          <p:cNvPr id="16" name="object 2">
            <a:extLst>
              <a:ext uri="{FF2B5EF4-FFF2-40B4-BE49-F238E27FC236}">
                <a16:creationId xmlns:a16="http://schemas.microsoft.com/office/drawing/2014/main" id="{520ACFF5-FE9D-0454-A815-5EDEBB5018EC}"/>
              </a:ext>
            </a:extLst>
          </p:cNvPr>
          <p:cNvSpPr txBox="1"/>
          <p:nvPr/>
        </p:nvSpPr>
        <p:spPr>
          <a:xfrm>
            <a:off x="5992584" y="1998454"/>
            <a:ext cx="1803196" cy="667844"/>
          </a:xfrm>
          <a:prstGeom prst="rect">
            <a:avLst/>
          </a:prstGeom>
        </p:spPr>
        <p:txBody>
          <a:bodyPr vert="horz" wrap="square" lIns="0" tIns="6065" rIns="0" bIns="0" rtlCol="0" anchor="t">
            <a:spAutoFit/>
          </a:bodyPr>
          <a:lstStyle/>
          <a:p>
            <a:pPr marR="22860" algn="r">
              <a:spcBef>
                <a:spcPts val="1741"/>
              </a:spcBef>
            </a:pPr>
            <a:r>
              <a:rPr lang="en-GB" sz="1400" noProof="0">
                <a:solidFill>
                  <a:srgbClr val="012050"/>
                </a:solidFill>
                <a:latin typeface="Calibri" panose="020F0502020204030204" pitchFamily="34" charset="0"/>
                <a:cs typeface="Calibri"/>
              </a:rPr>
              <a:t>Faculty of Law</a:t>
            </a:r>
            <a:endParaRPr lang="en-GB" sz="1400" noProof="0">
              <a:latin typeface="Calibri" panose="020F0502020204030204" pitchFamily="34" charset="0"/>
              <a:cs typeface="Calibri"/>
            </a:endParaRPr>
          </a:p>
          <a:p>
            <a:pPr marR="16510" algn="r"/>
            <a:r>
              <a:rPr lang="en-GB" sz="2900" noProof="0">
                <a:solidFill>
                  <a:srgbClr val="012050"/>
                </a:solidFill>
                <a:latin typeface="Calibri"/>
                <a:cs typeface="Calibri"/>
              </a:rPr>
              <a:t>2,460</a:t>
            </a:r>
            <a:endParaRPr lang="en-GB" noProof="0">
              <a:cs typeface="Calibri"/>
            </a:endParaRPr>
          </a:p>
        </p:txBody>
      </p:sp>
      <p:sp>
        <p:nvSpPr>
          <p:cNvPr id="18" name="object 4">
            <a:extLst>
              <a:ext uri="{FF2B5EF4-FFF2-40B4-BE49-F238E27FC236}">
                <a16:creationId xmlns:a16="http://schemas.microsoft.com/office/drawing/2014/main" id="{DF265B70-BD84-F3D6-0568-EBCF1A4C55D1}"/>
              </a:ext>
            </a:extLst>
          </p:cNvPr>
          <p:cNvSpPr/>
          <p:nvPr/>
        </p:nvSpPr>
        <p:spPr>
          <a:xfrm>
            <a:off x="827690" y="1751794"/>
            <a:ext cx="2967796" cy="64430"/>
          </a:xfrm>
          <a:custGeom>
            <a:avLst/>
            <a:gdLst/>
            <a:ahLst/>
            <a:cxnLst/>
            <a:rect l="l" t="t" r="r" b="b"/>
            <a:pathLst>
              <a:path w="5323840">
                <a:moveTo>
                  <a:pt x="0" y="0"/>
                </a:moveTo>
                <a:lnTo>
                  <a:pt x="5323492" y="0"/>
                </a:lnTo>
              </a:path>
            </a:pathLst>
          </a:custGeom>
          <a:ln w="5235">
            <a:solidFill>
              <a:srgbClr val="012050"/>
            </a:solidFill>
          </a:ln>
        </p:spPr>
        <p:txBody>
          <a:bodyPr wrap="square" lIns="0" tIns="0" rIns="0" bIns="0" rtlCol="0"/>
          <a:lstStyle/>
          <a:p>
            <a:endParaRPr lang="en-GB" sz="1800" noProof="0">
              <a:solidFill>
                <a:srgbClr val="012050"/>
              </a:solidFill>
            </a:endParaRPr>
          </a:p>
        </p:txBody>
      </p:sp>
      <p:sp>
        <p:nvSpPr>
          <p:cNvPr id="19" name="object 4">
            <a:extLst>
              <a:ext uri="{FF2B5EF4-FFF2-40B4-BE49-F238E27FC236}">
                <a16:creationId xmlns:a16="http://schemas.microsoft.com/office/drawing/2014/main" id="{9A4777E4-1471-ADFA-CCAE-8C49C99D1785}"/>
              </a:ext>
            </a:extLst>
          </p:cNvPr>
          <p:cNvSpPr/>
          <p:nvPr/>
        </p:nvSpPr>
        <p:spPr>
          <a:xfrm>
            <a:off x="827690" y="2626749"/>
            <a:ext cx="2641223" cy="45719"/>
          </a:xfrm>
          <a:custGeom>
            <a:avLst/>
            <a:gdLst/>
            <a:ahLst/>
            <a:cxnLst/>
            <a:rect l="l" t="t" r="r" b="b"/>
            <a:pathLst>
              <a:path w="5323840">
                <a:moveTo>
                  <a:pt x="0" y="0"/>
                </a:moveTo>
                <a:lnTo>
                  <a:pt x="5323492" y="0"/>
                </a:lnTo>
              </a:path>
            </a:pathLst>
          </a:custGeom>
          <a:ln w="5235">
            <a:solidFill>
              <a:srgbClr val="012050"/>
            </a:solidFill>
          </a:ln>
        </p:spPr>
        <p:txBody>
          <a:bodyPr wrap="square" lIns="0" tIns="0" rIns="0" bIns="0" rtlCol="0"/>
          <a:lstStyle/>
          <a:p>
            <a:endParaRPr lang="en-GB" sz="1800" noProof="0">
              <a:solidFill>
                <a:srgbClr val="012050"/>
              </a:solidFill>
            </a:endParaRPr>
          </a:p>
        </p:txBody>
      </p:sp>
      <p:sp>
        <p:nvSpPr>
          <p:cNvPr id="20" name="object 4">
            <a:extLst>
              <a:ext uri="{FF2B5EF4-FFF2-40B4-BE49-F238E27FC236}">
                <a16:creationId xmlns:a16="http://schemas.microsoft.com/office/drawing/2014/main" id="{FECC3085-4977-B423-0F96-83F1118E450E}"/>
              </a:ext>
            </a:extLst>
          </p:cNvPr>
          <p:cNvSpPr/>
          <p:nvPr/>
        </p:nvSpPr>
        <p:spPr>
          <a:xfrm>
            <a:off x="827690" y="3406740"/>
            <a:ext cx="2865382" cy="80910"/>
          </a:xfrm>
          <a:custGeom>
            <a:avLst/>
            <a:gdLst/>
            <a:ahLst/>
            <a:cxnLst/>
            <a:rect l="l" t="t" r="r" b="b"/>
            <a:pathLst>
              <a:path w="5323840">
                <a:moveTo>
                  <a:pt x="0" y="0"/>
                </a:moveTo>
                <a:lnTo>
                  <a:pt x="5323492" y="0"/>
                </a:lnTo>
              </a:path>
            </a:pathLst>
          </a:custGeom>
          <a:ln w="5235">
            <a:solidFill>
              <a:srgbClr val="012050"/>
            </a:solidFill>
          </a:ln>
        </p:spPr>
        <p:txBody>
          <a:bodyPr wrap="square" lIns="0" tIns="0" rIns="0" bIns="0" rtlCol="0"/>
          <a:lstStyle/>
          <a:p>
            <a:endParaRPr lang="en-GB" sz="1800" noProof="0">
              <a:solidFill>
                <a:srgbClr val="012050"/>
              </a:solidFill>
            </a:endParaRPr>
          </a:p>
        </p:txBody>
      </p:sp>
      <p:sp>
        <p:nvSpPr>
          <p:cNvPr id="21" name="object 5">
            <a:extLst>
              <a:ext uri="{FF2B5EF4-FFF2-40B4-BE49-F238E27FC236}">
                <a16:creationId xmlns:a16="http://schemas.microsoft.com/office/drawing/2014/main" id="{5FD76075-33E3-5151-A19A-2E8FE976084C}"/>
              </a:ext>
            </a:extLst>
          </p:cNvPr>
          <p:cNvSpPr/>
          <p:nvPr/>
        </p:nvSpPr>
        <p:spPr>
          <a:xfrm>
            <a:off x="5648752" y="2236990"/>
            <a:ext cx="2127150" cy="62838"/>
          </a:xfrm>
          <a:custGeom>
            <a:avLst/>
            <a:gdLst/>
            <a:ahLst/>
            <a:cxnLst/>
            <a:rect l="l" t="t" r="r" b="b"/>
            <a:pathLst>
              <a:path w="5588000">
                <a:moveTo>
                  <a:pt x="0" y="0"/>
                </a:moveTo>
                <a:lnTo>
                  <a:pt x="5587494" y="0"/>
                </a:lnTo>
              </a:path>
            </a:pathLst>
          </a:custGeom>
          <a:ln w="5235">
            <a:solidFill>
              <a:srgbClr val="012050"/>
            </a:solidFill>
          </a:ln>
        </p:spPr>
        <p:txBody>
          <a:bodyPr wrap="square" lIns="0" tIns="0" rIns="0" bIns="0" rtlCol="0"/>
          <a:lstStyle/>
          <a:p>
            <a:endParaRPr lang="en-GB" sz="1800" noProof="0">
              <a:solidFill>
                <a:srgbClr val="012050"/>
              </a:solidFill>
            </a:endParaRPr>
          </a:p>
        </p:txBody>
      </p:sp>
      <p:sp>
        <p:nvSpPr>
          <p:cNvPr id="22" name="object 7">
            <a:extLst>
              <a:ext uri="{FF2B5EF4-FFF2-40B4-BE49-F238E27FC236}">
                <a16:creationId xmlns:a16="http://schemas.microsoft.com/office/drawing/2014/main" id="{6649FED0-6EBC-44AA-3AAF-F8C1B87E7323}"/>
              </a:ext>
            </a:extLst>
          </p:cNvPr>
          <p:cNvSpPr/>
          <p:nvPr/>
        </p:nvSpPr>
        <p:spPr>
          <a:xfrm>
            <a:off x="5588891" y="3047256"/>
            <a:ext cx="2187011" cy="71823"/>
          </a:xfrm>
          <a:custGeom>
            <a:avLst/>
            <a:gdLst/>
            <a:ahLst/>
            <a:cxnLst/>
            <a:rect l="l" t="t" r="r" b="b"/>
            <a:pathLst>
              <a:path w="5822315">
                <a:moveTo>
                  <a:pt x="0" y="0"/>
                </a:moveTo>
                <a:lnTo>
                  <a:pt x="5821812" y="0"/>
                </a:lnTo>
              </a:path>
            </a:pathLst>
          </a:custGeom>
          <a:ln w="5235">
            <a:solidFill>
              <a:srgbClr val="012050"/>
            </a:solidFill>
          </a:ln>
        </p:spPr>
        <p:txBody>
          <a:bodyPr wrap="square" lIns="0" tIns="0" rIns="0" bIns="0" rtlCol="0"/>
          <a:lstStyle/>
          <a:p>
            <a:endParaRPr lang="en-GB" sz="1800" noProof="0">
              <a:solidFill>
                <a:srgbClr val="012050"/>
              </a:solidFill>
            </a:endParaRPr>
          </a:p>
        </p:txBody>
      </p:sp>
      <p:sp>
        <p:nvSpPr>
          <p:cNvPr id="23" name="object 10">
            <a:extLst>
              <a:ext uri="{FF2B5EF4-FFF2-40B4-BE49-F238E27FC236}">
                <a16:creationId xmlns:a16="http://schemas.microsoft.com/office/drawing/2014/main" id="{2CD20298-B6C7-F446-CEB4-03CA774A0AEA}"/>
              </a:ext>
            </a:extLst>
          </p:cNvPr>
          <p:cNvSpPr/>
          <p:nvPr/>
        </p:nvSpPr>
        <p:spPr>
          <a:xfrm flipV="1">
            <a:off x="4815427" y="3718565"/>
            <a:ext cx="2960475" cy="60666"/>
          </a:xfrm>
          <a:custGeom>
            <a:avLst/>
            <a:gdLst/>
            <a:ahLst/>
            <a:cxnLst/>
            <a:rect l="l" t="t" r="r" b="b"/>
            <a:pathLst>
              <a:path w="6958965">
                <a:moveTo>
                  <a:pt x="0" y="0"/>
                </a:moveTo>
                <a:lnTo>
                  <a:pt x="6958604" y="0"/>
                </a:lnTo>
              </a:path>
            </a:pathLst>
          </a:custGeom>
          <a:ln w="5235">
            <a:solidFill>
              <a:srgbClr val="012050"/>
            </a:solidFill>
          </a:ln>
        </p:spPr>
        <p:txBody>
          <a:bodyPr wrap="square" lIns="0" tIns="0" rIns="0" bIns="0" rtlCol="0"/>
          <a:lstStyle/>
          <a:p>
            <a:endParaRPr lang="en-GB" sz="1800" noProof="0">
              <a:solidFill>
                <a:srgbClr val="012050"/>
              </a:solidFill>
            </a:endParaRPr>
          </a:p>
        </p:txBody>
      </p:sp>
      <p:sp>
        <p:nvSpPr>
          <p:cNvPr id="24" name="object 3">
            <a:extLst>
              <a:ext uri="{FF2B5EF4-FFF2-40B4-BE49-F238E27FC236}">
                <a16:creationId xmlns:a16="http://schemas.microsoft.com/office/drawing/2014/main" id="{B940D042-5C9D-58F1-AD5D-458BE3C3CAC5}"/>
              </a:ext>
            </a:extLst>
          </p:cNvPr>
          <p:cNvSpPr/>
          <p:nvPr/>
        </p:nvSpPr>
        <p:spPr>
          <a:xfrm>
            <a:off x="4949902" y="1484803"/>
            <a:ext cx="2826000" cy="91519"/>
          </a:xfrm>
          <a:custGeom>
            <a:avLst/>
            <a:gdLst/>
            <a:ahLst/>
            <a:cxnLst/>
            <a:rect l="l" t="t" r="r" b="b"/>
            <a:pathLst>
              <a:path w="7504430">
                <a:moveTo>
                  <a:pt x="0" y="0"/>
                </a:moveTo>
                <a:lnTo>
                  <a:pt x="7504410" y="0"/>
                </a:lnTo>
              </a:path>
            </a:pathLst>
          </a:custGeom>
          <a:ln w="5235">
            <a:solidFill>
              <a:srgbClr val="012050"/>
            </a:solidFill>
          </a:ln>
        </p:spPr>
        <p:txBody>
          <a:bodyPr wrap="square" lIns="0" tIns="0" rIns="0" bIns="0" rtlCol="0"/>
          <a:lstStyle/>
          <a:p>
            <a:endParaRPr lang="en-GB" sz="1800" noProof="0">
              <a:solidFill>
                <a:srgbClr val="012050"/>
              </a:solidFill>
            </a:endParaRPr>
          </a:p>
        </p:txBody>
      </p:sp>
      <p:sp>
        <p:nvSpPr>
          <p:cNvPr id="25" name="TekstSylinder 24">
            <a:extLst>
              <a:ext uri="{FF2B5EF4-FFF2-40B4-BE49-F238E27FC236}">
                <a16:creationId xmlns:a16="http://schemas.microsoft.com/office/drawing/2014/main" id="{F468AA71-E0DC-7E94-D98B-09CCD7AC5F2E}"/>
              </a:ext>
            </a:extLst>
          </p:cNvPr>
          <p:cNvSpPr txBox="1"/>
          <p:nvPr/>
        </p:nvSpPr>
        <p:spPr>
          <a:xfrm>
            <a:off x="727227" y="1472309"/>
            <a:ext cx="3205144" cy="738664"/>
          </a:xfrm>
          <a:prstGeom prst="rect">
            <a:avLst/>
          </a:prstGeom>
          <a:noFill/>
        </p:spPr>
        <p:txBody>
          <a:bodyPr wrap="square">
            <a:spAutoFit/>
          </a:bodyPr>
          <a:lstStyle/>
          <a:p>
            <a:r>
              <a:rPr lang="en-GB" sz="1400" noProof="0">
                <a:solidFill>
                  <a:srgbClr val="012050"/>
                </a:solidFill>
                <a:latin typeface="Calibri"/>
                <a:cs typeface="Calibri"/>
              </a:rPr>
              <a:t>Faculty of Social Sciences</a:t>
            </a:r>
            <a:endParaRPr lang="en-GB" sz="1400" noProof="0">
              <a:solidFill>
                <a:srgbClr val="000000"/>
              </a:solidFill>
              <a:latin typeface="Calibri"/>
              <a:cs typeface="Calibri"/>
            </a:endParaRPr>
          </a:p>
          <a:p>
            <a:pPr marL="19685"/>
            <a:r>
              <a:rPr lang="en-GB" sz="2800" noProof="0">
                <a:solidFill>
                  <a:srgbClr val="012050"/>
                </a:solidFill>
                <a:latin typeface="Calibri"/>
                <a:cs typeface="Calibri"/>
              </a:rPr>
              <a:t>4,757</a:t>
            </a:r>
            <a:endParaRPr lang="en-GB" noProof="0">
              <a:solidFill>
                <a:srgbClr val="000000"/>
              </a:solidFill>
              <a:latin typeface="Calibri"/>
              <a:cs typeface="Calibri"/>
            </a:endParaRPr>
          </a:p>
        </p:txBody>
      </p:sp>
      <p:sp>
        <p:nvSpPr>
          <p:cNvPr id="26" name="TekstSylinder 25">
            <a:extLst>
              <a:ext uri="{FF2B5EF4-FFF2-40B4-BE49-F238E27FC236}">
                <a16:creationId xmlns:a16="http://schemas.microsoft.com/office/drawing/2014/main" id="{32A4B7D8-307F-1FF0-40A7-A57D2873E145}"/>
              </a:ext>
            </a:extLst>
          </p:cNvPr>
          <p:cNvSpPr txBox="1"/>
          <p:nvPr/>
        </p:nvSpPr>
        <p:spPr>
          <a:xfrm>
            <a:off x="715055" y="2351900"/>
            <a:ext cx="3114484" cy="742499"/>
          </a:xfrm>
          <a:prstGeom prst="rect">
            <a:avLst/>
          </a:prstGeom>
          <a:noFill/>
        </p:spPr>
        <p:txBody>
          <a:bodyPr wrap="square" lIns="91440" tIns="45720" rIns="91440" bIns="45720" anchor="t">
            <a:spAutoFit/>
          </a:bodyPr>
          <a:lstStyle/>
          <a:p>
            <a:pPr marL="20955">
              <a:spcBef>
                <a:spcPts val="1741"/>
              </a:spcBef>
            </a:pPr>
            <a:r>
              <a:rPr lang="en-GB" sz="1400" noProof="0">
                <a:solidFill>
                  <a:srgbClr val="012050"/>
                </a:solidFill>
                <a:latin typeface="Calibri"/>
                <a:cs typeface="Calibri"/>
              </a:rPr>
              <a:t>Faculty of Medicine</a:t>
            </a:r>
            <a:endParaRPr lang="en-GB" sz="1400" noProof="0">
              <a:solidFill>
                <a:srgbClr val="000000"/>
              </a:solidFill>
              <a:latin typeface="Calibri"/>
              <a:cs typeface="Calibri"/>
            </a:endParaRPr>
          </a:p>
          <a:p>
            <a:pPr marL="5715"/>
            <a:r>
              <a:rPr lang="en-GB" sz="2800" noProof="0">
                <a:solidFill>
                  <a:srgbClr val="012050"/>
                </a:solidFill>
                <a:latin typeface="Calibri"/>
                <a:cs typeface="Calibri"/>
              </a:rPr>
              <a:t>2,441</a:t>
            </a:r>
            <a:endParaRPr lang="en-GB" noProof="0">
              <a:cs typeface="Calibri"/>
            </a:endParaRPr>
          </a:p>
        </p:txBody>
      </p:sp>
      <p:sp>
        <p:nvSpPr>
          <p:cNvPr id="27" name="TekstSylinder 26">
            <a:extLst>
              <a:ext uri="{FF2B5EF4-FFF2-40B4-BE49-F238E27FC236}">
                <a16:creationId xmlns:a16="http://schemas.microsoft.com/office/drawing/2014/main" id="{E435CD05-0D26-BBB5-7817-221D4C7FD30A}"/>
              </a:ext>
            </a:extLst>
          </p:cNvPr>
          <p:cNvSpPr txBox="1"/>
          <p:nvPr/>
        </p:nvSpPr>
        <p:spPr>
          <a:xfrm>
            <a:off x="731731" y="3139033"/>
            <a:ext cx="3200640" cy="738664"/>
          </a:xfrm>
          <a:prstGeom prst="rect">
            <a:avLst/>
          </a:prstGeom>
          <a:noFill/>
        </p:spPr>
        <p:txBody>
          <a:bodyPr wrap="square" lIns="91440" tIns="45720" rIns="91440" bIns="45720" anchor="t">
            <a:spAutoFit/>
          </a:bodyPr>
          <a:lstStyle/>
          <a:p>
            <a:pPr marR="22860">
              <a:spcBef>
                <a:spcPts val="1741"/>
              </a:spcBef>
            </a:pPr>
            <a:r>
              <a:rPr lang="en-GB" sz="1400" noProof="0">
                <a:solidFill>
                  <a:srgbClr val="012050"/>
                </a:solidFill>
                <a:latin typeface="Calibri"/>
                <a:cs typeface="Calibri"/>
              </a:rPr>
              <a:t>Faculty of Fine Art, Music and Design</a:t>
            </a:r>
            <a:endParaRPr lang="en-GB" sz="1400" noProof="0">
              <a:solidFill>
                <a:srgbClr val="000000"/>
              </a:solidFill>
              <a:latin typeface="Calibri"/>
              <a:cs typeface="Calibri"/>
            </a:endParaRPr>
          </a:p>
          <a:p>
            <a:pPr marR="16510"/>
            <a:r>
              <a:rPr lang="en-GB" sz="2800" noProof="0">
                <a:solidFill>
                  <a:srgbClr val="012050"/>
                </a:solidFill>
                <a:latin typeface="Calibri"/>
                <a:cs typeface="Calibri"/>
              </a:rPr>
              <a:t>645</a:t>
            </a:r>
            <a:endParaRPr lang="en-GB" sz="2800" noProof="0">
              <a:solidFill>
                <a:srgbClr val="00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527913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tel 1">
            <a:extLst>
              <a:ext uri="{FF2B5EF4-FFF2-40B4-BE49-F238E27FC236}">
                <a16:creationId xmlns:a16="http://schemas.microsoft.com/office/drawing/2014/main" id="{FA2AA1C3-F9B5-09F9-3BCE-92D051744E47}"/>
              </a:ext>
            </a:extLst>
          </p:cNvPr>
          <p:cNvSpPr>
            <a:spLocks noGrp="1"/>
          </p:cNvSpPr>
          <p:nvPr>
            <p:ph type="title"/>
          </p:nvPr>
        </p:nvSpPr>
        <p:spPr/>
        <p:txBody>
          <a:bodyPr/>
          <a:lstStyle/>
          <a:p>
            <a:r>
              <a:rPr lang="en-GB" cap="none" noProof="0"/>
              <a:t>Education</a:t>
            </a:r>
          </a:p>
        </p:txBody>
      </p:sp>
      <p:sp>
        <p:nvSpPr>
          <p:cNvPr id="3" name="Plassholder for tekst 2">
            <a:extLst>
              <a:ext uri="{FF2B5EF4-FFF2-40B4-BE49-F238E27FC236}">
                <a16:creationId xmlns:a16="http://schemas.microsoft.com/office/drawing/2014/main" id="{EFF66F18-725C-912E-9F40-207CD4EEAF46}"/>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Plassholder for tekst 3">
            <a:extLst>
              <a:ext uri="{FF2B5EF4-FFF2-40B4-BE49-F238E27FC236}">
                <a16:creationId xmlns:a16="http://schemas.microsoft.com/office/drawing/2014/main" id="{774A3D07-867A-095B-851A-78C3C3E2218E}"/>
              </a:ext>
            </a:extLst>
          </p:cNvPr>
          <p:cNvSpPr>
            <a:spLocks noGrp="1"/>
          </p:cNvSpPr>
          <p:nvPr>
            <p:ph type="body" sz="quarter" idx="13"/>
          </p:nvPr>
        </p:nvSpPr>
        <p:spPr>
          <a:xfrm>
            <a:off x="796320" y="1308031"/>
            <a:ext cx="2152666" cy="672385"/>
          </a:xfrm>
        </p:spPr>
        <p:txBody>
          <a:bodyPr/>
          <a:lstStyle/>
          <a:p>
            <a:r>
              <a:rPr lang="en-GB" noProof="0"/>
              <a:t>61</a:t>
            </a:r>
          </a:p>
        </p:txBody>
      </p:sp>
      <p:sp>
        <p:nvSpPr>
          <p:cNvPr id="5" name="Plassholder for tekst 4">
            <a:extLst>
              <a:ext uri="{FF2B5EF4-FFF2-40B4-BE49-F238E27FC236}">
                <a16:creationId xmlns:a16="http://schemas.microsoft.com/office/drawing/2014/main" id="{CFFA5356-6C16-A82B-B7AF-6F99E3AB045E}"/>
              </a:ext>
            </a:extLst>
          </p:cNvPr>
          <p:cNvSpPr>
            <a:spLocks noGrp="1"/>
          </p:cNvSpPr>
          <p:nvPr>
            <p:ph type="body" sz="quarter" idx="14"/>
          </p:nvPr>
        </p:nvSpPr>
        <p:spPr>
          <a:xfrm>
            <a:off x="790326" y="2084186"/>
            <a:ext cx="2152666" cy="441417"/>
          </a:xfrm>
        </p:spPr>
        <p:txBody>
          <a:bodyPr/>
          <a:lstStyle/>
          <a:p>
            <a:r>
              <a:rPr lang="en-GB" noProof="0"/>
              <a:t>Bachelor’s Programmes</a:t>
            </a:r>
          </a:p>
        </p:txBody>
      </p:sp>
      <p:sp>
        <p:nvSpPr>
          <p:cNvPr id="6" name="Plassholder for tekst 5">
            <a:extLst>
              <a:ext uri="{FF2B5EF4-FFF2-40B4-BE49-F238E27FC236}">
                <a16:creationId xmlns:a16="http://schemas.microsoft.com/office/drawing/2014/main" id="{186790FD-590F-E523-C28B-E5AFC05E9B1E}"/>
              </a:ext>
            </a:extLst>
          </p:cNvPr>
          <p:cNvSpPr>
            <a:spLocks noGrp="1"/>
          </p:cNvSpPr>
          <p:nvPr>
            <p:ph type="body" sz="quarter" idx="15"/>
          </p:nvPr>
        </p:nvSpPr>
        <p:spPr/>
        <p:txBody>
          <a:bodyPr/>
          <a:lstStyle/>
          <a:p>
            <a:r>
              <a:rPr lang="en-GB" noProof="0"/>
              <a:t>10,906</a:t>
            </a:r>
          </a:p>
        </p:txBody>
      </p:sp>
      <p:sp>
        <p:nvSpPr>
          <p:cNvPr id="7" name="Plassholder for tekst 6">
            <a:extLst>
              <a:ext uri="{FF2B5EF4-FFF2-40B4-BE49-F238E27FC236}">
                <a16:creationId xmlns:a16="http://schemas.microsoft.com/office/drawing/2014/main" id="{101FDEFA-DC71-3116-D628-CDE26681F06D}"/>
              </a:ext>
            </a:extLst>
          </p:cNvPr>
          <p:cNvSpPr>
            <a:spLocks noGrp="1"/>
          </p:cNvSpPr>
          <p:nvPr>
            <p:ph type="body" sz="quarter" idx="16"/>
          </p:nvPr>
        </p:nvSpPr>
        <p:spPr/>
        <p:txBody>
          <a:bodyPr/>
          <a:lstStyle/>
          <a:p>
            <a:r>
              <a:rPr lang="en-GB" noProof="0"/>
              <a:t>Bachelor’s degrees</a:t>
            </a:r>
          </a:p>
        </p:txBody>
      </p:sp>
      <p:sp>
        <p:nvSpPr>
          <p:cNvPr id="8" name="Plassholder for tekst 7">
            <a:extLst>
              <a:ext uri="{FF2B5EF4-FFF2-40B4-BE49-F238E27FC236}">
                <a16:creationId xmlns:a16="http://schemas.microsoft.com/office/drawing/2014/main" id="{16F0D77A-28B5-E0CD-1456-8FCCA8E07DEF}"/>
              </a:ext>
            </a:extLst>
          </p:cNvPr>
          <p:cNvSpPr>
            <a:spLocks noGrp="1"/>
          </p:cNvSpPr>
          <p:nvPr>
            <p:ph type="body" sz="quarter" idx="17"/>
          </p:nvPr>
        </p:nvSpPr>
        <p:spPr>
          <a:xfrm>
            <a:off x="3349419" y="1308031"/>
            <a:ext cx="2152666" cy="672385"/>
          </a:xfrm>
        </p:spPr>
        <p:txBody>
          <a:bodyPr/>
          <a:lstStyle/>
          <a:p>
            <a:r>
              <a:rPr lang="en-GB" noProof="0"/>
              <a:t>103</a:t>
            </a:r>
          </a:p>
        </p:txBody>
      </p:sp>
      <p:sp>
        <p:nvSpPr>
          <p:cNvPr id="9" name="Plassholder for tekst 8">
            <a:extLst>
              <a:ext uri="{FF2B5EF4-FFF2-40B4-BE49-F238E27FC236}">
                <a16:creationId xmlns:a16="http://schemas.microsoft.com/office/drawing/2014/main" id="{13A51A31-A671-9B00-F922-B2EA69F36E8E}"/>
              </a:ext>
            </a:extLst>
          </p:cNvPr>
          <p:cNvSpPr>
            <a:spLocks noGrp="1"/>
          </p:cNvSpPr>
          <p:nvPr>
            <p:ph type="body" sz="quarter" idx="18"/>
          </p:nvPr>
        </p:nvSpPr>
        <p:spPr>
          <a:xfrm>
            <a:off x="3343424" y="2084186"/>
            <a:ext cx="1886601" cy="426427"/>
          </a:xfrm>
        </p:spPr>
        <p:txBody>
          <a:bodyPr/>
          <a:lstStyle/>
          <a:p>
            <a:r>
              <a:rPr lang="en-GB" noProof="0">
                <a:latin typeface="Calibri"/>
                <a:cs typeface="Calibri"/>
              </a:rPr>
              <a:t>Master’s Programmes </a:t>
            </a:r>
            <a:br>
              <a:rPr lang="en-GB" noProof="0">
                <a:latin typeface="Calibri"/>
                <a:cs typeface="Calibri"/>
              </a:rPr>
            </a:br>
            <a:r>
              <a:rPr lang="en-GB" noProof="0">
                <a:latin typeface="Calibri"/>
                <a:cs typeface="Calibri"/>
              </a:rPr>
              <a:t>and professional studies</a:t>
            </a:r>
          </a:p>
        </p:txBody>
      </p:sp>
      <p:sp>
        <p:nvSpPr>
          <p:cNvPr id="10" name="Plassholder for tekst 9">
            <a:extLst>
              <a:ext uri="{FF2B5EF4-FFF2-40B4-BE49-F238E27FC236}">
                <a16:creationId xmlns:a16="http://schemas.microsoft.com/office/drawing/2014/main" id="{CAA8BA63-D121-4699-8B4A-8EDBB3AFAEE1}"/>
              </a:ext>
            </a:extLst>
          </p:cNvPr>
          <p:cNvSpPr>
            <a:spLocks noGrp="1"/>
          </p:cNvSpPr>
          <p:nvPr>
            <p:ph type="body" sz="quarter" idx="19"/>
          </p:nvPr>
        </p:nvSpPr>
        <p:spPr/>
        <p:txBody>
          <a:bodyPr/>
          <a:lstStyle/>
          <a:p>
            <a:r>
              <a:rPr lang="en-GB" noProof="0"/>
              <a:t>3,575</a:t>
            </a:r>
          </a:p>
        </p:txBody>
      </p:sp>
      <p:sp>
        <p:nvSpPr>
          <p:cNvPr id="11" name="Plassholder for tekst 10">
            <a:extLst>
              <a:ext uri="{FF2B5EF4-FFF2-40B4-BE49-F238E27FC236}">
                <a16:creationId xmlns:a16="http://schemas.microsoft.com/office/drawing/2014/main" id="{E0673E5D-C4E8-3C00-4D74-BD33AEA45EAF}"/>
              </a:ext>
            </a:extLst>
          </p:cNvPr>
          <p:cNvSpPr>
            <a:spLocks noGrp="1"/>
          </p:cNvSpPr>
          <p:nvPr>
            <p:ph type="body" sz="quarter" idx="20"/>
          </p:nvPr>
        </p:nvSpPr>
        <p:spPr/>
        <p:txBody>
          <a:bodyPr/>
          <a:lstStyle/>
          <a:p>
            <a:r>
              <a:rPr lang="en-GB" noProof="0"/>
              <a:t>Master’s degrees</a:t>
            </a:r>
          </a:p>
        </p:txBody>
      </p:sp>
      <p:sp>
        <p:nvSpPr>
          <p:cNvPr id="20" name="Plassholder for tekst 19">
            <a:extLst>
              <a:ext uri="{FF2B5EF4-FFF2-40B4-BE49-F238E27FC236}">
                <a16:creationId xmlns:a16="http://schemas.microsoft.com/office/drawing/2014/main" id="{08D183D9-5B9E-E6C0-779C-EE04CFB1F47A}"/>
              </a:ext>
              <a:ext uri="{C183D7F6-B498-43B3-948B-1728B52AA6E4}">
                <adec:decorative xmlns:adec="http://schemas.microsoft.com/office/drawing/2017/decorative" val="1"/>
              </a:ext>
            </a:extLst>
          </p:cNvPr>
          <p:cNvSpPr>
            <a:spLocks noGrp="1"/>
          </p:cNvSpPr>
          <p:nvPr>
            <p:ph type="body" sz="quarter" idx="23"/>
          </p:nvPr>
        </p:nvSpPr>
        <p:spPr/>
        <p:txBody>
          <a:bodyPr/>
          <a:lstStyle/>
          <a:p>
            <a:endParaRPr lang="en-GB" noProof="0"/>
          </a:p>
        </p:txBody>
      </p:sp>
      <p:sp>
        <p:nvSpPr>
          <p:cNvPr id="21" name="Plassholder for tekst 20">
            <a:extLst>
              <a:ext uri="{FF2B5EF4-FFF2-40B4-BE49-F238E27FC236}">
                <a16:creationId xmlns:a16="http://schemas.microsoft.com/office/drawing/2014/main" id="{743E2826-4B44-0665-5DD2-DD6DC91F894F}"/>
              </a:ext>
            </a:extLst>
          </p:cNvPr>
          <p:cNvSpPr>
            <a:spLocks noGrp="1"/>
          </p:cNvSpPr>
          <p:nvPr>
            <p:ph type="body" sz="quarter" idx="24"/>
          </p:nvPr>
        </p:nvSpPr>
        <p:spPr/>
        <p:txBody>
          <a:bodyPr/>
          <a:lstStyle/>
          <a:p>
            <a:r>
              <a:rPr lang="en-GB" noProof="0"/>
              <a:t>Students</a:t>
            </a:r>
          </a:p>
        </p:txBody>
      </p:sp>
      <p:sp>
        <p:nvSpPr>
          <p:cNvPr id="22" name="Plassholder for tekst 21">
            <a:extLst>
              <a:ext uri="{FF2B5EF4-FFF2-40B4-BE49-F238E27FC236}">
                <a16:creationId xmlns:a16="http://schemas.microsoft.com/office/drawing/2014/main" id="{5B33D200-A6B1-A630-3086-9E5DD6683283}"/>
              </a:ext>
            </a:extLst>
          </p:cNvPr>
          <p:cNvSpPr>
            <a:spLocks noGrp="1"/>
          </p:cNvSpPr>
          <p:nvPr>
            <p:ph type="body" sz="quarter" idx="25"/>
          </p:nvPr>
        </p:nvSpPr>
        <p:spPr/>
        <p:txBody>
          <a:bodyPr/>
          <a:lstStyle/>
          <a:p>
            <a:r>
              <a:rPr lang="en-GB" noProof="0"/>
              <a:t>6,137</a:t>
            </a:r>
          </a:p>
        </p:txBody>
      </p:sp>
      <p:sp>
        <p:nvSpPr>
          <p:cNvPr id="24" name="Plassholder for tekst 23">
            <a:extLst>
              <a:ext uri="{FF2B5EF4-FFF2-40B4-BE49-F238E27FC236}">
                <a16:creationId xmlns:a16="http://schemas.microsoft.com/office/drawing/2014/main" id="{C10F85DE-86CE-AB2F-CAB4-771A3EF7884D}"/>
              </a:ext>
            </a:extLst>
          </p:cNvPr>
          <p:cNvSpPr>
            <a:spLocks noGrp="1"/>
          </p:cNvSpPr>
          <p:nvPr>
            <p:ph type="body" sz="quarter" idx="26"/>
          </p:nvPr>
        </p:nvSpPr>
        <p:spPr/>
        <p:txBody>
          <a:bodyPr/>
          <a:lstStyle/>
          <a:p>
            <a:r>
              <a:rPr lang="en-GB" noProof="0">
                <a:latin typeface="Calibri"/>
                <a:cs typeface="Calibri"/>
              </a:rPr>
              <a:t>Integrated master’s – </a:t>
            </a:r>
            <a:br>
              <a:rPr lang="en-GB" noProof="0">
                <a:latin typeface="Calibri"/>
                <a:cs typeface="Calibri"/>
              </a:rPr>
            </a:br>
            <a:r>
              <a:rPr lang="en-GB" noProof="0">
                <a:latin typeface="Calibri"/>
                <a:cs typeface="Calibri"/>
              </a:rPr>
              <a:t>and professional studies</a:t>
            </a:r>
          </a:p>
        </p:txBody>
      </p:sp>
    </p:spTree>
    <p:extLst>
      <p:ext uri="{BB962C8B-B14F-4D97-AF65-F5344CB8AC3E}">
        <p14:creationId xmlns:p14="http://schemas.microsoft.com/office/powerpoint/2010/main" val="12424060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tel 1">
            <a:extLst>
              <a:ext uri="{FF2B5EF4-FFF2-40B4-BE49-F238E27FC236}">
                <a16:creationId xmlns:a16="http://schemas.microsoft.com/office/drawing/2014/main" id="{DD43BFEC-92E3-DA96-1FCF-442C5A3588ED}"/>
              </a:ext>
            </a:extLst>
          </p:cNvPr>
          <p:cNvSpPr>
            <a:spLocks noGrp="1"/>
          </p:cNvSpPr>
          <p:nvPr>
            <p:ph type="title"/>
          </p:nvPr>
        </p:nvSpPr>
        <p:spPr/>
        <p:txBody>
          <a:bodyPr/>
          <a:lstStyle/>
          <a:p>
            <a:r>
              <a:rPr lang="en-GB" cap="none" noProof="0"/>
              <a:t>Degrees awarded</a:t>
            </a:r>
          </a:p>
        </p:txBody>
      </p:sp>
      <p:sp>
        <p:nvSpPr>
          <p:cNvPr id="10" name="Plassholder for tekst 9">
            <a:extLst>
              <a:ext uri="{FF2B5EF4-FFF2-40B4-BE49-F238E27FC236}">
                <a16:creationId xmlns:a16="http://schemas.microsoft.com/office/drawing/2014/main" id="{542A328A-CDD2-7CE8-18FF-EB6C9528C10B}"/>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Plassholder for tekst 3">
            <a:extLst>
              <a:ext uri="{FF2B5EF4-FFF2-40B4-BE49-F238E27FC236}">
                <a16:creationId xmlns:a16="http://schemas.microsoft.com/office/drawing/2014/main" id="{E0EC17CF-D851-069B-CAE3-3C46EC7330A7}"/>
              </a:ext>
            </a:extLst>
          </p:cNvPr>
          <p:cNvSpPr>
            <a:spLocks noGrp="1"/>
          </p:cNvSpPr>
          <p:nvPr>
            <p:ph type="body" sz="quarter" idx="13"/>
          </p:nvPr>
        </p:nvSpPr>
        <p:spPr/>
        <p:txBody>
          <a:bodyPr/>
          <a:lstStyle/>
          <a:p>
            <a:r>
              <a:rPr lang="en-GB" noProof="0">
                <a:latin typeface="Calibri"/>
                <a:ea typeface="Calibri"/>
                <a:cs typeface="Calibri"/>
              </a:rPr>
              <a:t>1,992</a:t>
            </a:r>
            <a:endParaRPr lang="en-GB" noProof="0"/>
          </a:p>
        </p:txBody>
      </p:sp>
      <p:sp>
        <p:nvSpPr>
          <p:cNvPr id="5" name="Plassholder for tekst 4">
            <a:extLst>
              <a:ext uri="{FF2B5EF4-FFF2-40B4-BE49-F238E27FC236}">
                <a16:creationId xmlns:a16="http://schemas.microsoft.com/office/drawing/2014/main" id="{27ADC67D-283A-BC95-6179-5EF83146DBAA}"/>
              </a:ext>
            </a:extLst>
          </p:cNvPr>
          <p:cNvSpPr>
            <a:spLocks noGrp="1"/>
          </p:cNvSpPr>
          <p:nvPr>
            <p:ph type="body" sz="quarter" idx="14"/>
          </p:nvPr>
        </p:nvSpPr>
        <p:spPr/>
        <p:txBody>
          <a:bodyPr/>
          <a:lstStyle/>
          <a:p>
            <a:r>
              <a:rPr lang="en-GB" noProof="0"/>
              <a:t>Postgraduate degrees</a:t>
            </a:r>
          </a:p>
        </p:txBody>
      </p:sp>
      <p:sp>
        <p:nvSpPr>
          <p:cNvPr id="3" name="Plassholder for tekst 5">
            <a:extLst>
              <a:ext uri="{FF2B5EF4-FFF2-40B4-BE49-F238E27FC236}">
                <a16:creationId xmlns:a16="http://schemas.microsoft.com/office/drawing/2014/main" id="{20DC3BF7-22E1-AA37-909A-987FA76455FD}"/>
              </a:ext>
            </a:extLst>
          </p:cNvPr>
          <p:cNvSpPr>
            <a:spLocks noGrp="1"/>
          </p:cNvSpPr>
          <p:nvPr>
            <p:ph type="body" sz="quarter" idx="15"/>
          </p:nvPr>
        </p:nvSpPr>
        <p:spPr/>
        <p:txBody>
          <a:bodyPr/>
          <a:lstStyle/>
          <a:p>
            <a:r>
              <a:rPr lang="en-GB" noProof="0"/>
              <a:t>117</a:t>
            </a:r>
          </a:p>
        </p:txBody>
      </p:sp>
      <p:sp>
        <p:nvSpPr>
          <p:cNvPr id="6" name="Plassholder for tekst 6">
            <a:extLst>
              <a:ext uri="{FF2B5EF4-FFF2-40B4-BE49-F238E27FC236}">
                <a16:creationId xmlns:a16="http://schemas.microsoft.com/office/drawing/2014/main" id="{6BAA4719-2873-98D5-3527-FE85BBD45739}"/>
              </a:ext>
            </a:extLst>
          </p:cNvPr>
          <p:cNvSpPr>
            <a:spLocks noGrp="1"/>
          </p:cNvSpPr>
          <p:nvPr>
            <p:ph type="body" sz="quarter" idx="16"/>
          </p:nvPr>
        </p:nvSpPr>
        <p:spPr/>
        <p:txBody>
          <a:bodyPr/>
          <a:lstStyle/>
          <a:p>
            <a:r>
              <a:rPr lang="en-GB" noProof="0"/>
              <a:t>Number of courses</a:t>
            </a:r>
          </a:p>
        </p:txBody>
      </p:sp>
      <p:sp>
        <p:nvSpPr>
          <p:cNvPr id="13" name="Plassholder for tekst 12">
            <a:extLst>
              <a:ext uri="{FF2B5EF4-FFF2-40B4-BE49-F238E27FC236}">
                <a16:creationId xmlns:a16="http://schemas.microsoft.com/office/drawing/2014/main" id="{204C4F03-91A4-BD89-09F0-487629A53B50}"/>
              </a:ext>
            </a:extLst>
          </p:cNvPr>
          <p:cNvSpPr>
            <a:spLocks noGrp="1"/>
          </p:cNvSpPr>
          <p:nvPr>
            <p:ph type="body" sz="quarter" idx="17"/>
          </p:nvPr>
        </p:nvSpPr>
        <p:spPr/>
        <p:txBody>
          <a:bodyPr/>
          <a:lstStyle/>
          <a:p>
            <a:r>
              <a:rPr lang="en-GB" noProof="0">
                <a:latin typeface="Calibri"/>
                <a:ea typeface="Calibri"/>
                <a:cs typeface="Calibri"/>
              </a:rPr>
              <a:t>1,758</a:t>
            </a:r>
            <a:endParaRPr lang="en-GB" noProof="0"/>
          </a:p>
        </p:txBody>
      </p:sp>
      <p:sp>
        <p:nvSpPr>
          <p:cNvPr id="14" name="Plassholder for tekst 13">
            <a:extLst>
              <a:ext uri="{FF2B5EF4-FFF2-40B4-BE49-F238E27FC236}">
                <a16:creationId xmlns:a16="http://schemas.microsoft.com/office/drawing/2014/main" id="{13AD82CD-7F73-F7D0-F140-77B105AAAC0B}"/>
              </a:ext>
            </a:extLst>
          </p:cNvPr>
          <p:cNvSpPr>
            <a:spLocks noGrp="1"/>
          </p:cNvSpPr>
          <p:nvPr>
            <p:ph type="body" sz="quarter" idx="18"/>
          </p:nvPr>
        </p:nvSpPr>
        <p:spPr/>
        <p:txBody>
          <a:bodyPr/>
          <a:lstStyle/>
          <a:p>
            <a:r>
              <a:rPr lang="en-GB" noProof="0">
                <a:latin typeface="Calibri"/>
                <a:cs typeface="Calibri"/>
              </a:rPr>
              <a:t>Undergraduate degrees</a:t>
            </a:r>
            <a:endParaRPr lang="en-GB" noProof="0"/>
          </a:p>
        </p:txBody>
      </p:sp>
      <p:sp>
        <p:nvSpPr>
          <p:cNvPr id="7" name="Plassholder for tekst 9">
            <a:extLst>
              <a:ext uri="{FF2B5EF4-FFF2-40B4-BE49-F238E27FC236}">
                <a16:creationId xmlns:a16="http://schemas.microsoft.com/office/drawing/2014/main" id="{5433303D-05A3-00A1-B264-575FA398DE66}"/>
              </a:ext>
            </a:extLst>
          </p:cNvPr>
          <p:cNvSpPr>
            <a:spLocks noGrp="1"/>
          </p:cNvSpPr>
          <p:nvPr>
            <p:ph type="body" sz="quarter" idx="19"/>
          </p:nvPr>
        </p:nvSpPr>
        <p:spPr/>
        <p:txBody>
          <a:bodyPr/>
          <a:lstStyle/>
          <a:p>
            <a:r>
              <a:rPr lang="en-GB" noProof="0"/>
              <a:t>5,127</a:t>
            </a:r>
          </a:p>
        </p:txBody>
      </p:sp>
      <p:sp>
        <p:nvSpPr>
          <p:cNvPr id="8" name="Plassholder for tekst 10">
            <a:extLst>
              <a:ext uri="{FF2B5EF4-FFF2-40B4-BE49-F238E27FC236}">
                <a16:creationId xmlns:a16="http://schemas.microsoft.com/office/drawing/2014/main" id="{D171619D-AE31-0674-9DBE-4BE1541A393F}"/>
              </a:ext>
            </a:extLst>
          </p:cNvPr>
          <p:cNvSpPr>
            <a:spLocks noGrp="1"/>
          </p:cNvSpPr>
          <p:nvPr>
            <p:ph type="body" sz="quarter" idx="20"/>
          </p:nvPr>
        </p:nvSpPr>
        <p:spPr/>
        <p:txBody>
          <a:bodyPr/>
          <a:lstStyle/>
          <a:p>
            <a:r>
              <a:rPr lang="en-GB" noProof="0"/>
              <a:t>Number of students</a:t>
            </a:r>
          </a:p>
        </p:txBody>
      </p:sp>
      <p:sp>
        <p:nvSpPr>
          <p:cNvPr id="16" name="Plassholder for tekst 15">
            <a:extLst>
              <a:ext uri="{FF2B5EF4-FFF2-40B4-BE49-F238E27FC236}">
                <a16:creationId xmlns:a16="http://schemas.microsoft.com/office/drawing/2014/main" id="{9F819F3A-6F35-8D5D-F9F4-ACC61BC98BB4}"/>
              </a:ext>
              <a:ext uri="{C183D7F6-B498-43B3-948B-1728B52AA6E4}">
                <adec:decorative xmlns:adec="http://schemas.microsoft.com/office/drawing/2017/decorative" val="1"/>
              </a:ext>
            </a:extLst>
          </p:cNvPr>
          <p:cNvSpPr>
            <a:spLocks noGrp="1"/>
          </p:cNvSpPr>
          <p:nvPr>
            <p:ph type="body" sz="quarter" idx="23"/>
          </p:nvPr>
        </p:nvSpPr>
        <p:spPr/>
        <p:txBody>
          <a:bodyPr/>
          <a:lstStyle/>
          <a:p>
            <a:endParaRPr lang="en-GB" noProof="0"/>
          </a:p>
        </p:txBody>
      </p:sp>
      <p:sp>
        <p:nvSpPr>
          <p:cNvPr id="9" name="Plassholder for tekst 20">
            <a:extLst>
              <a:ext uri="{FF2B5EF4-FFF2-40B4-BE49-F238E27FC236}">
                <a16:creationId xmlns:a16="http://schemas.microsoft.com/office/drawing/2014/main" id="{9A8E5D25-C326-A63F-5295-782FCD0480EC}"/>
              </a:ext>
            </a:extLst>
          </p:cNvPr>
          <p:cNvSpPr txBox="1">
            <a:spLocks/>
          </p:cNvSpPr>
          <p:nvPr/>
        </p:nvSpPr>
        <p:spPr>
          <a:xfrm>
            <a:off x="790326" y="2722711"/>
            <a:ext cx="7886699" cy="446247"/>
          </a:xfrm>
          <a:prstGeom prst="rect">
            <a:avLst/>
          </a:prstGeom>
        </p:spPr>
        <p:txBody>
          <a:bodyPr vert="horz" lIns="0" tIns="0" rIns="0" bIns="0" rtlCol="0">
            <a:noAutofit/>
          </a:bodyPr>
          <a:lstStyle>
            <a:lvl1pPr marL="0" indent="0" algn="l" defTabSz="514282" rtl="0" eaLnBrk="1" latinLnBrk="0" hangingPunct="1">
              <a:lnSpc>
                <a:spcPct val="101000"/>
              </a:lnSpc>
              <a:spcBef>
                <a:spcPts val="563"/>
              </a:spcBef>
              <a:buFont typeface="Arial" panose="020B0604020202020204" pitchFamily="34" charset="0"/>
              <a:buNone/>
              <a:defRPr lang="nb-NO" sz="1500" kern="1200" cap="all" spc="300" baseline="0" dirty="0">
                <a:solidFill>
                  <a:srgbClr val="012050"/>
                </a:solidFill>
                <a:latin typeface="Calibri" panose="020F0502020204030204" pitchFamily="34" charset="0"/>
                <a:ea typeface="+mj-ea"/>
                <a:cs typeface="Calibri" panose="020F0502020204030204" pitchFamily="34" charset="0"/>
              </a:defRPr>
            </a:lvl1pPr>
            <a:lvl2pPr marL="385711"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2pPr>
            <a:lvl3pPr marL="642852"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3pPr>
            <a:lvl4pPr marL="899993"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4pPr>
            <a:lvl5pPr marL="1157133"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5pPr>
            <a:lvl6pPr marL="1414274"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41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55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696"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r>
              <a:rPr lang="en-GB" sz="2000" cap="none" noProof="0"/>
              <a:t>Continuing and further education</a:t>
            </a:r>
          </a:p>
        </p:txBody>
      </p:sp>
    </p:spTree>
    <p:extLst>
      <p:ext uri="{BB962C8B-B14F-4D97-AF65-F5344CB8AC3E}">
        <p14:creationId xmlns:p14="http://schemas.microsoft.com/office/powerpoint/2010/main" val="26150704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CD0FEA-39B7-BA8D-4A32-F522C2492C88}"/>
            </a:ext>
          </a:extLst>
        </p:cNvPr>
        <p:cNvGrpSpPr/>
        <p:nvPr/>
      </p:nvGrpSpPr>
      <p:grpSpPr>
        <a:xfrm>
          <a:off x="0" y="0"/>
          <a:ext cx="0" cy="0"/>
          <a:chOff x="0" y="0"/>
          <a:chExt cx="0" cy="0"/>
        </a:xfrm>
      </p:grpSpPr>
      <p:pic>
        <p:nvPicPr>
          <p:cNvPr id="8" name="Bilde 7">
            <a:extLst>
              <a:ext uri="{FF2B5EF4-FFF2-40B4-BE49-F238E27FC236}">
                <a16:creationId xmlns:a16="http://schemas.microsoft.com/office/drawing/2014/main" id="{F32BDAF6-6D22-1BE0-F091-D34DC956F3FC}"/>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054966" y="2983658"/>
            <a:ext cx="2837825" cy="1892470"/>
          </a:xfrm>
          <a:prstGeom prst="rect">
            <a:avLst/>
          </a:prstGeom>
        </p:spPr>
      </p:pic>
      <p:pic>
        <p:nvPicPr>
          <p:cNvPr id="10" name="Bilde 9">
            <a:extLst>
              <a:ext uri="{FF2B5EF4-FFF2-40B4-BE49-F238E27FC236}">
                <a16:creationId xmlns:a16="http://schemas.microsoft.com/office/drawing/2014/main" id="{124ABB06-84AB-C1C6-02DC-5135537A5470}"/>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rcRect l="910" r="910"/>
          <a:stretch/>
        </p:blipFill>
        <p:spPr>
          <a:xfrm>
            <a:off x="6054966" y="971551"/>
            <a:ext cx="2835427" cy="1927686"/>
          </a:xfrm>
          <a:prstGeom prst="rect">
            <a:avLst/>
          </a:prstGeom>
        </p:spPr>
      </p:pic>
      <p:sp>
        <p:nvSpPr>
          <p:cNvPr id="5" name="Tittel 4">
            <a:extLst>
              <a:ext uri="{FF2B5EF4-FFF2-40B4-BE49-F238E27FC236}">
                <a16:creationId xmlns:a16="http://schemas.microsoft.com/office/drawing/2014/main" id="{D804E64E-68CA-27A2-EB11-3F03BE15EC8E}"/>
              </a:ext>
            </a:extLst>
          </p:cNvPr>
          <p:cNvSpPr>
            <a:spLocks noGrp="1"/>
          </p:cNvSpPr>
          <p:nvPr>
            <p:ph type="title"/>
          </p:nvPr>
        </p:nvSpPr>
        <p:spPr/>
        <p:txBody>
          <a:bodyPr/>
          <a:lstStyle/>
          <a:p>
            <a:r>
              <a:rPr lang="en-GB" sz="2000" noProof="0"/>
              <a:t>Educational innovation</a:t>
            </a:r>
            <a:endParaRPr lang="en-GB" sz="2000" cap="none" noProof="0"/>
          </a:p>
        </p:txBody>
      </p:sp>
      <p:pic>
        <p:nvPicPr>
          <p:cNvPr id="51" name="Plassholder for bilde 50">
            <a:extLst>
              <a:ext uri="{FF2B5EF4-FFF2-40B4-BE49-F238E27FC236}">
                <a16:creationId xmlns:a16="http://schemas.microsoft.com/office/drawing/2014/main" id="{6E208F4D-2780-FEB4-DA98-C09E3253A0BE}"/>
              </a:ext>
              <a:ext uri="{C183D7F6-B498-43B3-948B-1728B52AA6E4}">
                <adec:decorative xmlns:adec="http://schemas.microsoft.com/office/drawing/2017/decorative" val="1"/>
              </a:ext>
            </a:extLst>
          </p:cNvPr>
          <p:cNvPicPr>
            <a:picLocks noGrp="1" noChangeAspect="1"/>
          </p:cNvPicPr>
          <p:nvPr>
            <p:ph type="pic" sz="quarter" idx="14"/>
          </p:nvPr>
        </p:nvPicPr>
        <p:blipFill>
          <a:blip r:embed="rId5">
            <a:extLst>
              <a:ext uri="{28A0092B-C50C-407E-A947-70E740481C1C}">
                <a14:useLocalDpi xmlns:a14="http://schemas.microsoft.com/office/drawing/2010/main" val="0"/>
              </a:ext>
            </a:extLst>
          </a:blip>
          <a:srcRect/>
          <a:stretch/>
        </p:blipFill>
        <p:spPr/>
      </p:pic>
      <p:sp>
        <p:nvSpPr>
          <p:cNvPr id="6" name="Plassholder for tekst 5">
            <a:extLst>
              <a:ext uri="{FF2B5EF4-FFF2-40B4-BE49-F238E27FC236}">
                <a16:creationId xmlns:a16="http://schemas.microsoft.com/office/drawing/2014/main" id="{ED98666A-F803-2FDD-C369-4036D5A62C8F}"/>
              </a:ext>
            </a:extLst>
          </p:cNvPr>
          <p:cNvSpPr>
            <a:spLocks noGrp="1"/>
          </p:cNvSpPr>
          <p:nvPr>
            <p:ph type="body" sz="quarter" idx="13"/>
          </p:nvPr>
        </p:nvSpPr>
        <p:spPr>
          <a:xfrm>
            <a:off x="314594" y="2337342"/>
            <a:ext cx="2655459" cy="491584"/>
          </a:xfrm>
        </p:spPr>
        <p:txBody>
          <a:bodyPr/>
          <a:lstStyle/>
          <a:p>
            <a:r>
              <a:rPr lang="en-GB" sz="1300" noProof="0"/>
              <a:t>Mentoring programme</a:t>
            </a:r>
          </a:p>
        </p:txBody>
      </p:sp>
      <p:pic>
        <p:nvPicPr>
          <p:cNvPr id="71" name="Plassholder for bilde 70">
            <a:extLst>
              <a:ext uri="{FF2B5EF4-FFF2-40B4-BE49-F238E27FC236}">
                <a16:creationId xmlns:a16="http://schemas.microsoft.com/office/drawing/2014/main" id="{10F2EC73-67F5-AC8C-7077-89678723E2F4}"/>
              </a:ext>
              <a:ext uri="{C183D7F6-B498-43B3-948B-1728B52AA6E4}">
                <adec:decorative xmlns:adec="http://schemas.microsoft.com/office/drawing/2017/decorative" val="1"/>
              </a:ext>
            </a:extLst>
          </p:cNvPr>
          <p:cNvPicPr>
            <a:picLocks noGrp="1" noChangeAspect="1"/>
          </p:cNvPicPr>
          <p:nvPr>
            <p:ph type="pic" sz="quarter" idx="15"/>
          </p:nvPr>
        </p:nvPicPr>
        <p:blipFill>
          <a:blip r:embed="rId6">
            <a:extLst>
              <a:ext uri="{28A0092B-C50C-407E-A947-70E740481C1C}">
                <a14:useLocalDpi xmlns:a14="http://schemas.microsoft.com/office/drawing/2010/main" val="0"/>
              </a:ext>
            </a:extLst>
          </a:blip>
          <a:srcRect/>
          <a:stretch/>
        </p:blipFill>
        <p:spPr/>
      </p:pic>
      <p:sp>
        <p:nvSpPr>
          <p:cNvPr id="9" name="Plassholder for tekst 8">
            <a:extLst>
              <a:ext uri="{FF2B5EF4-FFF2-40B4-BE49-F238E27FC236}">
                <a16:creationId xmlns:a16="http://schemas.microsoft.com/office/drawing/2014/main" id="{6E1A03BE-4F8F-C26D-B033-B401968C5140}"/>
              </a:ext>
            </a:extLst>
          </p:cNvPr>
          <p:cNvSpPr>
            <a:spLocks noGrp="1"/>
          </p:cNvSpPr>
          <p:nvPr>
            <p:ph type="body" sz="quarter" idx="16"/>
          </p:nvPr>
        </p:nvSpPr>
        <p:spPr>
          <a:xfrm>
            <a:off x="3225688" y="2337342"/>
            <a:ext cx="2655459" cy="491584"/>
          </a:xfrm>
        </p:spPr>
        <p:txBody>
          <a:bodyPr/>
          <a:lstStyle/>
          <a:p>
            <a:r>
              <a:rPr lang="en-GB" sz="1300" noProof="0"/>
              <a:t>Dig </a:t>
            </a:r>
            <a:r>
              <a:rPr lang="en-GB" sz="1300" noProof="0" err="1"/>
              <a:t>UiB</a:t>
            </a:r>
            <a:endParaRPr lang="en-GB" sz="1300" noProof="0"/>
          </a:p>
        </p:txBody>
      </p:sp>
      <p:sp>
        <p:nvSpPr>
          <p:cNvPr id="11" name="Plassholder for tekst 10">
            <a:extLst>
              <a:ext uri="{FF2B5EF4-FFF2-40B4-BE49-F238E27FC236}">
                <a16:creationId xmlns:a16="http://schemas.microsoft.com/office/drawing/2014/main" id="{2DABCA4D-D819-B2AA-89AA-E404B24DA95A}"/>
              </a:ext>
            </a:extLst>
          </p:cNvPr>
          <p:cNvSpPr>
            <a:spLocks noGrp="1"/>
          </p:cNvSpPr>
          <p:nvPr>
            <p:ph type="body" sz="quarter" idx="18"/>
          </p:nvPr>
        </p:nvSpPr>
        <p:spPr>
          <a:xfrm>
            <a:off x="6134248" y="2337342"/>
            <a:ext cx="2655459" cy="491584"/>
          </a:xfrm>
        </p:spPr>
        <p:txBody>
          <a:bodyPr/>
          <a:lstStyle/>
          <a:p>
            <a:r>
              <a:rPr lang="en-GB" sz="1300" noProof="0" err="1"/>
              <a:t>UiB</a:t>
            </a:r>
            <a:r>
              <a:rPr lang="en-GB" sz="1300" noProof="0"/>
              <a:t> </a:t>
            </a:r>
            <a:r>
              <a:rPr lang="en-GB" sz="1300" noProof="0" err="1"/>
              <a:t>Treet</a:t>
            </a:r>
            <a:r>
              <a:rPr lang="en-GB" sz="1300" noProof="0"/>
              <a:t>, a digital guide for new students </a:t>
            </a:r>
          </a:p>
        </p:txBody>
      </p:sp>
      <p:pic>
        <p:nvPicPr>
          <p:cNvPr id="61" name="Plassholder for bilde 60">
            <a:extLst>
              <a:ext uri="{FF2B5EF4-FFF2-40B4-BE49-F238E27FC236}">
                <a16:creationId xmlns:a16="http://schemas.microsoft.com/office/drawing/2014/main" id="{909B1113-7036-DE53-1732-52389A8BFE24}"/>
              </a:ext>
              <a:ext uri="{C183D7F6-B498-43B3-948B-1728B52AA6E4}">
                <adec:decorative xmlns:adec="http://schemas.microsoft.com/office/drawing/2017/decorative" val="1"/>
              </a:ext>
            </a:extLst>
          </p:cNvPr>
          <p:cNvPicPr>
            <a:picLocks noGrp="1" noChangeAspect="1"/>
          </p:cNvPicPr>
          <p:nvPr>
            <p:ph type="pic" sz="quarter" idx="19"/>
          </p:nvPr>
        </p:nvPicPr>
        <p:blipFill>
          <a:blip r:embed="rId7">
            <a:extLst>
              <a:ext uri="{28A0092B-C50C-407E-A947-70E740481C1C}">
                <a14:useLocalDpi xmlns:a14="http://schemas.microsoft.com/office/drawing/2010/main" val="0"/>
              </a:ext>
            </a:extLst>
          </a:blip>
          <a:srcRect/>
          <a:stretch/>
        </p:blipFill>
        <p:spPr/>
      </p:pic>
      <p:sp>
        <p:nvSpPr>
          <p:cNvPr id="13" name="Plassholder for tekst 12">
            <a:extLst>
              <a:ext uri="{FF2B5EF4-FFF2-40B4-BE49-F238E27FC236}">
                <a16:creationId xmlns:a16="http://schemas.microsoft.com/office/drawing/2014/main" id="{7AF66F6A-C12F-7C81-BE06-D698B7810B8C}"/>
              </a:ext>
            </a:extLst>
          </p:cNvPr>
          <p:cNvSpPr>
            <a:spLocks noGrp="1"/>
          </p:cNvSpPr>
          <p:nvPr>
            <p:ph type="body" sz="quarter" idx="20"/>
          </p:nvPr>
        </p:nvSpPr>
        <p:spPr>
          <a:xfrm>
            <a:off x="313325" y="4334313"/>
            <a:ext cx="2655459" cy="491584"/>
          </a:xfrm>
        </p:spPr>
        <p:txBody>
          <a:bodyPr/>
          <a:lstStyle/>
          <a:p>
            <a:r>
              <a:rPr lang="en-GB" sz="1300" noProof="0"/>
              <a:t>Inclusion and diversity programme</a:t>
            </a:r>
          </a:p>
        </p:txBody>
      </p:sp>
      <p:pic>
        <p:nvPicPr>
          <p:cNvPr id="25" name="Plassholder for bilde 24">
            <a:extLst>
              <a:ext uri="{FF2B5EF4-FFF2-40B4-BE49-F238E27FC236}">
                <a16:creationId xmlns:a16="http://schemas.microsoft.com/office/drawing/2014/main" id="{62B03091-2386-015E-FCD5-0E6C2DC84030}"/>
              </a:ext>
              <a:ext uri="{C183D7F6-B498-43B3-948B-1728B52AA6E4}">
                <adec:decorative xmlns:adec="http://schemas.microsoft.com/office/drawing/2017/decorative" val="1"/>
              </a:ext>
            </a:extLst>
          </p:cNvPr>
          <p:cNvPicPr>
            <a:picLocks noGrp="1" noChangeAspect="1"/>
          </p:cNvPicPr>
          <p:nvPr>
            <p:ph type="pic" sz="quarter" idx="21"/>
          </p:nvPr>
        </p:nvPicPr>
        <p:blipFill>
          <a:blip r:embed="rId8">
            <a:extLst>
              <a:ext uri="{28A0092B-C50C-407E-A947-70E740481C1C}">
                <a14:useLocalDpi xmlns:a14="http://schemas.microsoft.com/office/drawing/2010/main" val="0"/>
              </a:ext>
            </a:extLst>
          </a:blip>
          <a:srcRect/>
          <a:stretch/>
        </p:blipFill>
        <p:spPr/>
      </p:pic>
      <p:sp>
        <p:nvSpPr>
          <p:cNvPr id="15" name="Plassholder for tekst 14">
            <a:extLst>
              <a:ext uri="{FF2B5EF4-FFF2-40B4-BE49-F238E27FC236}">
                <a16:creationId xmlns:a16="http://schemas.microsoft.com/office/drawing/2014/main" id="{430DCB64-2D25-58D7-EDE7-3042BDD8A523}"/>
              </a:ext>
            </a:extLst>
          </p:cNvPr>
          <p:cNvSpPr>
            <a:spLocks noGrp="1"/>
          </p:cNvSpPr>
          <p:nvPr>
            <p:ph type="body" sz="quarter" idx="22"/>
          </p:nvPr>
        </p:nvSpPr>
        <p:spPr>
          <a:xfrm>
            <a:off x="3224420" y="4334313"/>
            <a:ext cx="2655459" cy="491584"/>
          </a:xfrm>
        </p:spPr>
        <p:txBody>
          <a:bodyPr vert="horz" lIns="108000" tIns="72000" rIns="0" bIns="0" rtlCol="0" anchor="t">
            <a:noAutofit/>
          </a:bodyPr>
          <a:lstStyle/>
          <a:p>
            <a:r>
              <a:rPr lang="en-GB" sz="1300" noProof="0" err="1"/>
              <a:t>UiB</a:t>
            </a:r>
            <a:r>
              <a:rPr lang="en-GB" sz="1300" noProof="0"/>
              <a:t> Atlas – Facilitating mobility</a:t>
            </a:r>
          </a:p>
        </p:txBody>
      </p:sp>
      <p:sp>
        <p:nvSpPr>
          <p:cNvPr id="17" name="Plassholder for tekst 16">
            <a:extLst>
              <a:ext uri="{FF2B5EF4-FFF2-40B4-BE49-F238E27FC236}">
                <a16:creationId xmlns:a16="http://schemas.microsoft.com/office/drawing/2014/main" id="{C5444585-9E3E-2DCE-0A54-9749CFD89D25}"/>
              </a:ext>
            </a:extLst>
          </p:cNvPr>
          <p:cNvSpPr>
            <a:spLocks noGrp="1"/>
          </p:cNvSpPr>
          <p:nvPr>
            <p:ph type="body" sz="quarter" idx="24"/>
          </p:nvPr>
        </p:nvSpPr>
        <p:spPr>
          <a:xfrm>
            <a:off x="6132980" y="4334313"/>
            <a:ext cx="2655459" cy="491584"/>
          </a:xfrm>
        </p:spPr>
        <p:txBody>
          <a:bodyPr/>
          <a:lstStyle/>
          <a:p>
            <a:r>
              <a:rPr lang="en-GB" sz="1300" noProof="0"/>
              <a:t>DIGI-courses - </a:t>
            </a:r>
            <a:r>
              <a:rPr lang="en-GB" sz="1300" noProof="0" err="1"/>
              <a:t>Microcourses</a:t>
            </a:r>
            <a:endParaRPr lang="en-GB" sz="1300" noProof="0"/>
          </a:p>
        </p:txBody>
      </p:sp>
    </p:spTree>
    <p:extLst>
      <p:ext uri="{BB962C8B-B14F-4D97-AF65-F5344CB8AC3E}">
        <p14:creationId xmlns:p14="http://schemas.microsoft.com/office/powerpoint/2010/main" val="23905802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lassholder for bilde 5" descr="A photo from the SDG conference in Bergen in 2023. Three people on stage.">
            <a:extLst>
              <a:ext uri="{FF2B5EF4-FFF2-40B4-BE49-F238E27FC236}">
                <a16:creationId xmlns:a16="http://schemas.microsoft.com/office/drawing/2014/main" id="{C22BD732-B7A9-ADA3-A0DD-0C1A59CC29F3}"/>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1" y="7"/>
            <a:ext cx="9142412" cy="5143493"/>
          </a:xfrm>
          <a:prstGeom prst="rect">
            <a:avLst/>
          </a:prstGeom>
          <a:noFill/>
        </p:spPr>
      </p:pic>
      <p:sp>
        <p:nvSpPr>
          <p:cNvPr id="6" name="Plassholder for tekst 5">
            <a:extLst>
              <a:ext uri="{FF2B5EF4-FFF2-40B4-BE49-F238E27FC236}">
                <a16:creationId xmlns:a16="http://schemas.microsoft.com/office/drawing/2014/main" id="{5D6E6064-95B9-06D1-B3EB-9C7019A06476}"/>
              </a:ext>
              <a:ext uri="{C183D7F6-B498-43B3-948B-1728B52AA6E4}">
                <adec:decorative xmlns:adec="http://schemas.microsoft.com/office/drawing/2017/decorative" val="1"/>
              </a:ext>
            </a:extLst>
          </p:cNvPr>
          <p:cNvSpPr>
            <a:spLocks noGrp="1"/>
          </p:cNvSpPr>
          <p:nvPr>
            <p:ph type="body" sz="quarter" idx="15"/>
          </p:nvPr>
        </p:nvSpPr>
        <p:spPr/>
        <p:txBody>
          <a:bodyPr/>
          <a:lstStyle/>
          <a:p>
            <a:endParaRPr lang="en-GB" noProof="0"/>
          </a:p>
        </p:txBody>
      </p:sp>
      <p:sp>
        <p:nvSpPr>
          <p:cNvPr id="19" name="Title 3">
            <a:extLst>
              <a:ext uri="{FF2B5EF4-FFF2-40B4-BE49-F238E27FC236}">
                <a16:creationId xmlns:a16="http://schemas.microsoft.com/office/drawing/2014/main" id="{461CA14F-D9D1-92B8-86F9-CF9B982CEEDF}"/>
              </a:ext>
            </a:extLst>
          </p:cNvPr>
          <p:cNvSpPr>
            <a:spLocks noGrp="1"/>
          </p:cNvSpPr>
          <p:nvPr>
            <p:ph type="title"/>
          </p:nvPr>
        </p:nvSpPr>
        <p:spPr/>
        <p:txBody>
          <a:bodyPr/>
          <a:lstStyle/>
          <a:p>
            <a:r>
              <a:rPr lang="en-GB" noProof="0">
                <a:latin typeface="Calibri"/>
                <a:ea typeface="Calibri"/>
                <a:cs typeface="Calibri"/>
              </a:rPr>
              <a:t>Knowledge dissemination, dialogue with society, and innovation</a:t>
            </a:r>
          </a:p>
        </p:txBody>
      </p:sp>
      <p:sp>
        <p:nvSpPr>
          <p:cNvPr id="3" name="Plassholder for tekst 2">
            <a:extLst>
              <a:ext uri="{FF2B5EF4-FFF2-40B4-BE49-F238E27FC236}">
                <a16:creationId xmlns:a16="http://schemas.microsoft.com/office/drawing/2014/main" id="{280CBF9D-EFB2-26EC-E321-8D12C89BE769}"/>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Tree>
    <p:extLst>
      <p:ext uri="{BB962C8B-B14F-4D97-AF65-F5344CB8AC3E}">
        <p14:creationId xmlns:p14="http://schemas.microsoft.com/office/powerpoint/2010/main" val="2436485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tel 6">
            <a:extLst>
              <a:ext uri="{FF2B5EF4-FFF2-40B4-BE49-F238E27FC236}">
                <a16:creationId xmlns:a16="http://schemas.microsoft.com/office/drawing/2014/main" id="{A28C6CC6-5354-F6E7-1236-92F29669D4CC}"/>
              </a:ext>
            </a:extLst>
          </p:cNvPr>
          <p:cNvSpPr>
            <a:spLocks noGrp="1"/>
          </p:cNvSpPr>
          <p:nvPr>
            <p:ph type="title"/>
          </p:nvPr>
        </p:nvSpPr>
        <p:spPr/>
        <p:txBody>
          <a:bodyPr/>
          <a:lstStyle/>
          <a:p>
            <a:r>
              <a:rPr lang="en-GB" noProof="0" err="1"/>
              <a:t>UiB</a:t>
            </a:r>
            <a:r>
              <a:rPr lang="en-GB" noProof="0"/>
              <a:t> will to be an open source of knowledge </a:t>
            </a:r>
            <a:br>
              <a:rPr lang="en-GB" noProof="0"/>
            </a:br>
            <a:r>
              <a:rPr lang="en-GB" noProof="0"/>
              <a:t>and an excellent arena for research-based </a:t>
            </a:r>
            <a:br>
              <a:rPr lang="en-GB" noProof="0"/>
            </a:br>
            <a:r>
              <a:rPr lang="en-GB" noProof="0"/>
              <a:t>knowledge transfer and public dialogue.</a:t>
            </a:r>
          </a:p>
        </p:txBody>
      </p:sp>
      <p:sp>
        <p:nvSpPr>
          <p:cNvPr id="2" name="Plassholder for tekst 1">
            <a:extLst>
              <a:ext uri="{FF2B5EF4-FFF2-40B4-BE49-F238E27FC236}">
                <a16:creationId xmlns:a16="http://schemas.microsoft.com/office/drawing/2014/main" id="{E29E5736-259F-4B2C-E918-49C0AAA47E3E}"/>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3" name="Plassholder for tekst 2">
            <a:extLst>
              <a:ext uri="{FF2B5EF4-FFF2-40B4-BE49-F238E27FC236}">
                <a16:creationId xmlns:a16="http://schemas.microsoft.com/office/drawing/2014/main" id="{4ADB2FA9-F0F5-17EA-0A86-5B14450000EC}"/>
              </a:ext>
              <a:ext uri="{C183D7F6-B498-43B3-948B-1728B52AA6E4}">
                <adec:decorative xmlns:adec="http://schemas.microsoft.com/office/drawing/2017/decorative" val="1"/>
              </a:ext>
            </a:extLst>
          </p:cNvPr>
          <p:cNvSpPr>
            <a:spLocks noGrp="1"/>
          </p:cNvSpPr>
          <p:nvPr>
            <p:ph type="body" sz="quarter" idx="13"/>
          </p:nvPr>
        </p:nvSpPr>
        <p:spPr/>
        <p:txBody>
          <a:bodyPr/>
          <a:lstStyle/>
          <a:p>
            <a:endParaRPr lang="en-GB" noProof="0"/>
          </a:p>
        </p:txBody>
      </p:sp>
    </p:spTree>
    <p:extLst>
      <p:ext uri="{BB962C8B-B14F-4D97-AF65-F5344CB8AC3E}">
        <p14:creationId xmlns:p14="http://schemas.microsoft.com/office/powerpoint/2010/main" val="39624539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Bilde 7">
            <a:extLst>
              <a:ext uri="{FF2B5EF4-FFF2-40B4-BE49-F238E27FC236}">
                <a16:creationId xmlns:a16="http://schemas.microsoft.com/office/drawing/2014/main" id="{88C65D44-F1A2-7297-EA96-8D7B7425BC9B}"/>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54966" y="2966050"/>
            <a:ext cx="2837825" cy="1927686"/>
          </a:xfrm>
          <a:prstGeom prst="rect">
            <a:avLst/>
          </a:prstGeom>
        </p:spPr>
      </p:pic>
      <p:pic>
        <p:nvPicPr>
          <p:cNvPr id="10" name="Bilde 9">
            <a:extLst>
              <a:ext uri="{FF2B5EF4-FFF2-40B4-BE49-F238E27FC236}">
                <a16:creationId xmlns:a16="http://schemas.microsoft.com/office/drawing/2014/main" id="{FB91EA11-A412-4B1A-9884-EAFD74D876D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rcRect l="910" r="910"/>
          <a:stretch/>
        </p:blipFill>
        <p:spPr>
          <a:xfrm>
            <a:off x="6054966" y="971551"/>
            <a:ext cx="2835427" cy="1927686"/>
          </a:xfrm>
          <a:prstGeom prst="rect">
            <a:avLst/>
          </a:prstGeom>
        </p:spPr>
      </p:pic>
      <p:sp>
        <p:nvSpPr>
          <p:cNvPr id="5" name="Tittel 4">
            <a:extLst>
              <a:ext uri="{FF2B5EF4-FFF2-40B4-BE49-F238E27FC236}">
                <a16:creationId xmlns:a16="http://schemas.microsoft.com/office/drawing/2014/main" id="{E45F5047-0F22-40EB-F65E-53862397910A}"/>
              </a:ext>
            </a:extLst>
          </p:cNvPr>
          <p:cNvSpPr>
            <a:spLocks noGrp="1"/>
          </p:cNvSpPr>
          <p:nvPr>
            <p:ph type="title"/>
          </p:nvPr>
        </p:nvSpPr>
        <p:spPr/>
        <p:txBody>
          <a:bodyPr/>
          <a:lstStyle/>
          <a:p>
            <a:r>
              <a:rPr lang="en-GB" sz="2000" cap="none" noProof="0"/>
              <a:t>Dissemination, dialogue and innovation</a:t>
            </a:r>
          </a:p>
        </p:txBody>
      </p:sp>
      <p:pic>
        <p:nvPicPr>
          <p:cNvPr id="51" name="Plassholder for bilde 50">
            <a:extLst>
              <a:ext uri="{FF2B5EF4-FFF2-40B4-BE49-F238E27FC236}">
                <a16:creationId xmlns:a16="http://schemas.microsoft.com/office/drawing/2014/main" id="{0F141066-AC54-CE53-9039-DB4F6F0FDA91}"/>
              </a:ext>
              <a:ext uri="{C183D7F6-B498-43B3-948B-1728B52AA6E4}">
                <adec:decorative xmlns:adec="http://schemas.microsoft.com/office/drawing/2017/decorative" val="1"/>
              </a:ext>
            </a:extLst>
          </p:cNvPr>
          <p:cNvPicPr>
            <a:picLocks noGrp="1" noChangeAspect="1"/>
          </p:cNvPicPr>
          <p:nvPr>
            <p:ph type="pic" sz="quarter" idx="14"/>
          </p:nvPr>
        </p:nvPicPr>
        <p:blipFill>
          <a:blip r:embed="rId4" cstate="hqprint">
            <a:extLst>
              <a:ext uri="{28A0092B-C50C-407E-A947-70E740481C1C}">
                <a14:useLocalDpi xmlns:a14="http://schemas.microsoft.com/office/drawing/2010/main"/>
              </a:ext>
            </a:extLst>
          </a:blip>
          <a:srcRect/>
          <a:stretch/>
        </p:blipFill>
        <p:spPr/>
      </p:pic>
      <p:sp>
        <p:nvSpPr>
          <p:cNvPr id="6" name="Plassholder for tekst 5">
            <a:extLst>
              <a:ext uri="{FF2B5EF4-FFF2-40B4-BE49-F238E27FC236}">
                <a16:creationId xmlns:a16="http://schemas.microsoft.com/office/drawing/2014/main" id="{9E78E4EA-5229-9D19-1345-832801C21CA4}"/>
              </a:ext>
            </a:extLst>
          </p:cNvPr>
          <p:cNvSpPr>
            <a:spLocks noGrp="1"/>
          </p:cNvSpPr>
          <p:nvPr>
            <p:ph type="body" sz="quarter" idx="13"/>
          </p:nvPr>
        </p:nvSpPr>
        <p:spPr>
          <a:xfrm>
            <a:off x="314594" y="2337342"/>
            <a:ext cx="2655459" cy="491584"/>
          </a:xfrm>
        </p:spPr>
        <p:txBody>
          <a:bodyPr/>
          <a:lstStyle/>
          <a:p>
            <a:r>
              <a:rPr lang="en-GB" sz="1300" noProof="0"/>
              <a:t>Bergen Knowledge City</a:t>
            </a:r>
          </a:p>
        </p:txBody>
      </p:sp>
      <p:pic>
        <p:nvPicPr>
          <p:cNvPr id="71" name="Plassholder for bilde 70">
            <a:extLst>
              <a:ext uri="{FF2B5EF4-FFF2-40B4-BE49-F238E27FC236}">
                <a16:creationId xmlns:a16="http://schemas.microsoft.com/office/drawing/2014/main" id="{C52E8FB4-7F71-C062-A5B3-5548D771D591}"/>
              </a:ext>
              <a:ext uri="{C183D7F6-B498-43B3-948B-1728B52AA6E4}">
                <adec:decorative xmlns:adec="http://schemas.microsoft.com/office/drawing/2017/decorative" val="1"/>
              </a:ext>
            </a:extLst>
          </p:cNvPr>
          <p:cNvPicPr>
            <a:picLocks noGrp="1" noChangeAspect="1"/>
          </p:cNvPicPr>
          <p:nvPr>
            <p:ph type="pic" sz="quarter" idx="15"/>
          </p:nvPr>
        </p:nvPicPr>
        <p:blipFill>
          <a:blip r:embed="rId5" cstate="hqprint">
            <a:extLst>
              <a:ext uri="{28A0092B-C50C-407E-A947-70E740481C1C}">
                <a14:useLocalDpi xmlns:a14="http://schemas.microsoft.com/office/drawing/2010/main"/>
              </a:ext>
            </a:extLst>
          </a:blip>
          <a:srcRect/>
          <a:stretch/>
        </p:blipFill>
        <p:spPr/>
      </p:pic>
      <p:sp>
        <p:nvSpPr>
          <p:cNvPr id="9" name="Plassholder for tekst 8">
            <a:extLst>
              <a:ext uri="{FF2B5EF4-FFF2-40B4-BE49-F238E27FC236}">
                <a16:creationId xmlns:a16="http://schemas.microsoft.com/office/drawing/2014/main" id="{19475D64-E67B-978E-E76C-E59E77FC9A97}"/>
              </a:ext>
            </a:extLst>
          </p:cNvPr>
          <p:cNvSpPr>
            <a:spLocks noGrp="1"/>
          </p:cNvSpPr>
          <p:nvPr>
            <p:ph type="body" sz="quarter" idx="16"/>
          </p:nvPr>
        </p:nvSpPr>
        <p:spPr>
          <a:xfrm>
            <a:off x="3225688" y="2337342"/>
            <a:ext cx="2655459" cy="491584"/>
          </a:xfrm>
        </p:spPr>
        <p:txBody>
          <a:bodyPr/>
          <a:lstStyle/>
          <a:p>
            <a:r>
              <a:rPr lang="en-GB" sz="1300" noProof="0"/>
              <a:t>Knowledge Clusters</a:t>
            </a:r>
          </a:p>
        </p:txBody>
      </p:sp>
      <p:sp>
        <p:nvSpPr>
          <p:cNvPr id="11" name="Plassholder for tekst 10">
            <a:extLst>
              <a:ext uri="{FF2B5EF4-FFF2-40B4-BE49-F238E27FC236}">
                <a16:creationId xmlns:a16="http://schemas.microsoft.com/office/drawing/2014/main" id="{31BF12BA-ADC4-4EEB-62AC-6B83B1276067}"/>
              </a:ext>
            </a:extLst>
          </p:cNvPr>
          <p:cNvSpPr>
            <a:spLocks noGrp="1"/>
          </p:cNvSpPr>
          <p:nvPr>
            <p:ph type="body" sz="quarter" idx="18"/>
          </p:nvPr>
        </p:nvSpPr>
        <p:spPr>
          <a:xfrm>
            <a:off x="6134248" y="2337342"/>
            <a:ext cx="2655459" cy="491584"/>
          </a:xfrm>
        </p:spPr>
        <p:txBody>
          <a:bodyPr/>
          <a:lstStyle/>
          <a:p>
            <a:r>
              <a:rPr lang="en-GB" sz="1300" noProof="0"/>
              <a:t>The University Museum </a:t>
            </a:r>
          </a:p>
        </p:txBody>
      </p:sp>
      <p:pic>
        <p:nvPicPr>
          <p:cNvPr id="61" name="Plassholder for bilde 60">
            <a:extLst>
              <a:ext uri="{FF2B5EF4-FFF2-40B4-BE49-F238E27FC236}">
                <a16:creationId xmlns:a16="http://schemas.microsoft.com/office/drawing/2014/main" id="{9091AB9C-A483-B54B-1CEB-A44196E310EE}"/>
              </a:ext>
              <a:ext uri="{C183D7F6-B498-43B3-948B-1728B52AA6E4}">
                <adec:decorative xmlns:adec="http://schemas.microsoft.com/office/drawing/2017/decorative" val="1"/>
              </a:ext>
            </a:extLst>
          </p:cNvPr>
          <p:cNvPicPr>
            <a:picLocks noGrp="1" noChangeAspect="1"/>
          </p:cNvPicPr>
          <p:nvPr>
            <p:ph type="pic" sz="quarter" idx="19"/>
          </p:nvPr>
        </p:nvPicPr>
        <p:blipFill>
          <a:blip r:embed="rId6" cstate="hqprint">
            <a:extLst>
              <a:ext uri="{28A0092B-C50C-407E-A947-70E740481C1C}">
                <a14:useLocalDpi xmlns:a14="http://schemas.microsoft.com/office/drawing/2010/main"/>
              </a:ext>
            </a:extLst>
          </a:blip>
          <a:srcRect/>
          <a:stretch/>
        </p:blipFill>
        <p:spPr/>
      </p:pic>
      <p:sp>
        <p:nvSpPr>
          <p:cNvPr id="13" name="Plassholder for tekst 12">
            <a:extLst>
              <a:ext uri="{FF2B5EF4-FFF2-40B4-BE49-F238E27FC236}">
                <a16:creationId xmlns:a16="http://schemas.microsoft.com/office/drawing/2014/main" id="{4F2B51BF-74D5-2CA0-8A32-6381D164327A}"/>
              </a:ext>
            </a:extLst>
          </p:cNvPr>
          <p:cNvSpPr>
            <a:spLocks noGrp="1"/>
          </p:cNvSpPr>
          <p:nvPr>
            <p:ph type="body" sz="quarter" idx="20"/>
          </p:nvPr>
        </p:nvSpPr>
        <p:spPr>
          <a:xfrm>
            <a:off x="313325" y="4334313"/>
            <a:ext cx="2655459" cy="491584"/>
          </a:xfrm>
        </p:spPr>
        <p:txBody>
          <a:bodyPr/>
          <a:lstStyle/>
          <a:p>
            <a:r>
              <a:rPr lang="en-GB" sz="1300" noProof="0"/>
              <a:t>The University Library</a:t>
            </a:r>
          </a:p>
        </p:txBody>
      </p:sp>
      <p:pic>
        <p:nvPicPr>
          <p:cNvPr id="25" name="Plassholder for bilde 24">
            <a:extLst>
              <a:ext uri="{FF2B5EF4-FFF2-40B4-BE49-F238E27FC236}">
                <a16:creationId xmlns:a16="http://schemas.microsoft.com/office/drawing/2014/main" id="{FDEAEBFA-EDA8-7F68-E033-2FC8DCADCCF0}"/>
              </a:ext>
              <a:ext uri="{C183D7F6-B498-43B3-948B-1728B52AA6E4}">
                <adec:decorative xmlns:adec="http://schemas.microsoft.com/office/drawing/2017/decorative" val="1"/>
              </a:ext>
            </a:extLst>
          </p:cNvPr>
          <p:cNvPicPr>
            <a:picLocks noGrp="1" noChangeAspect="1"/>
          </p:cNvPicPr>
          <p:nvPr>
            <p:ph type="pic" sz="quarter" idx="21"/>
          </p:nvPr>
        </p:nvPicPr>
        <p:blipFill>
          <a:blip r:embed="rId7" cstate="hqprint">
            <a:extLst>
              <a:ext uri="{28A0092B-C50C-407E-A947-70E740481C1C}">
                <a14:useLocalDpi xmlns:a14="http://schemas.microsoft.com/office/drawing/2010/main"/>
              </a:ext>
            </a:extLst>
          </a:blip>
          <a:srcRect/>
          <a:stretch/>
        </p:blipFill>
        <p:spPr/>
      </p:pic>
      <p:sp>
        <p:nvSpPr>
          <p:cNvPr id="15" name="Plassholder for tekst 14">
            <a:extLst>
              <a:ext uri="{FF2B5EF4-FFF2-40B4-BE49-F238E27FC236}">
                <a16:creationId xmlns:a16="http://schemas.microsoft.com/office/drawing/2014/main" id="{A4BA4A22-F699-10A4-1D2F-CEF2A22BBC03}"/>
              </a:ext>
            </a:extLst>
          </p:cNvPr>
          <p:cNvSpPr>
            <a:spLocks noGrp="1"/>
          </p:cNvSpPr>
          <p:nvPr>
            <p:ph type="body" sz="quarter" idx="22"/>
          </p:nvPr>
        </p:nvSpPr>
        <p:spPr>
          <a:xfrm>
            <a:off x="3224420" y="4334313"/>
            <a:ext cx="2655459" cy="491584"/>
          </a:xfrm>
        </p:spPr>
        <p:txBody>
          <a:bodyPr vert="horz" lIns="108000" tIns="72000" rIns="0" bIns="0" rtlCol="0" anchor="t">
            <a:noAutofit/>
          </a:bodyPr>
          <a:lstStyle/>
          <a:p>
            <a:r>
              <a:rPr lang="en-GB" sz="1300" noProof="0"/>
              <a:t>Media Futures – Centre for </a:t>
            </a:r>
            <a:br>
              <a:rPr lang="en-GB" sz="1300" noProof="0"/>
            </a:br>
            <a:r>
              <a:rPr lang="en-GB" sz="1300" noProof="0"/>
              <a:t>Research-Based Innovation (SFI) </a:t>
            </a:r>
          </a:p>
        </p:txBody>
      </p:sp>
      <p:sp>
        <p:nvSpPr>
          <p:cNvPr id="17" name="Plassholder for tekst 16">
            <a:extLst>
              <a:ext uri="{FF2B5EF4-FFF2-40B4-BE49-F238E27FC236}">
                <a16:creationId xmlns:a16="http://schemas.microsoft.com/office/drawing/2014/main" id="{3608790D-F237-B224-13E4-B38D0CC13A8F}"/>
              </a:ext>
            </a:extLst>
          </p:cNvPr>
          <p:cNvSpPr>
            <a:spLocks noGrp="1"/>
          </p:cNvSpPr>
          <p:nvPr>
            <p:ph type="body" sz="quarter" idx="24"/>
          </p:nvPr>
        </p:nvSpPr>
        <p:spPr>
          <a:xfrm>
            <a:off x="6132980" y="4334313"/>
            <a:ext cx="2655459" cy="491584"/>
          </a:xfrm>
        </p:spPr>
        <p:txBody>
          <a:bodyPr/>
          <a:lstStyle/>
          <a:p>
            <a:r>
              <a:rPr lang="en-GB" sz="1300" noProof="0"/>
              <a:t>Smart Ocean – Centre for </a:t>
            </a:r>
            <a:br>
              <a:rPr lang="en-GB" sz="1300" noProof="0"/>
            </a:br>
            <a:r>
              <a:rPr lang="en-GB" sz="1300" noProof="0"/>
              <a:t>Research-Based Innovation (SFI)</a:t>
            </a:r>
          </a:p>
        </p:txBody>
      </p:sp>
    </p:spTree>
    <p:extLst>
      <p:ext uri="{BB962C8B-B14F-4D97-AF65-F5344CB8AC3E}">
        <p14:creationId xmlns:p14="http://schemas.microsoft.com/office/powerpoint/2010/main" val="3422932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lassholder for bilde 7">
            <a:extLst>
              <a:ext uri="{FF2B5EF4-FFF2-40B4-BE49-F238E27FC236}">
                <a16:creationId xmlns:a16="http://schemas.microsoft.com/office/drawing/2014/main" id="{9002411B-E800-CC86-15D9-F307456D8AC7}"/>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rcRect l="865" r="865"/>
          <a:stretch>
            <a:fillRect/>
          </a:stretch>
        </p:blipFill>
        <p:spPr>
          <a:xfrm>
            <a:off x="235311" y="2968522"/>
            <a:ext cx="2851189" cy="1934612"/>
          </a:xfrm>
          <a:prstGeom prst="rect">
            <a:avLst/>
          </a:prstGeom>
          <a:solidFill>
            <a:schemeClr val="bg1">
              <a:lumMod val="85000"/>
            </a:schemeClr>
          </a:solidFill>
        </p:spPr>
      </p:pic>
      <p:pic>
        <p:nvPicPr>
          <p:cNvPr id="3" name="Plassholder for bilde 23">
            <a:extLst>
              <a:ext uri="{FF2B5EF4-FFF2-40B4-BE49-F238E27FC236}">
                <a16:creationId xmlns:a16="http://schemas.microsoft.com/office/drawing/2014/main" id="{64CB3A94-89ED-6A29-A47F-9BB583A3956A}"/>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rcRect t="12673" b="12673"/>
          <a:stretch/>
        </p:blipFill>
        <p:spPr>
          <a:xfrm>
            <a:off x="3147674" y="2968522"/>
            <a:ext cx="2851189" cy="1934612"/>
          </a:xfrm>
          <a:prstGeom prst="rect">
            <a:avLst/>
          </a:prstGeom>
          <a:solidFill>
            <a:schemeClr val="bg1">
              <a:lumMod val="85000"/>
            </a:schemeClr>
          </a:solidFill>
        </p:spPr>
      </p:pic>
      <p:sp>
        <p:nvSpPr>
          <p:cNvPr id="2" name="Tittel 1">
            <a:extLst>
              <a:ext uri="{FF2B5EF4-FFF2-40B4-BE49-F238E27FC236}">
                <a16:creationId xmlns:a16="http://schemas.microsoft.com/office/drawing/2014/main" id="{C7F4566C-D82A-5AE7-F2BF-A0AAA8F22182}"/>
              </a:ext>
            </a:extLst>
          </p:cNvPr>
          <p:cNvSpPr>
            <a:spLocks noGrp="1"/>
          </p:cNvSpPr>
          <p:nvPr>
            <p:ph type="title"/>
          </p:nvPr>
        </p:nvSpPr>
        <p:spPr/>
        <p:txBody>
          <a:bodyPr/>
          <a:lstStyle/>
          <a:p>
            <a:r>
              <a:rPr lang="en-GB" sz="2000" cap="none" noProof="0"/>
              <a:t>Dissemination, dialogue and innovation</a:t>
            </a:r>
          </a:p>
        </p:txBody>
      </p:sp>
      <p:pic>
        <p:nvPicPr>
          <p:cNvPr id="30" name="Plassholder for bilde 29">
            <a:extLst>
              <a:ext uri="{FF2B5EF4-FFF2-40B4-BE49-F238E27FC236}">
                <a16:creationId xmlns:a16="http://schemas.microsoft.com/office/drawing/2014/main" id="{D9E65FD6-4542-3925-538B-E001B03A6963}"/>
              </a:ext>
              <a:ext uri="{C183D7F6-B498-43B3-948B-1728B52AA6E4}">
                <adec:decorative xmlns:adec="http://schemas.microsoft.com/office/drawing/2017/decorative" val="1"/>
              </a:ext>
            </a:extLst>
          </p:cNvPr>
          <p:cNvPicPr>
            <a:picLocks noGrp="1" noChangeAspect="1"/>
          </p:cNvPicPr>
          <p:nvPr>
            <p:ph type="pic" sz="quarter" idx="14"/>
          </p:nvPr>
        </p:nvPicPr>
        <p:blipFill>
          <a:blip r:embed="rId5" cstate="hqprint">
            <a:extLst>
              <a:ext uri="{28A0092B-C50C-407E-A947-70E740481C1C}">
                <a14:useLocalDpi xmlns:a14="http://schemas.microsoft.com/office/drawing/2010/main"/>
              </a:ext>
            </a:extLst>
          </a:blip>
          <a:srcRect/>
          <a:stretch/>
        </p:blipFill>
        <p:spPr/>
      </p:pic>
      <p:sp>
        <p:nvSpPr>
          <p:cNvPr id="4" name="Plassholder for tekst 3">
            <a:extLst>
              <a:ext uri="{FF2B5EF4-FFF2-40B4-BE49-F238E27FC236}">
                <a16:creationId xmlns:a16="http://schemas.microsoft.com/office/drawing/2014/main" id="{88F751E2-AC17-D028-8290-8C4541436AA4}"/>
              </a:ext>
            </a:extLst>
          </p:cNvPr>
          <p:cNvSpPr>
            <a:spLocks noGrp="1"/>
          </p:cNvSpPr>
          <p:nvPr>
            <p:ph type="body" sz="quarter" idx="13"/>
          </p:nvPr>
        </p:nvSpPr>
        <p:spPr/>
        <p:txBody>
          <a:bodyPr/>
          <a:lstStyle/>
          <a:p>
            <a:r>
              <a:rPr lang="en-GB" sz="1300" noProof="0"/>
              <a:t>One Ocean Week</a:t>
            </a:r>
          </a:p>
        </p:txBody>
      </p:sp>
      <p:pic>
        <p:nvPicPr>
          <p:cNvPr id="18" name="Plassholder for bilde 17">
            <a:extLst>
              <a:ext uri="{FF2B5EF4-FFF2-40B4-BE49-F238E27FC236}">
                <a16:creationId xmlns:a16="http://schemas.microsoft.com/office/drawing/2014/main" id="{0B05BB6A-78A8-0436-4294-0FB131337EAE}"/>
              </a:ext>
              <a:ext uri="{C183D7F6-B498-43B3-948B-1728B52AA6E4}">
                <adec:decorative xmlns:adec="http://schemas.microsoft.com/office/drawing/2017/decorative" val="1"/>
              </a:ext>
            </a:extLst>
          </p:cNvPr>
          <p:cNvPicPr>
            <a:picLocks noGrp="1" noChangeAspect="1"/>
          </p:cNvPicPr>
          <p:nvPr>
            <p:ph type="pic" sz="quarter" idx="15"/>
          </p:nvPr>
        </p:nvPicPr>
        <p:blipFill>
          <a:blip r:embed="rId6" cstate="hqprint">
            <a:extLst>
              <a:ext uri="{28A0092B-C50C-407E-A947-70E740481C1C}">
                <a14:useLocalDpi xmlns:a14="http://schemas.microsoft.com/office/drawing/2010/main"/>
              </a:ext>
            </a:extLst>
          </a:blip>
          <a:srcRect/>
          <a:stretch/>
        </p:blipFill>
        <p:spPr>
          <a:xfrm>
            <a:off x="3147674" y="971551"/>
            <a:ext cx="2851189" cy="1934612"/>
          </a:xfrm>
        </p:spPr>
      </p:pic>
      <p:sp>
        <p:nvSpPr>
          <p:cNvPr id="6" name="Plassholder for tekst 5">
            <a:extLst>
              <a:ext uri="{FF2B5EF4-FFF2-40B4-BE49-F238E27FC236}">
                <a16:creationId xmlns:a16="http://schemas.microsoft.com/office/drawing/2014/main" id="{6F43C1FA-5BB7-E560-7400-F2E70B5C5DA8}"/>
              </a:ext>
            </a:extLst>
          </p:cNvPr>
          <p:cNvSpPr>
            <a:spLocks noGrp="1"/>
          </p:cNvSpPr>
          <p:nvPr>
            <p:ph type="body" sz="quarter" idx="16"/>
          </p:nvPr>
        </p:nvSpPr>
        <p:spPr/>
        <p:txBody>
          <a:bodyPr/>
          <a:lstStyle/>
          <a:p>
            <a:r>
              <a:rPr lang="en-GB" sz="1300" noProof="0"/>
              <a:t>The Christie Conference</a:t>
            </a:r>
          </a:p>
        </p:txBody>
      </p:sp>
      <p:sp>
        <p:nvSpPr>
          <p:cNvPr id="10" name="Plassholder for tekst 9">
            <a:extLst>
              <a:ext uri="{FF2B5EF4-FFF2-40B4-BE49-F238E27FC236}">
                <a16:creationId xmlns:a16="http://schemas.microsoft.com/office/drawing/2014/main" id="{863A2CD7-74B8-6A6C-C185-6F1216DEB5A0}"/>
              </a:ext>
            </a:extLst>
          </p:cNvPr>
          <p:cNvSpPr>
            <a:spLocks noGrp="1"/>
          </p:cNvSpPr>
          <p:nvPr>
            <p:ph type="body" sz="quarter" idx="20"/>
          </p:nvPr>
        </p:nvSpPr>
        <p:spPr/>
        <p:txBody>
          <a:bodyPr/>
          <a:lstStyle/>
          <a:p>
            <a:r>
              <a:rPr lang="en-GB" sz="1300" noProof="0"/>
              <a:t>The Aarebrot lecture</a:t>
            </a:r>
          </a:p>
        </p:txBody>
      </p:sp>
      <p:sp>
        <p:nvSpPr>
          <p:cNvPr id="12" name="Plassholder for tekst 11">
            <a:extLst>
              <a:ext uri="{FF2B5EF4-FFF2-40B4-BE49-F238E27FC236}">
                <a16:creationId xmlns:a16="http://schemas.microsoft.com/office/drawing/2014/main" id="{E7FB568D-87C7-F8D0-AF31-C427E3951329}"/>
              </a:ext>
            </a:extLst>
          </p:cNvPr>
          <p:cNvSpPr>
            <a:spLocks noGrp="1"/>
          </p:cNvSpPr>
          <p:nvPr>
            <p:ph type="body" sz="quarter" idx="22"/>
          </p:nvPr>
        </p:nvSpPr>
        <p:spPr/>
        <p:txBody>
          <a:bodyPr/>
          <a:lstStyle/>
          <a:p>
            <a:r>
              <a:rPr lang="en-GB" sz="1300" noProof="0" err="1"/>
              <a:t>UiB</a:t>
            </a:r>
            <a:r>
              <a:rPr lang="en-GB" sz="1300" noProof="0"/>
              <a:t> </a:t>
            </a:r>
            <a:r>
              <a:rPr lang="en-GB" sz="1300" noProof="0" err="1"/>
              <a:t>Popviten</a:t>
            </a:r>
            <a:endParaRPr lang="en-GB" sz="1300" noProof="0"/>
          </a:p>
        </p:txBody>
      </p:sp>
      <p:pic>
        <p:nvPicPr>
          <p:cNvPr id="19" name="Plassholder for bilde 37">
            <a:extLst>
              <a:ext uri="{FF2B5EF4-FFF2-40B4-BE49-F238E27FC236}">
                <a16:creationId xmlns:a16="http://schemas.microsoft.com/office/drawing/2014/main" id="{893B99D0-5207-71A6-BBEA-ED29C9DDCD3F}"/>
              </a:ext>
              <a:ext uri="{C183D7F6-B498-43B3-948B-1728B52AA6E4}">
                <adec:decorative xmlns:adec="http://schemas.microsoft.com/office/drawing/2017/decorative" val="1"/>
              </a:ext>
            </a:extLst>
          </p:cNvPr>
          <p:cNvPicPr>
            <a:picLocks noGrp="1" noChangeAspect="1"/>
          </p:cNvPicPr>
          <p:nvPr/>
        </p:nvPicPr>
        <p:blipFill>
          <a:blip r:embed="rId7" cstate="hqprint">
            <a:extLst>
              <a:ext uri="{28A0092B-C50C-407E-A947-70E740481C1C}">
                <a14:useLocalDpi xmlns:a14="http://schemas.microsoft.com/office/drawing/2010/main"/>
              </a:ext>
            </a:extLst>
          </a:blip>
          <a:srcRect l="12" r="12"/>
          <a:stretch/>
        </p:blipFill>
        <p:spPr>
          <a:xfrm>
            <a:off x="6056234" y="2972885"/>
            <a:ext cx="2851189" cy="1934612"/>
          </a:xfrm>
          <a:prstGeom prst="rect">
            <a:avLst/>
          </a:prstGeom>
          <a:solidFill>
            <a:schemeClr val="bg1">
              <a:lumMod val="85000"/>
            </a:schemeClr>
          </a:solidFill>
        </p:spPr>
      </p:pic>
      <p:sp>
        <p:nvSpPr>
          <p:cNvPr id="20" name="Plassholder for tekst 7">
            <a:extLst>
              <a:ext uri="{FF2B5EF4-FFF2-40B4-BE49-F238E27FC236}">
                <a16:creationId xmlns:a16="http://schemas.microsoft.com/office/drawing/2014/main" id="{3630EC76-C9E6-57C0-C07C-9E0A1B5650E4}"/>
              </a:ext>
            </a:extLst>
          </p:cNvPr>
          <p:cNvSpPr>
            <a:spLocks noGrp="1"/>
          </p:cNvSpPr>
          <p:nvPr/>
        </p:nvSpPr>
        <p:spPr>
          <a:xfrm>
            <a:off x="6134248" y="4334313"/>
            <a:ext cx="2655459" cy="491584"/>
          </a:xfrm>
          <a:prstGeom prst="rect">
            <a:avLst/>
          </a:prstGeom>
          <a:solidFill>
            <a:srgbClr val="1B437B">
              <a:alpha val="92000"/>
            </a:srgbClr>
          </a:solidFill>
        </p:spPr>
        <p:txBody>
          <a:bodyPr vert="horz" lIns="108000" tIns="72000" rIns="0" bIns="0" rtlCol="0" anchor="t">
            <a:noAutofit/>
          </a:bodyPr>
          <a:lstStyle>
            <a:lvl1pPr marL="0" indent="0" algn="l" defTabSz="514282" rtl="0" eaLnBrk="1" latinLnBrk="0" hangingPunct="1">
              <a:lnSpc>
                <a:spcPct val="101000"/>
              </a:lnSpc>
              <a:spcBef>
                <a:spcPts val="563"/>
              </a:spcBef>
              <a:buFont typeface="Arial" panose="020B0604020202020204" pitchFamily="34" charset="0"/>
              <a:buNone/>
              <a:defRPr sz="1200" kern="1200">
                <a:solidFill>
                  <a:schemeClr val="bg1"/>
                </a:solidFill>
                <a:latin typeface="+mn-lt"/>
                <a:ea typeface="+mn-ea"/>
                <a:cs typeface="+mn-cs"/>
              </a:defRPr>
            </a:lvl1pPr>
            <a:lvl2pPr marL="385711"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2pPr>
            <a:lvl3pPr marL="642852"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3pPr>
            <a:lvl4pPr marL="899993"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4pPr>
            <a:lvl5pPr marL="1157133"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5pPr>
            <a:lvl6pPr marL="1414274"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41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55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696"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r>
              <a:rPr lang="en-GB" sz="1300" noProof="0" err="1"/>
              <a:t>UiB</a:t>
            </a:r>
            <a:r>
              <a:rPr lang="en-GB" sz="1300" noProof="0"/>
              <a:t>:  A platform for debate</a:t>
            </a:r>
            <a:endParaRPr lang="en-GB" sz="1300" noProof="0">
              <a:ea typeface="Calibri"/>
              <a:cs typeface="Calibri"/>
            </a:endParaRPr>
          </a:p>
        </p:txBody>
      </p:sp>
      <p:pic>
        <p:nvPicPr>
          <p:cNvPr id="21" name="Plassholder for bilde 25">
            <a:extLst>
              <a:ext uri="{FF2B5EF4-FFF2-40B4-BE49-F238E27FC236}">
                <a16:creationId xmlns:a16="http://schemas.microsoft.com/office/drawing/2014/main" id="{1562FC6E-FDF0-0CEE-58D8-A3AC44A5FD83}"/>
              </a:ext>
              <a:ext uri="{C183D7F6-B498-43B3-948B-1728B52AA6E4}">
                <adec:decorative xmlns:adec="http://schemas.microsoft.com/office/drawing/2017/decorative" val="1"/>
              </a:ext>
            </a:extLst>
          </p:cNvPr>
          <p:cNvPicPr>
            <a:picLocks noGrp="1" noChangeAspect="1"/>
          </p:cNvPicPr>
          <p:nvPr/>
        </p:nvPicPr>
        <p:blipFill>
          <a:blip r:embed="rId8" cstate="hqprint">
            <a:extLst>
              <a:ext uri="{28A0092B-C50C-407E-A947-70E740481C1C}">
                <a14:useLocalDpi xmlns:a14="http://schemas.microsoft.com/office/drawing/2010/main"/>
              </a:ext>
            </a:extLst>
          </a:blip>
          <a:srcRect l="12" r="12"/>
          <a:stretch/>
        </p:blipFill>
        <p:spPr>
          <a:xfrm>
            <a:off x="6056234" y="971551"/>
            <a:ext cx="2851189" cy="1934612"/>
          </a:xfrm>
          <a:prstGeom prst="rect">
            <a:avLst/>
          </a:prstGeom>
          <a:solidFill>
            <a:schemeClr val="bg1">
              <a:lumMod val="85000"/>
            </a:schemeClr>
          </a:solidFill>
        </p:spPr>
      </p:pic>
      <p:sp>
        <p:nvSpPr>
          <p:cNvPr id="23" name="Plassholder for tekst 13">
            <a:extLst>
              <a:ext uri="{FF2B5EF4-FFF2-40B4-BE49-F238E27FC236}">
                <a16:creationId xmlns:a16="http://schemas.microsoft.com/office/drawing/2014/main" id="{0F8033C1-1BB4-4692-37BD-5E2CE4DA8794}"/>
              </a:ext>
            </a:extLst>
          </p:cNvPr>
          <p:cNvSpPr>
            <a:spLocks noGrp="1"/>
          </p:cNvSpPr>
          <p:nvPr/>
        </p:nvSpPr>
        <p:spPr>
          <a:xfrm>
            <a:off x="6134248" y="2337342"/>
            <a:ext cx="2655459" cy="491584"/>
          </a:xfrm>
          <a:prstGeom prst="rect">
            <a:avLst/>
          </a:prstGeom>
          <a:solidFill>
            <a:srgbClr val="1B437B">
              <a:alpha val="92000"/>
            </a:srgbClr>
          </a:solidFill>
        </p:spPr>
        <p:txBody>
          <a:bodyPr vert="horz" lIns="108000" tIns="72000" rIns="0" bIns="0" rtlCol="0">
            <a:noAutofit/>
          </a:bodyPr>
          <a:lstStyle>
            <a:lvl1pPr marL="0" indent="0" algn="l" defTabSz="514282" rtl="0" eaLnBrk="1" latinLnBrk="0" hangingPunct="1">
              <a:lnSpc>
                <a:spcPct val="101000"/>
              </a:lnSpc>
              <a:spcBef>
                <a:spcPts val="563"/>
              </a:spcBef>
              <a:buFont typeface="Arial" panose="020B0604020202020204" pitchFamily="34" charset="0"/>
              <a:buNone/>
              <a:defRPr sz="1200" kern="1200">
                <a:solidFill>
                  <a:schemeClr val="bg1"/>
                </a:solidFill>
                <a:latin typeface="+mn-lt"/>
                <a:ea typeface="+mn-ea"/>
                <a:cs typeface="+mn-cs"/>
              </a:defRPr>
            </a:lvl1pPr>
            <a:lvl2pPr marL="385711"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2pPr>
            <a:lvl3pPr marL="642852"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3pPr>
            <a:lvl4pPr marL="899993"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4pPr>
            <a:lvl5pPr marL="1157133" indent="-128570" algn="l" defTabSz="514282" rtl="0" eaLnBrk="1" latinLnBrk="0" hangingPunct="1">
              <a:lnSpc>
                <a:spcPct val="101000"/>
              </a:lnSpc>
              <a:spcBef>
                <a:spcPts val="281"/>
              </a:spcBef>
              <a:buFont typeface="Arial" panose="020B0604020202020204" pitchFamily="34" charset="0"/>
              <a:buChar char="•"/>
              <a:defRPr sz="1600" kern="1200">
                <a:solidFill>
                  <a:srgbClr val="012050"/>
                </a:solidFill>
                <a:latin typeface="+mn-lt"/>
                <a:ea typeface="+mn-ea"/>
                <a:cs typeface="+mn-cs"/>
              </a:defRPr>
            </a:lvl5pPr>
            <a:lvl6pPr marL="1414274"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41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55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696"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r>
              <a:rPr lang="en-GB" sz="1300" noProof="0" err="1"/>
              <a:t>Arendalsuka</a:t>
            </a:r>
            <a:endParaRPr lang="en-GB" sz="1300" noProof="0"/>
          </a:p>
          <a:p>
            <a:endParaRPr lang="en-GB" sz="1300" noProof="0"/>
          </a:p>
        </p:txBody>
      </p:sp>
    </p:spTree>
    <p:extLst>
      <p:ext uri="{BB962C8B-B14F-4D97-AF65-F5344CB8AC3E}">
        <p14:creationId xmlns:p14="http://schemas.microsoft.com/office/powerpoint/2010/main" val="297219877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lassholder for bilde 11">
            <a:extLst>
              <a:ext uri="{FF2B5EF4-FFF2-40B4-BE49-F238E27FC236}">
                <a16:creationId xmlns:a16="http://schemas.microsoft.com/office/drawing/2014/main" id="{C45A06C5-B949-A0CE-A5E8-9D32094E2838}"/>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rcRect l="813" r="813"/>
          <a:stretch/>
        </p:blipFill>
        <p:spPr>
          <a:xfrm>
            <a:off x="236579" y="2968522"/>
            <a:ext cx="2851189" cy="1934612"/>
          </a:xfrm>
          <a:prstGeom prst="rect">
            <a:avLst/>
          </a:prstGeom>
          <a:solidFill>
            <a:schemeClr val="bg1">
              <a:lumMod val="85000"/>
            </a:schemeClr>
          </a:solidFill>
        </p:spPr>
      </p:pic>
      <p:pic>
        <p:nvPicPr>
          <p:cNvPr id="4" name="Bilde 3">
            <a:extLst>
              <a:ext uri="{FF2B5EF4-FFF2-40B4-BE49-F238E27FC236}">
                <a16:creationId xmlns:a16="http://schemas.microsoft.com/office/drawing/2014/main" id="{BA39E88B-C852-381A-D456-2ED7C554FB8A}"/>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43872" y="971551"/>
            <a:ext cx="2848050" cy="1935200"/>
          </a:xfrm>
          <a:prstGeom prst="rect">
            <a:avLst/>
          </a:prstGeom>
        </p:spPr>
      </p:pic>
      <p:sp>
        <p:nvSpPr>
          <p:cNvPr id="7" name="Tittel 6">
            <a:extLst>
              <a:ext uri="{FF2B5EF4-FFF2-40B4-BE49-F238E27FC236}">
                <a16:creationId xmlns:a16="http://schemas.microsoft.com/office/drawing/2014/main" id="{27029ECF-7AE5-C9D9-847B-70292AB201F7}"/>
              </a:ext>
            </a:extLst>
          </p:cNvPr>
          <p:cNvSpPr>
            <a:spLocks noGrp="1"/>
          </p:cNvSpPr>
          <p:nvPr>
            <p:ph type="title"/>
          </p:nvPr>
        </p:nvSpPr>
        <p:spPr/>
        <p:txBody>
          <a:bodyPr/>
          <a:lstStyle/>
          <a:p>
            <a:r>
              <a:rPr lang="en-GB" sz="2000" cap="none" noProof="0"/>
              <a:t>The </a:t>
            </a:r>
            <a:r>
              <a:rPr lang="en-GB" sz="2000" noProof="0"/>
              <a:t>U</a:t>
            </a:r>
            <a:r>
              <a:rPr lang="en-GB" sz="2000" cap="none" noProof="0"/>
              <a:t>niversity Library</a:t>
            </a:r>
          </a:p>
        </p:txBody>
      </p:sp>
      <p:pic>
        <p:nvPicPr>
          <p:cNvPr id="23" name="Plassholder for bilde 22">
            <a:extLst>
              <a:ext uri="{FF2B5EF4-FFF2-40B4-BE49-F238E27FC236}">
                <a16:creationId xmlns:a16="http://schemas.microsoft.com/office/drawing/2014/main" id="{33A1E9A3-D147-6107-F806-772226CF7D29}"/>
              </a:ext>
              <a:ext uri="{C183D7F6-B498-43B3-948B-1728B52AA6E4}">
                <adec:decorative xmlns:adec="http://schemas.microsoft.com/office/drawing/2017/decorative" val="1"/>
              </a:ext>
            </a:extLst>
          </p:cNvPr>
          <p:cNvPicPr>
            <a:picLocks noGrp="1" noChangeAspect="1"/>
          </p:cNvPicPr>
          <p:nvPr>
            <p:ph type="pic" sz="quarter" idx="14"/>
          </p:nvPr>
        </p:nvPicPr>
        <p:blipFill>
          <a:blip r:embed="rId5" cstate="hqprint">
            <a:extLst>
              <a:ext uri="{28A0092B-C50C-407E-A947-70E740481C1C}">
                <a14:useLocalDpi xmlns:a14="http://schemas.microsoft.com/office/drawing/2010/main"/>
              </a:ext>
            </a:extLst>
          </a:blip>
          <a:srcRect/>
          <a:stretch/>
        </p:blipFill>
        <p:spPr>
          <a:xfrm>
            <a:off x="236580" y="971551"/>
            <a:ext cx="2851189" cy="1934612"/>
          </a:xfrm>
        </p:spPr>
      </p:pic>
      <p:sp>
        <p:nvSpPr>
          <p:cNvPr id="8" name="Plassholder for tekst 7">
            <a:extLst>
              <a:ext uri="{FF2B5EF4-FFF2-40B4-BE49-F238E27FC236}">
                <a16:creationId xmlns:a16="http://schemas.microsoft.com/office/drawing/2014/main" id="{079E43D8-869F-3526-108D-F8554FE6FA6E}"/>
              </a:ext>
            </a:extLst>
          </p:cNvPr>
          <p:cNvSpPr>
            <a:spLocks noGrp="1"/>
          </p:cNvSpPr>
          <p:nvPr>
            <p:ph type="body" sz="quarter" idx="13"/>
          </p:nvPr>
        </p:nvSpPr>
        <p:spPr>
          <a:xfrm>
            <a:off x="314594" y="2337342"/>
            <a:ext cx="2655459" cy="491584"/>
          </a:xfrm>
        </p:spPr>
        <p:txBody>
          <a:bodyPr/>
          <a:lstStyle/>
          <a:p>
            <a:r>
              <a:rPr lang="en-GB" sz="1300" noProof="0"/>
              <a:t>Arena for events and exhibitions</a:t>
            </a:r>
          </a:p>
        </p:txBody>
      </p:sp>
      <p:sp>
        <p:nvSpPr>
          <p:cNvPr id="11" name="Plassholder for tekst 10">
            <a:extLst>
              <a:ext uri="{FF2B5EF4-FFF2-40B4-BE49-F238E27FC236}">
                <a16:creationId xmlns:a16="http://schemas.microsoft.com/office/drawing/2014/main" id="{121FE5CC-5160-4F29-9098-5FEC744775E0}"/>
              </a:ext>
            </a:extLst>
          </p:cNvPr>
          <p:cNvSpPr>
            <a:spLocks noGrp="1"/>
          </p:cNvSpPr>
          <p:nvPr>
            <p:ph type="body" sz="quarter" idx="16"/>
          </p:nvPr>
        </p:nvSpPr>
        <p:spPr>
          <a:xfrm>
            <a:off x="3225688" y="2337342"/>
            <a:ext cx="2655459" cy="491584"/>
          </a:xfrm>
        </p:spPr>
        <p:txBody>
          <a:bodyPr/>
          <a:lstStyle/>
          <a:p>
            <a:r>
              <a:rPr lang="en-GB" sz="1300" noProof="0"/>
              <a:t>Modern work spaces</a:t>
            </a:r>
          </a:p>
        </p:txBody>
      </p:sp>
      <p:sp>
        <p:nvSpPr>
          <p:cNvPr id="13" name="Plassholder for tekst 12">
            <a:extLst>
              <a:ext uri="{FF2B5EF4-FFF2-40B4-BE49-F238E27FC236}">
                <a16:creationId xmlns:a16="http://schemas.microsoft.com/office/drawing/2014/main" id="{2173A57D-07A8-5A50-AEA9-5BD5F47B49E4}"/>
              </a:ext>
            </a:extLst>
          </p:cNvPr>
          <p:cNvSpPr>
            <a:spLocks noGrp="1"/>
          </p:cNvSpPr>
          <p:nvPr>
            <p:ph type="body" sz="quarter" idx="18"/>
          </p:nvPr>
        </p:nvSpPr>
        <p:spPr>
          <a:xfrm>
            <a:off x="314594" y="4334313"/>
            <a:ext cx="2655459" cy="491584"/>
          </a:xfrm>
        </p:spPr>
        <p:txBody>
          <a:bodyPr vert="horz" lIns="108000" tIns="72000" rIns="0" bIns="0" rtlCol="0" anchor="t">
            <a:noAutofit/>
          </a:bodyPr>
          <a:lstStyle/>
          <a:p>
            <a:r>
              <a:rPr lang="en-GB" sz="1300" noProof="0"/>
              <a:t>1,600,000 books, 1,250,000 pictures, 3,700 manuscripts and diplomas</a:t>
            </a:r>
          </a:p>
        </p:txBody>
      </p:sp>
      <p:pic>
        <p:nvPicPr>
          <p:cNvPr id="27" name="Plassholder for bilde 26">
            <a:extLst>
              <a:ext uri="{FF2B5EF4-FFF2-40B4-BE49-F238E27FC236}">
                <a16:creationId xmlns:a16="http://schemas.microsoft.com/office/drawing/2014/main" id="{E59EE734-89D5-E1EC-58D0-6F2CE61417B7}"/>
              </a:ext>
              <a:ext uri="{C183D7F6-B498-43B3-948B-1728B52AA6E4}">
                <adec:decorative xmlns:adec="http://schemas.microsoft.com/office/drawing/2017/decorative" val="1"/>
              </a:ext>
            </a:extLst>
          </p:cNvPr>
          <p:cNvPicPr>
            <a:picLocks noGrp="1" noChangeAspect="1"/>
          </p:cNvPicPr>
          <p:nvPr>
            <p:ph type="pic" sz="quarter" idx="19"/>
          </p:nvPr>
        </p:nvPicPr>
        <p:blipFill>
          <a:blip r:embed="rId6" cstate="hqprint">
            <a:extLst>
              <a:ext uri="{28A0092B-C50C-407E-A947-70E740481C1C}">
                <a14:useLocalDpi xmlns:a14="http://schemas.microsoft.com/office/drawing/2010/main"/>
              </a:ext>
            </a:extLst>
          </a:blip>
          <a:srcRect/>
          <a:stretch/>
        </p:blipFill>
        <p:spPr>
          <a:xfrm>
            <a:off x="6054966" y="971551"/>
            <a:ext cx="2851189" cy="1934612"/>
          </a:xfrm>
        </p:spPr>
      </p:pic>
      <p:sp>
        <p:nvSpPr>
          <p:cNvPr id="15" name="Plassholder for tekst 14">
            <a:extLst>
              <a:ext uri="{FF2B5EF4-FFF2-40B4-BE49-F238E27FC236}">
                <a16:creationId xmlns:a16="http://schemas.microsoft.com/office/drawing/2014/main" id="{4E5BCBB2-4067-A177-59DF-912EAAA5543F}"/>
              </a:ext>
            </a:extLst>
          </p:cNvPr>
          <p:cNvSpPr>
            <a:spLocks noGrp="1"/>
          </p:cNvSpPr>
          <p:nvPr>
            <p:ph type="body" sz="quarter" idx="20"/>
          </p:nvPr>
        </p:nvSpPr>
        <p:spPr>
          <a:xfrm>
            <a:off x="6132980" y="2337342"/>
            <a:ext cx="2655459" cy="491584"/>
          </a:xfrm>
        </p:spPr>
        <p:txBody>
          <a:bodyPr/>
          <a:lstStyle/>
          <a:p>
            <a:r>
              <a:rPr lang="en-GB" sz="1300" noProof="0"/>
              <a:t>The Norwegian language collections </a:t>
            </a:r>
            <a:br>
              <a:rPr lang="en-GB" sz="1300" noProof="0"/>
            </a:br>
            <a:r>
              <a:rPr lang="en-GB" sz="1300" noProof="0"/>
              <a:t>and lexicography</a:t>
            </a:r>
          </a:p>
        </p:txBody>
      </p:sp>
      <p:pic>
        <p:nvPicPr>
          <p:cNvPr id="29" name="Plassholder for bilde 28">
            <a:extLst>
              <a:ext uri="{FF2B5EF4-FFF2-40B4-BE49-F238E27FC236}">
                <a16:creationId xmlns:a16="http://schemas.microsoft.com/office/drawing/2014/main" id="{B74D1CD7-7461-754F-7FF0-874213F9B66A}"/>
              </a:ext>
              <a:ext uri="{C183D7F6-B498-43B3-948B-1728B52AA6E4}">
                <adec:decorative xmlns:adec="http://schemas.microsoft.com/office/drawing/2017/decorative" val="1"/>
              </a:ext>
            </a:extLst>
          </p:cNvPr>
          <p:cNvPicPr>
            <a:picLocks noGrp="1" noChangeAspect="1"/>
          </p:cNvPicPr>
          <p:nvPr>
            <p:ph type="pic" sz="quarter" idx="21"/>
          </p:nvPr>
        </p:nvPicPr>
        <p:blipFill>
          <a:blip r:embed="rId7" cstate="hqprint">
            <a:extLst>
              <a:ext uri="{28A0092B-C50C-407E-A947-70E740481C1C}">
                <a14:useLocalDpi xmlns:a14="http://schemas.microsoft.com/office/drawing/2010/main"/>
              </a:ext>
            </a:extLst>
          </a:blip>
          <a:srcRect/>
          <a:stretch/>
        </p:blipFill>
        <p:spPr>
          <a:xfrm>
            <a:off x="3146406" y="2968522"/>
            <a:ext cx="2851189" cy="1934612"/>
          </a:xfrm>
        </p:spPr>
      </p:pic>
      <p:sp>
        <p:nvSpPr>
          <p:cNvPr id="17" name="Plassholder for tekst 16">
            <a:extLst>
              <a:ext uri="{FF2B5EF4-FFF2-40B4-BE49-F238E27FC236}">
                <a16:creationId xmlns:a16="http://schemas.microsoft.com/office/drawing/2014/main" id="{65D41AA2-7C4C-5EB1-82C4-B85543E2B34C}"/>
              </a:ext>
            </a:extLst>
          </p:cNvPr>
          <p:cNvSpPr>
            <a:spLocks noGrp="1"/>
          </p:cNvSpPr>
          <p:nvPr>
            <p:ph type="body" sz="quarter" idx="22"/>
          </p:nvPr>
        </p:nvSpPr>
        <p:spPr>
          <a:xfrm>
            <a:off x="3224420" y="4334313"/>
            <a:ext cx="2655459" cy="491584"/>
          </a:xfrm>
        </p:spPr>
        <p:txBody>
          <a:bodyPr/>
          <a:lstStyle/>
          <a:p>
            <a:r>
              <a:rPr lang="en-GB" sz="1300" noProof="0"/>
              <a:t>The Norwegian archive for queer history</a:t>
            </a:r>
          </a:p>
          <a:p>
            <a:endParaRPr lang="en-GB" sz="1300" noProof="0"/>
          </a:p>
        </p:txBody>
      </p:sp>
      <p:pic>
        <p:nvPicPr>
          <p:cNvPr id="31" name="Plassholder for bilde 30">
            <a:extLst>
              <a:ext uri="{FF2B5EF4-FFF2-40B4-BE49-F238E27FC236}">
                <a16:creationId xmlns:a16="http://schemas.microsoft.com/office/drawing/2014/main" id="{976D92B4-CAE7-0B56-DE7E-ACF9BEB316F6}"/>
              </a:ext>
              <a:ext uri="{C183D7F6-B498-43B3-948B-1728B52AA6E4}">
                <adec:decorative xmlns:adec="http://schemas.microsoft.com/office/drawing/2017/decorative" val="1"/>
              </a:ext>
            </a:extLst>
          </p:cNvPr>
          <p:cNvPicPr>
            <a:picLocks noGrp="1" noChangeAspect="1"/>
          </p:cNvPicPr>
          <p:nvPr>
            <p:ph type="pic" sz="quarter" idx="23"/>
          </p:nvPr>
        </p:nvPicPr>
        <p:blipFill>
          <a:blip r:embed="rId8" cstate="hqprint">
            <a:extLst>
              <a:ext uri="{28A0092B-C50C-407E-A947-70E740481C1C}">
                <a14:useLocalDpi xmlns:a14="http://schemas.microsoft.com/office/drawing/2010/main"/>
              </a:ext>
            </a:extLst>
          </a:blip>
          <a:srcRect/>
          <a:stretch/>
        </p:blipFill>
        <p:spPr>
          <a:xfrm>
            <a:off x="6054966" y="2968522"/>
            <a:ext cx="2851189" cy="1934612"/>
          </a:xfrm>
        </p:spPr>
      </p:pic>
      <p:sp>
        <p:nvSpPr>
          <p:cNvPr id="19" name="Plassholder for tekst 18">
            <a:extLst>
              <a:ext uri="{FF2B5EF4-FFF2-40B4-BE49-F238E27FC236}">
                <a16:creationId xmlns:a16="http://schemas.microsoft.com/office/drawing/2014/main" id="{5723586E-6B6C-7F90-08EE-59161231B932}"/>
              </a:ext>
            </a:extLst>
          </p:cNvPr>
          <p:cNvSpPr>
            <a:spLocks noGrp="1"/>
          </p:cNvSpPr>
          <p:nvPr>
            <p:ph type="body" sz="quarter" idx="24"/>
          </p:nvPr>
        </p:nvSpPr>
        <p:spPr>
          <a:xfrm>
            <a:off x="6132980" y="4334313"/>
            <a:ext cx="2655459" cy="491584"/>
          </a:xfrm>
        </p:spPr>
        <p:txBody>
          <a:bodyPr/>
          <a:lstStyle/>
          <a:p>
            <a:r>
              <a:rPr lang="en-GB" sz="1300" noProof="0"/>
              <a:t>Special Collections</a:t>
            </a:r>
          </a:p>
        </p:txBody>
      </p:sp>
    </p:spTree>
    <p:extLst>
      <p:ext uri="{BB962C8B-B14F-4D97-AF65-F5344CB8AC3E}">
        <p14:creationId xmlns:p14="http://schemas.microsoft.com/office/powerpoint/2010/main" val="8995726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lassholder for bilde 23">
            <a:extLst>
              <a:ext uri="{FF2B5EF4-FFF2-40B4-BE49-F238E27FC236}">
                <a16:creationId xmlns:a16="http://schemas.microsoft.com/office/drawing/2014/main" id="{C34A1387-E720-7742-1B96-AD64C2C67A87}"/>
              </a:ext>
              <a:ext uri="{C183D7F6-B498-43B3-948B-1728B52AA6E4}">
                <adec:decorative xmlns:adec="http://schemas.microsoft.com/office/drawing/2017/decorative" val="1"/>
              </a:ext>
            </a:extLst>
          </p:cNvPr>
          <p:cNvPicPr>
            <a:picLocks noChangeAspect="1"/>
          </p:cNvPicPr>
          <p:nvPr/>
        </p:nvPicPr>
        <p:blipFill>
          <a:blip r:embed="rId2" cstate="hqprint">
            <a:extLst>
              <a:ext uri="{28A0092B-C50C-407E-A947-70E740481C1C}">
                <a14:useLocalDpi xmlns:a14="http://schemas.microsoft.com/office/drawing/2010/main"/>
              </a:ext>
            </a:extLst>
          </a:blip>
          <a:srcRect/>
          <a:stretch/>
        </p:blipFill>
        <p:spPr>
          <a:xfrm>
            <a:off x="3147674" y="971551"/>
            <a:ext cx="2851189" cy="1934612"/>
          </a:xfrm>
          <a:prstGeom prst="rect">
            <a:avLst/>
          </a:prstGeom>
          <a:solidFill>
            <a:schemeClr val="bg1">
              <a:lumMod val="85000"/>
            </a:schemeClr>
          </a:solidFill>
        </p:spPr>
      </p:pic>
      <p:pic>
        <p:nvPicPr>
          <p:cNvPr id="15" name="Plassholder for bilde 23">
            <a:extLst>
              <a:ext uri="{FF2B5EF4-FFF2-40B4-BE49-F238E27FC236}">
                <a16:creationId xmlns:a16="http://schemas.microsoft.com/office/drawing/2014/main" id="{4E71B344-4F22-DAFD-AC20-9EB40C05640D}"/>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35311" y="2968522"/>
            <a:ext cx="2851189" cy="1934612"/>
          </a:xfrm>
          <a:prstGeom prst="rect">
            <a:avLst/>
          </a:prstGeom>
          <a:solidFill>
            <a:schemeClr val="bg1">
              <a:lumMod val="85000"/>
            </a:schemeClr>
          </a:solidFill>
        </p:spPr>
      </p:pic>
      <p:pic>
        <p:nvPicPr>
          <p:cNvPr id="11" name="Plassholder for bilde 10">
            <a:extLst>
              <a:ext uri="{FF2B5EF4-FFF2-40B4-BE49-F238E27FC236}">
                <a16:creationId xmlns:a16="http://schemas.microsoft.com/office/drawing/2014/main" id="{22F9A005-22AE-8D2F-D52E-AF34874368F0}"/>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rcRect l="865" r="865"/>
          <a:stretch>
            <a:fillRect/>
          </a:stretch>
        </p:blipFill>
        <p:spPr>
          <a:xfrm>
            <a:off x="6054966" y="2968522"/>
            <a:ext cx="2851189" cy="1934612"/>
          </a:xfrm>
          <a:prstGeom prst="rect">
            <a:avLst/>
          </a:prstGeom>
          <a:solidFill>
            <a:schemeClr val="bg1">
              <a:lumMod val="85000"/>
            </a:schemeClr>
          </a:solidFill>
        </p:spPr>
      </p:pic>
      <p:pic>
        <p:nvPicPr>
          <p:cNvPr id="6" name="Bilde 5">
            <a:extLst>
              <a:ext uri="{FF2B5EF4-FFF2-40B4-BE49-F238E27FC236}">
                <a16:creationId xmlns:a16="http://schemas.microsoft.com/office/drawing/2014/main" id="{4AB8DED9-613B-B009-AC8F-C32431BAD07B}"/>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54966" y="971551"/>
            <a:ext cx="2851141" cy="1934612"/>
          </a:xfrm>
          <a:prstGeom prst="rect">
            <a:avLst/>
          </a:prstGeom>
        </p:spPr>
      </p:pic>
      <p:sp>
        <p:nvSpPr>
          <p:cNvPr id="2" name="Tittel 1">
            <a:extLst>
              <a:ext uri="{FF2B5EF4-FFF2-40B4-BE49-F238E27FC236}">
                <a16:creationId xmlns:a16="http://schemas.microsoft.com/office/drawing/2014/main" id="{D14B07FF-07D1-DB79-4D2D-02BA85E7E23A}"/>
              </a:ext>
            </a:extLst>
          </p:cNvPr>
          <p:cNvSpPr>
            <a:spLocks noGrp="1"/>
          </p:cNvSpPr>
          <p:nvPr>
            <p:ph type="title"/>
          </p:nvPr>
        </p:nvSpPr>
        <p:spPr/>
        <p:txBody>
          <a:bodyPr/>
          <a:lstStyle/>
          <a:p>
            <a:r>
              <a:rPr lang="en-GB" sz="2000" cap="none" noProof="0"/>
              <a:t>University Museum of Bergen</a:t>
            </a:r>
          </a:p>
        </p:txBody>
      </p:sp>
      <p:pic>
        <p:nvPicPr>
          <p:cNvPr id="16" name="Plassholder for bilde 15">
            <a:extLst>
              <a:ext uri="{FF2B5EF4-FFF2-40B4-BE49-F238E27FC236}">
                <a16:creationId xmlns:a16="http://schemas.microsoft.com/office/drawing/2014/main" id="{3B249365-5F6E-BDBE-486A-7F6261DE997F}"/>
              </a:ext>
              <a:ext uri="{C183D7F6-B498-43B3-948B-1728B52AA6E4}">
                <adec:decorative xmlns:adec="http://schemas.microsoft.com/office/drawing/2017/decorative" val="1"/>
              </a:ext>
            </a:extLst>
          </p:cNvPr>
          <p:cNvPicPr>
            <a:picLocks noGrp="1" noChangeAspect="1"/>
          </p:cNvPicPr>
          <p:nvPr>
            <p:ph type="pic" sz="quarter" idx="14"/>
          </p:nvPr>
        </p:nvPicPr>
        <p:blipFill>
          <a:blip r:embed="rId6">
            <a:extLst>
              <a:ext uri="{28A0092B-C50C-407E-A947-70E740481C1C}">
                <a14:useLocalDpi xmlns:a14="http://schemas.microsoft.com/office/drawing/2010/main" val="0"/>
              </a:ext>
            </a:extLst>
          </a:blip>
          <a:srcRect/>
          <a:stretch/>
        </p:blipFill>
        <p:spPr/>
      </p:pic>
      <p:sp>
        <p:nvSpPr>
          <p:cNvPr id="4" name="Plassholder for tekst 3">
            <a:extLst>
              <a:ext uri="{FF2B5EF4-FFF2-40B4-BE49-F238E27FC236}">
                <a16:creationId xmlns:a16="http://schemas.microsoft.com/office/drawing/2014/main" id="{A0B01829-3395-DB76-68F4-79CDCE5A1AC9}"/>
              </a:ext>
            </a:extLst>
          </p:cNvPr>
          <p:cNvSpPr>
            <a:spLocks noGrp="1"/>
          </p:cNvSpPr>
          <p:nvPr>
            <p:ph type="body" sz="quarter" idx="13"/>
          </p:nvPr>
        </p:nvSpPr>
        <p:spPr>
          <a:xfrm>
            <a:off x="314594" y="2070538"/>
            <a:ext cx="2655459" cy="758388"/>
          </a:xfrm>
        </p:spPr>
        <p:txBody>
          <a:bodyPr vert="horz" lIns="108000" tIns="72000" rIns="0" bIns="0" rtlCol="0" anchor="t">
            <a:noAutofit/>
          </a:bodyPr>
          <a:lstStyle/>
          <a:p>
            <a:r>
              <a:rPr lang="en-GB" sz="1300" noProof="0">
                <a:solidFill>
                  <a:srgbClr val="FFFFFF"/>
                </a:solidFill>
                <a:latin typeface="Calibri"/>
                <a:cs typeface="Calibri"/>
              </a:rPr>
              <a:t>Established in 1825: Norway’s </a:t>
            </a:r>
            <a:br>
              <a:rPr lang="en-GB" sz="1300" noProof="0">
                <a:solidFill>
                  <a:srgbClr val="FFFFFF"/>
                </a:solidFill>
                <a:latin typeface="Calibri"/>
                <a:cs typeface="Calibri"/>
              </a:rPr>
            </a:br>
            <a:r>
              <a:rPr lang="en-GB" sz="1300" noProof="0">
                <a:solidFill>
                  <a:srgbClr val="FFFFFF"/>
                </a:solidFill>
                <a:latin typeface="Calibri"/>
                <a:cs typeface="Calibri"/>
              </a:rPr>
              <a:t>oldest museum building.</a:t>
            </a:r>
          </a:p>
        </p:txBody>
      </p:sp>
      <p:sp>
        <p:nvSpPr>
          <p:cNvPr id="8" name="Plassholder for tekst 7">
            <a:extLst>
              <a:ext uri="{FF2B5EF4-FFF2-40B4-BE49-F238E27FC236}">
                <a16:creationId xmlns:a16="http://schemas.microsoft.com/office/drawing/2014/main" id="{A0B672B1-5773-A77D-FD25-A3387012491D}"/>
              </a:ext>
            </a:extLst>
          </p:cNvPr>
          <p:cNvSpPr>
            <a:spLocks noGrp="1"/>
          </p:cNvSpPr>
          <p:nvPr>
            <p:ph type="body" sz="quarter" idx="18"/>
          </p:nvPr>
        </p:nvSpPr>
        <p:spPr>
          <a:xfrm>
            <a:off x="6134248" y="2337342"/>
            <a:ext cx="2655459" cy="491584"/>
          </a:xfrm>
        </p:spPr>
        <p:txBody>
          <a:bodyPr/>
          <a:lstStyle/>
          <a:p>
            <a:r>
              <a:rPr lang="en-GB" sz="1300" noProof="0"/>
              <a:t>72,000 visitors per year </a:t>
            </a:r>
          </a:p>
        </p:txBody>
      </p:sp>
      <p:sp>
        <p:nvSpPr>
          <p:cNvPr id="10" name="Plassholder for tekst 9">
            <a:extLst>
              <a:ext uri="{FF2B5EF4-FFF2-40B4-BE49-F238E27FC236}">
                <a16:creationId xmlns:a16="http://schemas.microsoft.com/office/drawing/2014/main" id="{F4A9719A-77A3-1C88-CEA9-22995DE72074}"/>
              </a:ext>
            </a:extLst>
          </p:cNvPr>
          <p:cNvSpPr>
            <a:spLocks noGrp="1"/>
          </p:cNvSpPr>
          <p:nvPr>
            <p:ph type="body" sz="quarter" idx="20"/>
          </p:nvPr>
        </p:nvSpPr>
        <p:spPr>
          <a:xfrm>
            <a:off x="313325" y="4334313"/>
            <a:ext cx="2655459" cy="491584"/>
          </a:xfrm>
        </p:spPr>
        <p:txBody>
          <a:bodyPr/>
          <a:lstStyle/>
          <a:p>
            <a:r>
              <a:rPr lang="en-GB" sz="1300" noProof="0"/>
              <a:t>Permanent and temporary exhibitions</a:t>
            </a:r>
          </a:p>
        </p:txBody>
      </p:sp>
      <p:pic>
        <p:nvPicPr>
          <p:cNvPr id="28" name="Plassholder for bilde 27">
            <a:extLst>
              <a:ext uri="{FF2B5EF4-FFF2-40B4-BE49-F238E27FC236}">
                <a16:creationId xmlns:a16="http://schemas.microsoft.com/office/drawing/2014/main" id="{FA4F018F-2B8F-BA33-1634-48C363A3FF84}"/>
              </a:ext>
              <a:ext uri="{C183D7F6-B498-43B3-948B-1728B52AA6E4}">
                <adec:decorative xmlns:adec="http://schemas.microsoft.com/office/drawing/2017/decorative" val="1"/>
              </a:ext>
            </a:extLst>
          </p:cNvPr>
          <p:cNvPicPr>
            <a:picLocks noGrp="1" noChangeAspect="1"/>
          </p:cNvPicPr>
          <p:nvPr>
            <p:ph type="pic" sz="quarter" idx="21"/>
          </p:nvPr>
        </p:nvPicPr>
        <p:blipFill>
          <a:blip r:embed="rId7" cstate="hqprint">
            <a:extLst>
              <a:ext uri="{28A0092B-C50C-407E-A947-70E740481C1C}">
                <a14:useLocalDpi xmlns:a14="http://schemas.microsoft.com/office/drawing/2010/main"/>
              </a:ext>
            </a:extLst>
          </a:blip>
          <a:srcRect/>
          <a:stretch/>
        </p:blipFill>
        <p:spPr/>
      </p:pic>
      <p:sp>
        <p:nvSpPr>
          <p:cNvPr id="12" name="Plassholder for tekst 11">
            <a:extLst>
              <a:ext uri="{FF2B5EF4-FFF2-40B4-BE49-F238E27FC236}">
                <a16:creationId xmlns:a16="http://schemas.microsoft.com/office/drawing/2014/main" id="{7BC7B74A-B27C-1C9A-4783-C7741770AA1C}"/>
              </a:ext>
            </a:extLst>
          </p:cNvPr>
          <p:cNvSpPr>
            <a:spLocks noGrp="1"/>
          </p:cNvSpPr>
          <p:nvPr>
            <p:ph type="body" sz="quarter" idx="22"/>
          </p:nvPr>
        </p:nvSpPr>
        <p:spPr>
          <a:xfrm>
            <a:off x="3224420" y="4334313"/>
            <a:ext cx="2655459" cy="491584"/>
          </a:xfrm>
        </p:spPr>
        <p:txBody>
          <a:bodyPr/>
          <a:lstStyle/>
          <a:p>
            <a:r>
              <a:rPr lang="en-GB" sz="1300" noProof="0"/>
              <a:t>University Museum Garden, The Arboretum, and Bergen botanical garden</a:t>
            </a:r>
          </a:p>
          <a:p>
            <a:endParaRPr lang="en-GB" sz="1300" noProof="0"/>
          </a:p>
        </p:txBody>
      </p:sp>
      <p:sp>
        <p:nvSpPr>
          <p:cNvPr id="14" name="Plassholder for tekst 13">
            <a:extLst>
              <a:ext uri="{FF2B5EF4-FFF2-40B4-BE49-F238E27FC236}">
                <a16:creationId xmlns:a16="http://schemas.microsoft.com/office/drawing/2014/main" id="{449AF479-571E-6CF9-967C-2DED94E1E881}"/>
              </a:ext>
            </a:extLst>
          </p:cNvPr>
          <p:cNvSpPr>
            <a:spLocks noGrp="1"/>
          </p:cNvSpPr>
          <p:nvPr>
            <p:ph type="body" sz="quarter" idx="24"/>
          </p:nvPr>
        </p:nvSpPr>
        <p:spPr>
          <a:xfrm>
            <a:off x="6132980" y="4334313"/>
            <a:ext cx="2655459" cy="491584"/>
          </a:xfrm>
        </p:spPr>
        <p:txBody>
          <a:bodyPr/>
          <a:lstStyle/>
          <a:p>
            <a:r>
              <a:rPr lang="en-GB" sz="1300" noProof="0">
                <a:solidFill>
                  <a:srgbClr val="FFFFFF"/>
                </a:solidFill>
                <a:latin typeface="Calibri"/>
                <a:cs typeface="Calibri"/>
              </a:rPr>
              <a:t>Museum of the Year in 2021 and international audience award in 2022</a:t>
            </a:r>
            <a:endParaRPr lang="en-GB" sz="1300" spc="-4" noProof="0">
              <a:solidFill>
                <a:srgbClr val="FFFFFF"/>
              </a:solidFill>
              <a:latin typeface="Calibri"/>
              <a:cs typeface="Calibri"/>
            </a:endParaRPr>
          </a:p>
        </p:txBody>
      </p:sp>
      <p:sp>
        <p:nvSpPr>
          <p:cNvPr id="39" name="Plassholder for tekst 7">
            <a:extLst>
              <a:ext uri="{FF2B5EF4-FFF2-40B4-BE49-F238E27FC236}">
                <a16:creationId xmlns:a16="http://schemas.microsoft.com/office/drawing/2014/main" id="{026C5DA2-2E32-7D8D-AF34-80DB004A9D03}"/>
              </a:ext>
            </a:extLst>
          </p:cNvPr>
          <p:cNvSpPr txBox="1">
            <a:spLocks/>
          </p:cNvSpPr>
          <p:nvPr/>
        </p:nvSpPr>
        <p:spPr>
          <a:xfrm>
            <a:off x="3224420" y="2081922"/>
            <a:ext cx="2655459" cy="747004"/>
          </a:xfrm>
          <a:prstGeom prst="rect">
            <a:avLst/>
          </a:prstGeom>
          <a:solidFill>
            <a:srgbClr val="1B437B">
              <a:alpha val="92000"/>
            </a:srgbClr>
          </a:solidFill>
        </p:spPr>
        <p:txBody>
          <a:bodyPr vert="horz" lIns="81000" tIns="54000" rIns="0" bIns="0" rtlCol="0">
            <a:noAutofit/>
          </a:bodyPr>
          <a:lstStyle>
            <a:lvl1pPr marL="0" indent="0" algn="l" defTabSz="685709" rtl="0" eaLnBrk="1" latinLnBrk="0" hangingPunct="1">
              <a:lnSpc>
                <a:spcPct val="101000"/>
              </a:lnSpc>
              <a:spcBef>
                <a:spcPts val="750"/>
              </a:spcBef>
              <a:buFont typeface="Arial" panose="020B0604020202020204" pitchFamily="34" charset="0"/>
              <a:buNone/>
              <a:defRPr sz="1200" kern="1200">
                <a:solidFill>
                  <a:schemeClr val="bg1"/>
                </a:solidFill>
                <a:latin typeface="+mn-lt"/>
                <a:ea typeface="+mn-ea"/>
                <a:cs typeface="+mn-cs"/>
              </a:defRPr>
            </a:lvl1pPr>
            <a:lvl2pPr marL="514281" indent="-171427" algn="l" defTabSz="685709" rtl="0" eaLnBrk="1" latinLnBrk="0" hangingPunct="1">
              <a:lnSpc>
                <a:spcPct val="101000"/>
              </a:lnSpc>
              <a:spcBef>
                <a:spcPts val="375"/>
              </a:spcBef>
              <a:buFont typeface="Arial" panose="020B0604020202020204" pitchFamily="34" charset="0"/>
              <a:buChar char="•"/>
              <a:defRPr sz="1400" kern="1200">
                <a:solidFill>
                  <a:schemeClr val="tx2"/>
                </a:solidFill>
                <a:latin typeface="+mn-lt"/>
                <a:ea typeface="+mn-ea"/>
                <a:cs typeface="+mn-cs"/>
              </a:defRPr>
            </a:lvl2pPr>
            <a:lvl3pPr marL="857136" indent="-171427" algn="l" defTabSz="685709" rtl="0" eaLnBrk="1" latinLnBrk="0" hangingPunct="1">
              <a:lnSpc>
                <a:spcPct val="101000"/>
              </a:lnSpc>
              <a:spcBef>
                <a:spcPts val="375"/>
              </a:spcBef>
              <a:buFont typeface="Arial" panose="020B0604020202020204" pitchFamily="34" charset="0"/>
              <a:buChar char="•"/>
              <a:defRPr sz="1200" kern="1200">
                <a:solidFill>
                  <a:schemeClr val="tx2"/>
                </a:solidFill>
                <a:latin typeface="+mn-lt"/>
                <a:ea typeface="+mn-ea"/>
                <a:cs typeface="+mn-cs"/>
              </a:defRPr>
            </a:lvl3pPr>
            <a:lvl4pPr marL="1199990" indent="-171427" algn="l" defTabSz="685709" rtl="0" eaLnBrk="1" latinLnBrk="0" hangingPunct="1">
              <a:lnSpc>
                <a:spcPct val="101000"/>
              </a:lnSpc>
              <a:spcBef>
                <a:spcPts val="375"/>
              </a:spcBef>
              <a:buFont typeface="Arial" panose="020B0604020202020204" pitchFamily="34" charset="0"/>
              <a:buChar char="•"/>
              <a:defRPr sz="1000" kern="1200">
                <a:solidFill>
                  <a:schemeClr val="tx2"/>
                </a:solidFill>
                <a:latin typeface="+mn-lt"/>
                <a:ea typeface="+mn-ea"/>
                <a:cs typeface="+mn-cs"/>
              </a:defRPr>
            </a:lvl4pPr>
            <a:lvl5pPr marL="1542844" indent="-171427" algn="l" defTabSz="685709" rtl="0" eaLnBrk="1" latinLnBrk="0" hangingPunct="1">
              <a:lnSpc>
                <a:spcPct val="101000"/>
              </a:lnSpc>
              <a:spcBef>
                <a:spcPts val="375"/>
              </a:spcBef>
              <a:buFont typeface="Arial" panose="020B0604020202020204" pitchFamily="34" charset="0"/>
              <a:buChar char="•"/>
              <a:defRPr sz="800" kern="1200">
                <a:solidFill>
                  <a:schemeClr val="tx2"/>
                </a:solidFill>
                <a:latin typeface="+mn-lt"/>
                <a:ea typeface="+mn-ea"/>
                <a:cs typeface="+mn-cs"/>
              </a:defRPr>
            </a:lvl5pPr>
            <a:lvl6pPr marL="1885699" indent="-171427" algn="l" defTabSz="68570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553" indent="-171427" algn="l" defTabSz="68570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07" indent="-171427" algn="l" defTabSz="68570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261" indent="-171427" algn="l" defTabSz="685709"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1300" noProof="0">
                <a:solidFill>
                  <a:srgbClr val="FFFFFF"/>
                </a:solidFill>
                <a:latin typeface="Calibri"/>
                <a:cs typeface="Calibri"/>
              </a:rPr>
              <a:t>One of Norway’s largest museum collections: Four million objects within natural and cultural history</a:t>
            </a:r>
          </a:p>
        </p:txBody>
      </p:sp>
    </p:spTree>
    <p:extLst>
      <p:ext uri="{BB962C8B-B14F-4D97-AF65-F5344CB8AC3E}">
        <p14:creationId xmlns:p14="http://schemas.microsoft.com/office/powerpoint/2010/main" val="23621577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lassholder for bilde 7">
            <a:extLst>
              <a:ext uri="{FF2B5EF4-FFF2-40B4-BE49-F238E27FC236}">
                <a16:creationId xmlns:a16="http://schemas.microsoft.com/office/drawing/2014/main" id="{60340CC8-AEE2-9A4C-D44B-1A4C78FF4CD4}"/>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t="7857" b="7857"/>
          <a:stretch/>
        </p:blipFill>
        <p:spPr>
          <a:xfrm>
            <a:off x="0" y="0"/>
            <a:ext cx="9142412" cy="5143500"/>
          </a:xfrm>
        </p:spPr>
      </p:pic>
      <p:sp>
        <p:nvSpPr>
          <p:cNvPr id="5" name="Plassholder for tekst 4">
            <a:extLst>
              <a:ext uri="{FF2B5EF4-FFF2-40B4-BE49-F238E27FC236}">
                <a16:creationId xmlns:a16="http://schemas.microsoft.com/office/drawing/2014/main" id="{D1D6032A-37BE-161F-988B-6FEAB3C313DB}"/>
              </a:ext>
              <a:ext uri="{C183D7F6-B498-43B3-948B-1728B52AA6E4}">
                <adec:decorative xmlns:adec="http://schemas.microsoft.com/office/drawing/2017/decorative" val="1"/>
              </a:ext>
            </a:extLst>
          </p:cNvPr>
          <p:cNvSpPr>
            <a:spLocks noGrp="1"/>
          </p:cNvSpPr>
          <p:nvPr>
            <p:ph type="body" sz="quarter" idx="15"/>
          </p:nvPr>
        </p:nvSpPr>
        <p:spPr/>
        <p:txBody>
          <a:bodyPr/>
          <a:lstStyle/>
          <a:p>
            <a:endParaRPr lang="en-GB" noProof="0"/>
          </a:p>
        </p:txBody>
      </p:sp>
      <p:sp>
        <p:nvSpPr>
          <p:cNvPr id="4" name="Tittel 3">
            <a:extLst>
              <a:ext uri="{FF2B5EF4-FFF2-40B4-BE49-F238E27FC236}">
                <a16:creationId xmlns:a16="http://schemas.microsoft.com/office/drawing/2014/main" id="{8928002F-7A64-B0FF-BC05-39423B31E818}"/>
              </a:ext>
            </a:extLst>
          </p:cNvPr>
          <p:cNvSpPr>
            <a:spLocks noGrp="1"/>
          </p:cNvSpPr>
          <p:nvPr>
            <p:ph type="title"/>
          </p:nvPr>
        </p:nvSpPr>
        <p:spPr/>
        <p:txBody>
          <a:bodyPr/>
          <a:lstStyle/>
          <a:p>
            <a:r>
              <a:rPr lang="en-GB" noProof="0">
                <a:latin typeface="Calibri"/>
                <a:ea typeface="Calibri"/>
                <a:cs typeface="Calibri"/>
              </a:rPr>
              <a:t>The university community and </a:t>
            </a:r>
            <a:br>
              <a:rPr lang="en-GB" noProof="0"/>
            </a:br>
            <a:r>
              <a:rPr lang="en-GB" noProof="0">
                <a:latin typeface="Calibri"/>
                <a:ea typeface="Calibri"/>
                <a:cs typeface="Calibri"/>
              </a:rPr>
              <a:t>the organisation</a:t>
            </a:r>
          </a:p>
        </p:txBody>
      </p:sp>
      <p:sp>
        <p:nvSpPr>
          <p:cNvPr id="3" name="Plassholder for tekst 2">
            <a:extLst>
              <a:ext uri="{FF2B5EF4-FFF2-40B4-BE49-F238E27FC236}">
                <a16:creationId xmlns:a16="http://schemas.microsoft.com/office/drawing/2014/main" id="{0B2C0FBC-42CB-69DC-1552-6396BB822DB7}"/>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Tree>
    <p:extLst>
      <p:ext uri="{BB962C8B-B14F-4D97-AF65-F5344CB8AC3E}">
        <p14:creationId xmlns:p14="http://schemas.microsoft.com/office/powerpoint/2010/main" val="241169738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tel 5">
            <a:extLst>
              <a:ext uri="{FF2B5EF4-FFF2-40B4-BE49-F238E27FC236}">
                <a16:creationId xmlns:a16="http://schemas.microsoft.com/office/drawing/2014/main" id="{5FF8546C-9FC9-3828-0B3F-5FD4FEF30119}"/>
              </a:ext>
            </a:extLst>
          </p:cNvPr>
          <p:cNvSpPr>
            <a:spLocks noGrp="1"/>
          </p:cNvSpPr>
          <p:nvPr>
            <p:ph type="title"/>
          </p:nvPr>
        </p:nvSpPr>
        <p:spPr/>
        <p:txBody>
          <a:bodyPr/>
          <a:lstStyle/>
          <a:p>
            <a:r>
              <a:rPr lang="en-GB" cap="none" noProof="0"/>
              <a:t>The university community and the organisation</a:t>
            </a:r>
          </a:p>
        </p:txBody>
      </p:sp>
      <p:sp>
        <p:nvSpPr>
          <p:cNvPr id="2" name="Plassholder for tekst 1">
            <a:extLst>
              <a:ext uri="{FF2B5EF4-FFF2-40B4-BE49-F238E27FC236}">
                <a16:creationId xmlns:a16="http://schemas.microsoft.com/office/drawing/2014/main" id="{F915AF62-E995-98B4-F5B7-7C6FECACDAB3}"/>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8" name="Plassholder for innhold 7">
            <a:extLst>
              <a:ext uri="{FF2B5EF4-FFF2-40B4-BE49-F238E27FC236}">
                <a16:creationId xmlns:a16="http://schemas.microsoft.com/office/drawing/2014/main" id="{EB9B8330-491C-C66D-A145-58016E889CC5}"/>
              </a:ext>
            </a:extLst>
          </p:cNvPr>
          <p:cNvSpPr>
            <a:spLocks noGrp="1"/>
          </p:cNvSpPr>
          <p:nvPr>
            <p:ph sz="quarter" idx="13"/>
          </p:nvPr>
        </p:nvSpPr>
        <p:spPr/>
        <p:txBody>
          <a:bodyPr vert="horz" lIns="0" tIns="0" rIns="0" bIns="0" rtlCol="0" anchor="t">
            <a:noAutofit/>
          </a:bodyPr>
          <a:lstStyle/>
          <a:p>
            <a:r>
              <a:rPr lang="en-GB" sz="2000" noProof="0" err="1"/>
              <a:t>UiB</a:t>
            </a:r>
            <a:r>
              <a:rPr lang="en-GB" sz="2000" noProof="0"/>
              <a:t> is an international academic community</a:t>
            </a:r>
          </a:p>
          <a:p>
            <a:r>
              <a:rPr lang="en-GB" sz="2000" noProof="0"/>
              <a:t>We safeguard academic freedom and a tolerant culture of expression</a:t>
            </a:r>
          </a:p>
          <a:p>
            <a:r>
              <a:rPr lang="en-GB" sz="2000" noProof="0"/>
              <a:t>We emphasise an inclusive and inspiring working and learning environment </a:t>
            </a:r>
          </a:p>
          <a:p>
            <a:r>
              <a:rPr lang="en-GB" sz="2000" noProof="0"/>
              <a:t>We are characterised by strong academic communities, collegial sharing, and mutual ambitions towards high quality</a:t>
            </a:r>
          </a:p>
          <a:p>
            <a:r>
              <a:rPr lang="en-GB" sz="2000" noProof="0" err="1"/>
              <a:t>UiB</a:t>
            </a:r>
            <a:r>
              <a:rPr lang="en-GB" sz="2000" noProof="0"/>
              <a:t> strives for providing staff with good opportunities for professional development needed to adapt to changes in working methods, technology, and society </a:t>
            </a:r>
          </a:p>
        </p:txBody>
      </p:sp>
    </p:spTree>
    <p:extLst>
      <p:ext uri="{BB962C8B-B14F-4D97-AF65-F5344CB8AC3E}">
        <p14:creationId xmlns:p14="http://schemas.microsoft.com/office/powerpoint/2010/main" val="29249321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tel 1">
            <a:extLst>
              <a:ext uri="{FF2B5EF4-FFF2-40B4-BE49-F238E27FC236}">
                <a16:creationId xmlns:a16="http://schemas.microsoft.com/office/drawing/2014/main" id="{964B2DB0-225E-4614-8914-934D6442918D}"/>
              </a:ext>
            </a:extLst>
          </p:cNvPr>
          <p:cNvSpPr>
            <a:spLocks noGrp="1"/>
          </p:cNvSpPr>
          <p:nvPr>
            <p:ph type="title"/>
          </p:nvPr>
        </p:nvSpPr>
        <p:spPr/>
        <p:txBody>
          <a:bodyPr/>
          <a:lstStyle/>
          <a:p>
            <a:r>
              <a:rPr lang="en-GB" noProof="0" err="1">
                <a:latin typeface="Calibri"/>
                <a:ea typeface="Calibri"/>
                <a:cs typeface="Calibri"/>
              </a:rPr>
              <a:t>UiB</a:t>
            </a:r>
            <a:r>
              <a:rPr lang="en-GB" noProof="0">
                <a:latin typeface="Calibri"/>
                <a:ea typeface="Calibri"/>
                <a:cs typeface="Calibri"/>
              </a:rPr>
              <a:t> will be an attractive place to work and study, </a:t>
            </a:r>
            <a:br>
              <a:rPr lang="en-GB" noProof="0"/>
            </a:br>
            <a:r>
              <a:rPr lang="en-GB" noProof="0">
                <a:latin typeface="Calibri"/>
                <a:ea typeface="Calibri"/>
                <a:cs typeface="Calibri"/>
              </a:rPr>
              <a:t>recruiting and developing high competence and promoting a collaborative culture of mutual high ambitions. </a:t>
            </a:r>
          </a:p>
        </p:txBody>
      </p:sp>
      <p:sp>
        <p:nvSpPr>
          <p:cNvPr id="5" name="Plassholder for tekst 4">
            <a:extLst>
              <a:ext uri="{FF2B5EF4-FFF2-40B4-BE49-F238E27FC236}">
                <a16:creationId xmlns:a16="http://schemas.microsoft.com/office/drawing/2014/main" id="{DB72F3E8-0C58-EDF8-CAB6-57324A892371}"/>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6" name="Plassholder for tekst 5">
            <a:extLst>
              <a:ext uri="{FF2B5EF4-FFF2-40B4-BE49-F238E27FC236}">
                <a16:creationId xmlns:a16="http://schemas.microsoft.com/office/drawing/2014/main" id="{6F320C8D-2785-B6A7-2E60-B2357FC83FAE}"/>
              </a:ext>
              <a:ext uri="{C183D7F6-B498-43B3-948B-1728B52AA6E4}">
                <adec:decorative xmlns:adec="http://schemas.microsoft.com/office/drawing/2017/decorative" val="1"/>
              </a:ext>
            </a:extLst>
          </p:cNvPr>
          <p:cNvSpPr>
            <a:spLocks noGrp="1"/>
          </p:cNvSpPr>
          <p:nvPr>
            <p:ph type="body" sz="quarter" idx="13"/>
          </p:nvPr>
        </p:nvSpPr>
        <p:spPr/>
        <p:txBody>
          <a:bodyPr/>
          <a:lstStyle/>
          <a:p>
            <a:endParaRPr lang="en-GB" noProof="0"/>
          </a:p>
        </p:txBody>
      </p:sp>
    </p:spTree>
    <p:extLst>
      <p:ext uri="{BB962C8B-B14F-4D97-AF65-F5344CB8AC3E}">
        <p14:creationId xmlns:p14="http://schemas.microsoft.com/office/powerpoint/2010/main" val="38511544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tel 15">
            <a:extLst>
              <a:ext uri="{FF2B5EF4-FFF2-40B4-BE49-F238E27FC236}">
                <a16:creationId xmlns:a16="http://schemas.microsoft.com/office/drawing/2014/main" id="{89B7B425-A6C3-9F92-A869-B7136192A8DF}"/>
              </a:ext>
            </a:extLst>
          </p:cNvPr>
          <p:cNvSpPr>
            <a:spLocks noGrp="1"/>
          </p:cNvSpPr>
          <p:nvPr>
            <p:ph type="title"/>
          </p:nvPr>
        </p:nvSpPr>
        <p:spPr/>
        <p:txBody>
          <a:bodyPr/>
          <a:lstStyle/>
          <a:p>
            <a:r>
              <a:rPr lang="en-GB" cap="none" noProof="0"/>
              <a:t>Staff</a:t>
            </a:r>
          </a:p>
        </p:txBody>
      </p:sp>
      <p:sp>
        <p:nvSpPr>
          <p:cNvPr id="28" name="Plassholder for tekst 27">
            <a:extLst>
              <a:ext uri="{FF2B5EF4-FFF2-40B4-BE49-F238E27FC236}">
                <a16:creationId xmlns:a16="http://schemas.microsoft.com/office/drawing/2014/main" id="{D62E3A8F-DB5B-B23C-58CC-69E427859F8A}"/>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18" name="Plassholder for tekst 17">
            <a:extLst>
              <a:ext uri="{FF2B5EF4-FFF2-40B4-BE49-F238E27FC236}">
                <a16:creationId xmlns:a16="http://schemas.microsoft.com/office/drawing/2014/main" id="{866DAF8C-D278-7157-A304-A655489FA0A2}"/>
              </a:ext>
            </a:extLst>
          </p:cNvPr>
          <p:cNvSpPr>
            <a:spLocks noGrp="1"/>
          </p:cNvSpPr>
          <p:nvPr>
            <p:ph type="body" sz="quarter" idx="13"/>
          </p:nvPr>
        </p:nvSpPr>
        <p:spPr/>
        <p:txBody>
          <a:bodyPr/>
          <a:lstStyle/>
          <a:p>
            <a:r>
              <a:rPr lang="en-GB" noProof="0">
                <a:latin typeface="Calibri"/>
                <a:ea typeface="Calibri"/>
                <a:cs typeface="Calibri"/>
              </a:rPr>
              <a:t>4,200</a:t>
            </a:r>
            <a:endParaRPr lang="en-GB" noProof="0"/>
          </a:p>
        </p:txBody>
      </p:sp>
      <p:sp>
        <p:nvSpPr>
          <p:cNvPr id="19" name="Plassholder for tekst 18">
            <a:extLst>
              <a:ext uri="{FF2B5EF4-FFF2-40B4-BE49-F238E27FC236}">
                <a16:creationId xmlns:a16="http://schemas.microsoft.com/office/drawing/2014/main" id="{E8B3042A-248C-5073-60EC-BBF4E5B664DD}"/>
              </a:ext>
            </a:extLst>
          </p:cNvPr>
          <p:cNvSpPr>
            <a:spLocks noGrp="1"/>
          </p:cNvSpPr>
          <p:nvPr>
            <p:ph type="body" sz="quarter" idx="14"/>
          </p:nvPr>
        </p:nvSpPr>
        <p:spPr/>
        <p:txBody>
          <a:bodyPr/>
          <a:lstStyle/>
          <a:p>
            <a:r>
              <a:rPr lang="en-GB" sz="1800" noProof="0"/>
              <a:t>work years</a:t>
            </a:r>
          </a:p>
        </p:txBody>
      </p:sp>
      <p:sp>
        <p:nvSpPr>
          <p:cNvPr id="22" name="Plassholder for tekst 21">
            <a:extLst>
              <a:ext uri="{FF2B5EF4-FFF2-40B4-BE49-F238E27FC236}">
                <a16:creationId xmlns:a16="http://schemas.microsoft.com/office/drawing/2014/main" id="{0A414DCB-B958-EB3D-D7E9-ECCA37CD2665}"/>
              </a:ext>
            </a:extLst>
          </p:cNvPr>
          <p:cNvSpPr>
            <a:spLocks noGrp="1"/>
          </p:cNvSpPr>
          <p:nvPr>
            <p:ph type="body" sz="quarter" idx="15"/>
          </p:nvPr>
        </p:nvSpPr>
        <p:spPr/>
        <p:txBody>
          <a:bodyPr/>
          <a:lstStyle/>
          <a:p>
            <a:r>
              <a:rPr lang="en-GB" noProof="0">
                <a:latin typeface="Calibri"/>
                <a:ea typeface="Calibri"/>
                <a:cs typeface="Calibri"/>
              </a:rPr>
              <a:t>2,500</a:t>
            </a:r>
            <a:endParaRPr lang="en-GB" noProof="0"/>
          </a:p>
        </p:txBody>
      </p:sp>
      <p:sp>
        <p:nvSpPr>
          <p:cNvPr id="23" name="Plassholder for tekst 22">
            <a:extLst>
              <a:ext uri="{FF2B5EF4-FFF2-40B4-BE49-F238E27FC236}">
                <a16:creationId xmlns:a16="http://schemas.microsoft.com/office/drawing/2014/main" id="{8C60FFE8-4AA1-62AD-9BA8-5BC2B963680F}"/>
              </a:ext>
            </a:extLst>
          </p:cNvPr>
          <p:cNvSpPr>
            <a:spLocks noGrp="1"/>
          </p:cNvSpPr>
          <p:nvPr>
            <p:ph type="body" sz="quarter" idx="16"/>
          </p:nvPr>
        </p:nvSpPr>
        <p:spPr/>
        <p:txBody>
          <a:bodyPr/>
          <a:lstStyle/>
          <a:p>
            <a:r>
              <a:rPr lang="en-GB" sz="1800" noProof="0">
                <a:latin typeface="Calibri"/>
                <a:cs typeface="Calibri"/>
              </a:rPr>
              <a:t>academic staff</a:t>
            </a:r>
          </a:p>
        </p:txBody>
      </p:sp>
      <p:sp>
        <p:nvSpPr>
          <p:cNvPr id="26" name="Plassholder for tekst 25">
            <a:extLst>
              <a:ext uri="{FF2B5EF4-FFF2-40B4-BE49-F238E27FC236}">
                <a16:creationId xmlns:a16="http://schemas.microsoft.com/office/drawing/2014/main" id="{9520511A-65BD-9B6C-E027-7E273A880E2E}"/>
              </a:ext>
            </a:extLst>
          </p:cNvPr>
          <p:cNvSpPr>
            <a:spLocks noGrp="1"/>
          </p:cNvSpPr>
          <p:nvPr>
            <p:ph type="body" sz="quarter" idx="17"/>
          </p:nvPr>
        </p:nvSpPr>
        <p:spPr/>
        <p:txBody>
          <a:bodyPr/>
          <a:lstStyle/>
          <a:p>
            <a:r>
              <a:rPr lang="en-GB" noProof="0">
                <a:latin typeface="Calibri"/>
                <a:ea typeface="Calibri"/>
                <a:cs typeface="Calibri"/>
              </a:rPr>
              <a:t>1,700</a:t>
            </a:r>
            <a:endParaRPr lang="en-GB" noProof="0"/>
          </a:p>
        </p:txBody>
      </p:sp>
      <p:sp>
        <p:nvSpPr>
          <p:cNvPr id="27" name="Plassholder for tekst 26">
            <a:extLst>
              <a:ext uri="{FF2B5EF4-FFF2-40B4-BE49-F238E27FC236}">
                <a16:creationId xmlns:a16="http://schemas.microsoft.com/office/drawing/2014/main" id="{4C995207-BF42-1736-B3F3-861B99F93D95}"/>
              </a:ext>
            </a:extLst>
          </p:cNvPr>
          <p:cNvSpPr>
            <a:spLocks noGrp="1"/>
          </p:cNvSpPr>
          <p:nvPr>
            <p:ph type="body" sz="quarter" idx="18"/>
          </p:nvPr>
        </p:nvSpPr>
        <p:spPr>
          <a:xfrm>
            <a:off x="4669536" y="2085314"/>
            <a:ext cx="2303832" cy="316369"/>
          </a:xfrm>
        </p:spPr>
        <p:txBody>
          <a:bodyPr/>
          <a:lstStyle/>
          <a:p>
            <a:r>
              <a:rPr lang="en-GB" sz="1800" noProof="0"/>
              <a:t>administrative and technical staff </a:t>
            </a:r>
            <a:br>
              <a:rPr lang="en-GB" sz="1800" noProof="0"/>
            </a:br>
            <a:endParaRPr lang="en-GB" sz="1800" noProof="0"/>
          </a:p>
        </p:txBody>
      </p:sp>
    </p:spTree>
    <p:extLst>
      <p:ext uri="{BB962C8B-B14F-4D97-AF65-F5344CB8AC3E}">
        <p14:creationId xmlns:p14="http://schemas.microsoft.com/office/powerpoint/2010/main" val="17623017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tel 4">
            <a:extLst>
              <a:ext uri="{FF2B5EF4-FFF2-40B4-BE49-F238E27FC236}">
                <a16:creationId xmlns:a16="http://schemas.microsoft.com/office/drawing/2014/main" id="{B0FD4BC2-4D79-34BB-D587-C6943D3E6001}"/>
              </a:ext>
            </a:extLst>
          </p:cNvPr>
          <p:cNvSpPr>
            <a:spLocks noGrp="1"/>
          </p:cNvSpPr>
          <p:nvPr>
            <p:ph type="title"/>
          </p:nvPr>
        </p:nvSpPr>
        <p:spPr/>
        <p:txBody>
          <a:bodyPr/>
          <a:lstStyle/>
          <a:p>
            <a:r>
              <a:rPr lang="en-GB" sz="2000" cap="none" noProof="0"/>
              <a:t>Administration and service development</a:t>
            </a:r>
          </a:p>
        </p:txBody>
      </p:sp>
      <p:sp>
        <p:nvSpPr>
          <p:cNvPr id="12" name="Plassholder for tekst 11">
            <a:extLst>
              <a:ext uri="{FF2B5EF4-FFF2-40B4-BE49-F238E27FC236}">
                <a16:creationId xmlns:a16="http://schemas.microsoft.com/office/drawing/2014/main" id="{33567C4A-A68F-E390-9B8F-66C9F9F3D5BE}"/>
              </a:ext>
            </a:extLst>
          </p:cNvPr>
          <p:cNvSpPr>
            <a:spLocks noGrp="1"/>
          </p:cNvSpPr>
          <p:nvPr>
            <p:ph type="body" sz="quarter" idx="19"/>
          </p:nvPr>
        </p:nvSpPr>
        <p:spPr/>
        <p:txBody>
          <a:bodyPr/>
          <a:lstStyle/>
          <a:p>
            <a:pPr marL="182810" indent="-178694">
              <a:lnSpc>
                <a:spcPct val="100000"/>
              </a:lnSpc>
              <a:spcBef>
                <a:spcPts val="1083"/>
              </a:spcBef>
              <a:tabLst>
                <a:tab pos="182810" algn="l"/>
                <a:tab pos="183026" algn="l"/>
              </a:tabLst>
            </a:pPr>
            <a:r>
              <a:rPr lang="en-GB" noProof="0" err="1">
                <a:latin typeface="Calibri"/>
                <a:cs typeface="Calibri"/>
              </a:rPr>
              <a:t>Nygårdsgaten</a:t>
            </a:r>
            <a:r>
              <a:rPr lang="en-GB" noProof="0">
                <a:latin typeface="Calibri"/>
                <a:cs typeface="Calibri"/>
              </a:rPr>
              <a:t> 5: Ambitious project aiming to co-locate all administrative services at </a:t>
            </a:r>
            <a:r>
              <a:rPr lang="en-GB" noProof="0" err="1">
                <a:latin typeface="Calibri"/>
                <a:cs typeface="Calibri"/>
              </a:rPr>
              <a:t>UiB</a:t>
            </a:r>
            <a:endParaRPr lang="en-GB" noProof="0">
              <a:latin typeface="Calibri"/>
              <a:cs typeface="Calibri"/>
            </a:endParaRPr>
          </a:p>
          <a:p>
            <a:pPr marL="182810" indent="-178694">
              <a:lnSpc>
                <a:spcPct val="100000"/>
              </a:lnSpc>
              <a:spcBef>
                <a:spcPts val="1083"/>
              </a:spcBef>
              <a:tabLst>
                <a:tab pos="182810" algn="l"/>
                <a:tab pos="183026" algn="l"/>
              </a:tabLst>
            </a:pPr>
            <a:r>
              <a:rPr lang="en-GB" noProof="0">
                <a:latin typeface="Calibri"/>
                <a:cs typeface="Calibri"/>
              </a:rPr>
              <a:t>Opened in 2023</a:t>
            </a:r>
          </a:p>
          <a:p>
            <a:pPr marL="182810" indent="-178694">
              <a:lnSpc>
                <a:spcPct val="100000"/>
              </a:lnSpc>
              <a:spcBef>
                <a:spcPts val="1083"/>
              </a:spcBef>
              <a:tabLst>
                <a:tab pos="182810" algn="l"/>
                <a:tab pos="183026" algn="l"/>
              </a:tabLst>
            </a:pPr>
            <a:r>
              <a:rPr lang="en-GB" noProof="0">
                <a:latin typeface="Calibri"/>
                <a:cs typeface="Calibri"/>
              </a:rPr>
              <a:t>Accommodates 450 workstations</a:t>
            </a:r>
          </a:p>
          <a:p>
            <a:pPr>
              <a:lnSpc>
                <a:spcPct val="100000"/>
              </a:lnSpc>
            </a:pPr>
            <a:endParaRPr lang="en-GB" noProof="0"/>
          </a:p>
        </p:txBody>
      </p:sp>
      <p:sp>
        <p:nvSpPr>
          <p:cNvPr id="13" name="Plassholder for tekst 12">
            <a:extLst>
              <a:ext uri="{FF2B5EF4-FFF2-40B4-BE49-F238E27FC236}">
                <a16:creationId xmlns:a16="http://schemas.microsoft.com/office/drawing/2014/main" id="{EF8B44FF-BDB7-9324-2CB3-CB0F95F126AB}"/>
              </a:ext>
            </a:extLst>
          </p:cNvPr>
          <p:cNvSpPr>
            <a:spLocks noGrp="1"/>
          </p:cNvSpPr>
          <p:nvPr>
            <p:ph type="body" sz="quarter" idx="20"/>
          </p:nvPr>
        </p:nvSpPr>
        <p:spPr>
          <a:xfrm>
            <a:off x="4775887" y="3147371"/>
            <a:ext cx="3653410" cy="1319991"/>
          </a:xfrm>
        </p:spPr>
        <p:txBody>
          <a:bodyPr/>
          <a:lstStyle/>
          <a:p>
            <a:pPr marL="182810" indent="-178694">
              <a:lnSpc>
                <a:spcPct val="100000"/>
              </a:lnSpc>
              <a:spcBef>
                <a:spcPts val="1083"/>
              </a:spcBef>
              <a:tabLst>
                <a:tab pos="182810" algn="l"/>
                <a:tab pos="183026" algn="l"/>
              </a:tabLst>
            </a:pPr>
            <a:r>
              <a:rPr lang="en-GB" noProof="0">
                <a:latin typeface="Calibri"/>
                <a:cs typeface="Calibri"/>
              </a:rPr>
              <a:t>State-of-the-art renovated office building</a:t>
            </a:r>
          </a:p>
          <a:p>
            <a:pPr marL="182810" indent="-178694">
              <a:lnSpc>
                <a:spcPct val="100000"/>
              </a:lnSpc>
              <a:spcBef>
                <a:spcPts val="1083"/>
              </a:spcBef>
              <a:tabLst>
                <a:tab pos="182810" algn="l"/>
                <a:tab pos="183026" algn="l"/>
              </a:tabLst>
            </a:pPr>
            <a:r>
              <a:rPr lang="en-GB" noProof="0">
                <a:latin typeface="Calibri"/>
                <a:cs typeface="Calibri"/>
              </a:rPr>
              <a:t>First university in the Nordic region with a fully co-located administration</a:t>
            </a:r>
            <a:endParaRPr lang="en-GB" noProof="0"/>
          </a:p>
        </p:txBody>
      </p:sp>
      <p:pic>
        <p:nvPicPr>
          <p:cNvPr id="15" name="Plassholder for bilde 14">
            <a:extLst>
              <a:ext uri="{FF2B5EF4-FFF2-40B4-BE49-F238E27FC236}">
                <a16:creationId xmlns:a16="http://schemas.microsoft.com/office/drawing/2014/main" id="{39A14B84-0E12-0AB8-A653-12E2062BDC47}"/>
              </a:ext>
              <a:ext uri="{C183D7F6-B498-43B3-948B-1728B52AA6E4}">
                <adec:decorative xmlns:adec="http://schemas.microsoft.com/office/drawing/2017/decorative" val="1"/>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a:stretch/>
        </p:blipFill>
        <p:spPr/>
      </p:pic>
      <p:pic>
        <p:nvPicPr>
          <p:cNvPr id="17" name="Plassholder for bilde 16">
            <a:extLst>
              <a:ext uri="{FF2B5EF4-FFF2-40B4-BE49-F238E27FC236}">
                <a16:creationId xmlns:a16="http://schemas.microsoft.com/office/drawing/2014/main" id="{A029F57E-B2F3-C0D9-2B0B-8071F07CC800}"/>
              </a:ext>
              <a:ext uri="{C183D7F6-B498-43B3-948B-1728B52AA6E4}">
                <adec:decorative xmlns:adec="http://schemas.microsoft.com/office/drawing/2017/decorative" val="1"/>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p:blipFill>
        <p:spPr/>
      </p:pic>
      <p:pic>
        <p:nvPicPr>
          <p:cNvPr id="23" name="Plassholder for bilde 22">
            <a:extLst>
              <a:ext uri="{FF2B5EF4-FFF2-40B4-BE49-F238E27FC236}">
                <a16:creationId xmlns:a16="http://schemas.microsoft.com/office/drawing/2014/main" id="{75DDDD34-3B1B-4824-16D8-DFD075DA1A00}"/>
              </a:ext>
              <a:ext uri="{C183D7F6-B498-43B3-948B-1728B52AA6E4}">
                <adec:decorative xmlns:adec="http://schemas.microsoft.com/office/drawing/2017/decorative" val="1"/>
              </a:ext>
            </a:extLst>
          </p:cNvPr>
          <p:cNvPicPr>
            <a:picLocks noGrp="1" noChangeAspect="1"/>
          </p:cNvPicPr>
          <p:nvPr>
            <p:ph type="pic" sz="quarter" idx="17"/>
          </p:nvPr>
        </p:nvPicPr>
        <p:blipFill>
          <a:blip r:embed="rId4" cstate="hqprint">
            <a:extLst>
              <a:ext uri="{28A0092B-C50C-407E-A947-70E740481C1C}">
                <a14:useLocalDpi xmlns:a14="http://schemas.microsoft.com/office/drawing/2010/main"/>
              </a:ext>
            </a:extLst>
          </a:blip>
          <a:srcRect/>
          <a:stretch/>
        </p:blipFill>
        <p:spPr/>
      </p:pic>
    </p:spTree>
    <p:extLst>
      <p:ext uri="{BB962C8B-B14F-4D97-AF65-F5344CB8AC3E}">
        <p14:creationId xmlns:p14="http://schemas.microsoft.com/office/powerpoint/2010/main" val="347488373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tel 1">
            <a:extLst>
              <a:ext uri="{FF2B5EF4-FFF2-40B4-BE49-F238E27FC236}">
                <a16:creationId xmlns:a16="http://schemas.microsoft.com/office/drawing/2014/main" id="{04AD0C69-9E11-53CA-6222-45BBD32309B4}"/>
              </a:ext>
            </a:extLst>
          </p:cNvPr>
          <p:cNvSpPr>
            <a:spLocks noGrp="1"/>
          </p:cNvSpPr>
          <p:nvPr>
            <p:ph type="title"/>
          </p:nvPr>
        </p:nvSpPr>
        <p:spPr/>
        <p:txBody>
          <a:bodyPr/>
          <a:lstStyle/>
          <a:p>
            <a:r>
              <a:rPr lang="en-GB" sz="1800" cap="none" noProof="0"/>
              <a:t>Competence development programmes</a:t>
            </a:r>
          </a:p>
        </p:txBody>
      </p:sp>
      <p:sp>
        <p:nvSpPr>
          <p:cNvPr id="6" name="Plassholder for tekst 5">
            <a:extLst>
              <a:ext uri="{FF2B5EF4-FFF2-40B4-BE49-F238E27FC236}">
                <a16:creationId xmlns:a16="http://schemas.microsoft.com/office/drawing/2014/main" id="{DE90813C-A43C-14BA-3198-801753E6867C}"/>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Plassholder for innhold 3">
            <a:extLst>
              <a:ext uri="{FF2B5EF4-FFF2-40B4-BE49-F238E27FC236}">
                <a16:creationId xmlns:a16="http://schemas.microsoft.com/office/drawing/2014/main" id="{5DAFA308-E2AE-7EF3-8DD8-3E92D2A0279F}"/>
              </a:ext>
            </a:extLst>
          </p:cNvPr>
          <p:cNvSpPr>
            <a:spLocks noGrp="1"/>
          </p:cNvSpPr>
          <p:nvPr>
            <p:ph sz="quarter" idx="13"/>
          </p:nvPr>
        </p:nvSpPr>
        <p:spPr/>
        <p:txBody>
          <a:bodyPr vert="horz" lIns="0" tIns="0" rIns="0" bIns="0" rtlCol="0" anchor="t">
            <a:noAutofit/>
          </a:bodyPr>
          <a:lstStyle/>
          <a:p>
            <a:pPr marL="182404" indent="-178594">
              <a:spcBef>
                <a:spcPts val="1083"/>
              </a:spcBef>
              <a:tabLst>
                <a:tab pos="182810" algn="l"/>
                <a:tab pos="183026" algn="l"/>
              </a:tabLst>
            </a:pPr>
            <a:r>
              <a:rPr lang="en-GB" noProof="0" err="1">
                <a:latin typeface="Calibri" panose="020F0502020204030204" pitchFamily="34" charset="0"/>
                <a:cs typeface="Calibri" panose="020F0502020204030204" pitchFamily="34" charset="0"/>
              </a:rPr>
              <a:t>UiB</a:t>
            </a:r>
            <a:r>
              <a:rPr lang="en-GB" noProof="0">
                <a:latin typeface="Calibri" panose="020F0502020204030204" pitchFamily="34" charset="0"/>
                <a:cs typeface="Calibri" panose="020F0502020204030204" pitchFamily="34" charset="0"/>
              </a:rPr>
              <a:t> Opp: Competence development programme for external funding and research support</a:t>
            </a:r>
          </a:p>
          <a:p>
            <a:pPr marL="182404" indent="-178594">
              <a:spcBef>
                <a:spcPts val="1083"/>
              </a:spcBef>
              <a:tabLst>
                <a:tab pos="182810" algn="l"/>
                <a:tab pos="183026" algn="l"/>
              </a:tabLst>
            </a:pPr>
            <a:r>
              <a:rPr lang="en-GB" noProof="0">
                <a:latin typeface="Calibri" panose="020F0502020204030204" pitchFamily="34" charset="0"/>
                <a:cs typeface="Calibri" panose="020F0502020204030204" pitchFamily="34" charset="0"/>
              </a:rPr>
              <a:t>Momentum: Career development programme for early-stage researchers</a:t>
            </a:r>
          </a:p>
          <a:p>
            <a:pPr marL="182404" indent="-178594">
              <a:spcBef>
                <a:spcPts val="1083"/>
              </a:spcBef>
              <a:tabLst>
                <a:tab pos="182810" algn="l"/>
                <a:tab pos="183026" algn="l"/>
              </a:tabLst>
            </a:pPr>
            <a:r>
              <a:rPr lang="en-GB" noProof="0" err="1">
                <a:latin typeface="Calibri" panose="020F0502020204030204" pitchFamily="34" charset="0"/>
                <a:cs typeface="Calibri" panose="020F0502020204030204" pitchFamily="34" charset="0"/>
              </a:rPr>
              <a:t>UiB</a:t>
            </a:r>
            <a:r>
              <a:rPr lang="en-GB" noProof="0">
                <a:latin typeface="Calibri" panose="020F0502020204030204" pitchFamily="34" charset="0"/>
                <a:cs typeface="Calibri" panose="020F0502020204030204" pitchFamily="34" charset="0"/>
              </a:rPr>
              <a:t> Ferd: Career centre for early-stage researchers</a:t>
            </a:r>
          </a:p>
        </p:txBody>
      </p:sp>
    </p:spTree>
    <p:extLst>
      <p:ext uri="{BB962C8B-B14F-4D97-AF65-F5344CB8AC3E}">
        <p14:creationId xmlns:p14="http://schemas.microsoft.com/office/powerpoint/2010/main" val="2848653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tel 4">
            <a:extLst>
              <a:ext uri="{FF2B5EF4-FFF2-40B4-BE49-F238E27FC236}">
                <a16:creationId xmlns:a16="http://schemas.microsoft.com/office/drawing/2014/main" id="{C8742D55-0B18-571D-B16E-30961E921FF6}"/>
              </a:ext>
            </a:extLst>
          </p:cNvPr>
          <p:cNvSpPr>
            <a:spLocks noGrp="1"/>
          </p:cNvSpPr>
          <p:nvPr>
            <p:ph type="title"/>
          </p:nvPr>
        </p:nvSpPr>
        <p:spPr/>
        <p:txBody>
          <a:bodyPr/>
          <a:lstStyle/>
          <a:p>
            <a:r>
              <a:rPr lang="en-GB" cap="none" noProof="0"/>
              <a:t>Climate actions and sustainability</a:t>
            </a:r>
          </a:p>
        </p:txBody>
      </p:sp>
      <p:sp>
        <p:nvSpPr>
          <p:cNvPr id="2" name="Plassholder for tekst 1">
            <a:extLst>
              <a:ext uri="{FF2B5EF4-FFF2-40B4-BE49-F238E27FC236}">
                <a16:creationId xmlns:a16="http://schemas.microsoft.com/office/drawing/2014/main" id="{AB09B9E1-8D1C-5758-7641-A7BA78C80518}"/>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7" name="Plassholder for innhold 6">
            <a:extLst>
              <a:ext uri="{FF2B5EF4-FFF2-40B4-BE49-F238E27FC236}">
                <a16:creationId xmlns:a16="http://schemas.microsoft.com/office/drawing/2014/main" id="{0ECF24DE-E032-B6A4-B4E8-E6FE1C7A2B05}"/>
              </a:ext>
            </a:extLst>
          </p:cNvPr>
          <p:cNvSpPr>
            <a:spLocks noGrp="1"/>
          </p:cNvSpPr>
          <p:nvPr>
            <p:ph sz="quarter" idx="13"/>
          </p:nvPr>
        </p:nvSpPr>
        <p:spPr/>
        <p:txBody>
          <a:bodyPr vert="horz" lIns="0" tIns="0" rIns="0" bIns="0" rtlCol="0" anchor="t">
            <a:noAutofit/>
          </a:bodyPr>
          <a:lstStyle/>
          <a:p>
            <a:pPr marL="182245" indent="-178435">
              <a:lnSpc>
                <a:spcPct val="150000"/>
              </a:lnSpc>
              <a:spcBef>
                <a:spcPts val="36"/>
              </a:spcBef>
              <a:tabLst>
                <a:tab pos="182810" algn="l"/>
                <a:tab pos="183026" algn="l"/>
              </a:tabLst>
            </a:pPr>
            <a:r>
              <a:rPr lang="en-GB" noProof="0">
                <a:latin typeface="Calibri"/>
                <a:cs typeface="Calibri"/>
              </a:rPr>
              <a:t>Sustainability across research and education</a:t>
            </a:r>
            <a:endParaRPr lang="en-GB" noProof="0"/>
          </a:p>
          <a:p>
            <a:pPr marL="182245" indent="-178435">
              <a:lnSpc>
                <a:spcPct val="150000"/>
              </a:lnSpc>
              <a:spcBef>
                <a:spcPts val="36"/>
              </a:spcBef>
              <a:tabLst>
                <a:tab pos="182810" algn="l"/>
                <a:tab pos="183026" algn="l"/>
              </a:tabLst>
            </a:pPr>
            <a:r>
              <a:rPr lang="en-GB" noProof="0">
                <a:latin typeface="Calibri"/>
                <a:cs typeface="Calibri"/>
              </a:rPr>
              <a:t>Sustainability is integrated into all activities</a:t>
            </a:r>
            <a:endParaRPr lang="en-GB" noProof="0">
              <a:latin typeface="Calibri"/>
              <a:ea typeface="Calibri"/>
              <a:cs typeface="Calibri"/>
            </a:endParaRPr>
          </a:p>
          <a:p>
            <a:pPr marL="182245" indent="-178435">
              <a:lnSpc>
                <a:spcPct val="150000"/>
              </a:lnSpc>
              <a:spcBef>
                <a:spcPts val="36"/>
              </a:spcBef>
              <a:tabLst>
                <a:tab pos="182810" algn="l"/>
                <a:tab pos="183026" algn="l"/>
              </a:tabLst>
            </a:pPr>
            <a:r>
              <a:rPr lang="en-GB" noProof="0"/>
              <a:t>Eco-Lighthouse certified</a:t>
            </a:r>
            <a:endParaRPr lang="en-GB" noProof="0">
              <a:cs typeface="Calibri"/>
            </a:endParaRPr>
          </a:p>
          <a:p>
            <a:pPr marL="182245" indent="-178435">
              <a:lnSpc>
                <a:spcPct val="150000"/>
              </a:lnSpc>
              <a:spcBef>
                <a:spcPts val="36"/>
              </a:spcBef>
              <a:tabLst>
                <a:tab pos="182810" algn="l"/>
                <a:tab pos="183026" algn="l"/>
              </a:tabLst>
            </a:pPr>
            <a:r>
              <a:rPr lang="en-GB" noProof="0"/>
              <a:t>The Nordic Sustainable Campus Network (NSCN) </a:t>
            </a:r>
            <a:endParaRPr lang="en-GB" noProof="0">
              <a:cs typeface="Calibri"/>
            </a:endParaRPr>
          </a:p>
          <a:p>
            <a:pPr marL="182245" indent="-178435">
              <a:lnSpc>
                <a:spcPct val="150000"/>
              </a:lnSpc>
              <a:spcBef>
                <a:spcPts val="36"/>
              </a:spcBef>
              <a:tabLst>
                <a:tab pos="182810" algn="l"/>
                <a:tab pos="183026" algn="l"/>
              </a:tabLst>
            </a:pPr>
            <a:r>
              <a:rPr lang="en-GB" noProof="0"/>
              <a:t>Climate Plan Steering Group</a:t>
            </a:r>
            <a:endParaRPr lang="en-GB" noProof="0">
              <a:cs typeface="Calibri"/>
            </a:endParaRPr>
          </a:p>
        </p:txBody>
      </p:sp>
    </p:spTree>
    <p:extLst>
      <p:ext uri="{BB962C8B-B14F-4D97-AF65-F5344CB8AC3E}">
        <p14:creationId xmlns:p14="http://schemas.microsoft.com/office/powerpoint/2010/main" val="407751171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tel 1">
            <a:extLst>
              <a:ext uri="{FF2B5EF4-FFF2-40B4-BE49-F238E27FC236}">
                <a16:creationId xmlns:a16="http://schemas.microsoft.com/office/drawing/2014/main" id="{02037A44-B17F-FCD4-403D-84F85EB6B5D0}"/>
              </a:ext>
            </a:extLst>
          </p:cNvPr>
          <p:cNvSpPr>
            <a:spLocks noGrp="1"/>
          </p:cNvSpPr>
          <p:nvPr>
            <p:ph type="title"/>
          </p:nvPr>
        </p:nvSpPr>
        <p:spPr/>
        <p:txBody>
          <a:bodyPr/>
          <a:lstStyle/>
          <a:p>
            <a:r>
              <a:rPr lang="en-GB" cap="none" noProof="0"/>
              <a:t>Climate actions and sustainability</a:t>
            </a:r>
          </a:p>
        </p:txBody>
      </p:sp>
      <p:sp>
        <p:nvSpPr>
          <p:cNvPr id="5" name="Plassholder for tekst 4">
            <a:extLst>
              <a:ext uri="{FF2B5EF4-FFF2-40B4-BE49-F238E27FC236}">
                <a16:creationId xmlns:a16="http://schemas.microsoft.com/office/drawing/2014/main" id="{3B7460FE-292F-E78F-68F4-CF095CBB2170}"/>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4" name="Plassholder for innhold 3">
            <a:extLst>
              <a:ext uri="{FF2B5EF4-FFF2-40B4-BE49-F238E27FC236}">
                <a16:creationId xmlns:a16="http://schemas.microsoft.com/office/drawing/2014/main" id="{500A3C23-E61D-2F54-5B6B-82B79CA7E4DB}"/>
              </a:ext>
            </a:extLst>
          </p:cNvPr>
          <p:cNvSpPr>
            <a:spLocks noGrp="1"/>
          </p:cNvSpPr>
          <p:nvPr>
            <p:ph sz="quarter" idx="13"/>
          </p:nvPr>
        </p:nvSpPr>
        <p:spPr>
          <a:xfrm>
            <a:off x="796317" y="1414464"/>
            <a:ext cx="7418043" cy="2464116"/>
          </a:xfrm>
        </p:spPr>
        <p:txBody>
          <a:bodyPr/>
          <a:lstStyle/>
          <a:p>
            <a:pPr>
              <a:lnSpc>
                <a:spcPct val="100000"/>
              </a:lnSpc>
            </a:pPr>
            <a:r>
              <a:rPr lang="en-GB" noProof="0"/>
              <a:t>Emissions from energy use will be reduced by 30% compared to 2018</a:t>
            </a:r>
          </a:p>
          <a:p>
            <a:pPr>
              <a:lnSpc>
                <a:spcPct val="100000"/>
              </a:lnSpc>
            </a:pPr>
            <a:r>
              <a:rPr lang="en-GB" noProof="0"/>
              <a:t>Emissions from travel are to be reduced by 50%</a:t>
            </a:r>
          </a:p>
          <a:p>
            <a:pPr>
              <a:lnSpc>
                <a:spcPct val="100000"/>
              </a:lnSpc>
            </a:pPr>
            <a:r>
              <a:rPr lang="en-GB" noProof="0" err="1"/>
              <a:t>UiB</a:t>
            </a:r>
            <a:r>
              <a:rPr lang="en-GB" noProof="0"/>
              <a:t> is systematically working to reduce emissions from the purchase of goods and services</a:t>
            </a:r>
          </a:p>
          <a:p>
            <a:pPr>
              <a:lnSpc>
                <a:spcPct val="100000"/>
              </a:lnSpc>
            </a:pPr>
            <a:r>
              <a:rPr lang="en-GB" noProof="0"/>
              <a:t>A Climate Fund of NOK 2 million per year supports initiatives that reduce </a:t>
            </a:r>
            <a:r>
              <a:rPr lang="en-GB" noProof="0" err="1"/>
              <a:t>UiB’s</a:t>
            </a:r>
            <a:r>
              <a:rPr lang="en-GB" noProof="0"/>
              <a:t> climate footprint</a:t>
            </a:r>
          </a:p>
          <a:p>
            <a:pPr>
              <a:lnSpc>
                <a:spcPct val="100000"/>
              </a:lnSpc>
            </a:pPr>
            <a:r>
              <a:rPr lang="en-GB" noProof="0"/>
              <a:t>11,000 solar panels on </a:t>
            </a:r>
            <a:r>
              <a:rPr lang="en-GB" noProof="0" err="1"/>
              <a:t>UiB’s</a:t>
            </a:r>
            <a:r>
              <a:rPr lang="en-GB" noProof="0"/>
              <a:t> rooftops produce nearly 3 GW of green electricity annually</a:t>
            </a:r>
            <a:endParaRPr lang="en-GB" noProof="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6433168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BF55B-0026-2581-5D52-C98C6E9DBD08}"/>
            </a:ext>
          </a:extLst>
        </p:cNvPr>
        <p:cNvGrpSpPr/>
        <p:nvPr/>
      </p:nvGrpSpPr>
      <p:grpSpPr>
        <a:xfrm>
          <a:off x="0" y="0"/>
          <a:ext cx="0" cy="0"/>
          <a:chOff x="0" y="0"/>
          <a:chExt cx="0" cy="0"/>
        </a:xfrm>
      </p:grpSpPr>
      <p:pic>
        <p:nvPicPr>
          <p:cNvPr id="3" name="Plassholder for bilde 11" descr="Et bilde som inneholder klær, person, Menneskeansikt, bord">
            <a:extLst>
              <a:ext uri="{FF2B5EF4-FFF2-40B4-BE49-F238E27FC236}">
                <a16:creationId xmlns:a16="http://schemas.microsoft.com/office/drawing/2014/main" id="{94832500-9E2A-F882-0C6C-965BE888C56D}"/>
              </a:ext>
            </a:extLst>
          </p:cNvPr>
          <p:cNvPicPr>
            <a:picLocks noGrp="1" noChangeAspect="1"/>
          </p:cNvPicPr>
          <p:nvPr>
            <p:ph type="pic" sz="quarter" idx="14"/>
          </p:nvPr>
        </p:nvPicPr>
        <p:blipFill>
          <a:blip r:embed="rId3"/>
          <a:srcRect l="20710" r="20710"/>
          <a:stretch>
            <a:fillRect/>
          </a:stretch>
        </p:blipFill>
        <p:spPr>
          <a:xfrm>
            <a:off x="4927" y="0"/>
            <a:ext cx="4568814" cy="5143645"/>
          </a:xfrm>
        </p:spPr>
      </p:pic>
      <p:sp>
        <p:nvSpPr>
          <p:cNvPr id="9" name="Plassholder for tekst 8">
            <a:extLst>
              <a:ext uri="{FF2B5EF4-FFF2-40B4-BE49-F238E27FC236}">
                <a16:creationId xmlns:a16="http://schemas.microsoft.com/office/drawing/2014/main" id="{984578DB-84EA-54BE-02A7-3305F7830039}"/>
              </a:ext>
              <a:ext uri="{C183D7F6-B498-43B3-948B-1728B52AA6E4}">
                <adec:decorative xmlns:adec="http://schemas.microsoft.com/office/drawing/2017/decorative" val="1"/>
              </a:ext>
            </a:extLst>
          </p:cNvPr>
          <p:cNvSpPr>
            <a:spLocks noGrp="1"/>
          </p:cNvSpPr>
          <p:nvPr>
            <p:ph type="body" sz="quarter" idx="15"/>
          </p:nvPr>
        </p:nvSpPr>
        <p:spPr/>
        <p:txBody>
          <a:bodyPr/>
          <a:lstStyle/>
          <a:p>
            <a:endParaRPr lang="nn-NO"/>
          </a:p>
        </p:txBody>
      </p:sp>
      <p:sp>
        <p:nvSpPr>
          <p:cNvPr id="7" name="Title 6">
            <a:extLst>
              <a:ext uri="{FF2B5EF4-FFF2-40B4-BE49-F238E27FC236}">
                <a16:creationId xmlns:a16="http://schemas.microsoft.com/office/drawing/2014/main" id="{FD8E3629-A94D-077C-5368-1C8D64C0F96C}"/>
              </a:ext>
            </a:extLst>
          </p:cNvPr>
          <p:cNvSpPr>
            <a:spLocks noGrp="1"/>
          </p:cNvSpPr>
          <p:nvPr>
            <p:ph type="title"/>
          </p:nvPr>
        </p:nvSpPr>
        <p:spPr/>
        <p:txBody>
          <a:bodyPr anchor="t">
            <a:normAutofit/>
          </a:bodyPr>
          <a:lstStyle/>
          <a:p>
            <a:r>
              <a:rPr lang="nb-NO" err="1"/>
              <a:t>Continuing</a:t>
            </a:r>
            <a:r>
              <a:rPr lang="nb-NO"/>
              <a:t> </a:t>
            </a:r>
            <a:r>
              <a:rPr lang="nb-NO" err="1"/>
              <a:t>education</a:t>
            </a:r>
            <a:endParaRPr lang="nb-NO"/>
          </a:p>
        </p:txBody>
      </p:sp>
      <p:sp>
        <p:nvSpPr>
          <p:cNvPr id="6" name="Plassholder for tekst 5">
            <a:extLst>
              <a:ext uri="{FF2B5EF4-FFF2-40B4-BE49-F238E27FC236}">
                <a16:creationId xmlns:a16="http://schemas.microsoft.com/office/drawing/2014/main" id="{C7FF9F7B-903F-6196-5405-BC2B54C16BA9}"/>
              </a:ext>
              <a:ext uri="{C183D7F6-B498-43B3-948B-1728B52AA6E4}">
                <adec:decorative xmlns:adec="http://schemas.microsoft.com/office/drawing/2017/decorative" val="1"/>
              </a:ext>
            </a:extLst>
          </p:cNvPr>
          <p:cNvSpPr>
            <a:spLocks noGrp="1"/>
          </p:cNvSpPr>
          <p:nvPr>
            <p:ph type="body" sz="quarter" idx="12"/>
          </p:nvPr>
        </p:nvSpPr>
        <p:spPr/>
        <p:txBody>
          <a:bodyPr>
            <a:normAutofit fontScale="25000" lnSpcReduction="20000"/>
          </a:bodyPr>
          <a:lstStyle/>
          <a:p>
            <a:endParaRPr lang="nn-NO"/>
          </a:p>
        </p:txBody>
      </p:sp>
    </p:spTree>
    <p:extLst>
      <p:ext uri="{BB962C8B-B14F-4D97-AF65-F5344CB8AC3E}">
        <p14:creationId xmlns:p14="http://schemas.microsoft.com/office/powerpoint/2010/main" val="132807879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6FCE8-7D15-98FA-E160-7A505ACD2FE6}"/>
            </a:ext>
          </a:extLst>
        </p:cNvPr>
        <p:cNvGrpSpPr/>
        <p:nvPr/>
      </p:nvGrpSpPr>
      <p:grpSpPr>
        <a:xfrm>
          <a:off x="0" y="0"/>
          <a:ext cx="0" cy="0"/>
          <a:chOff x="0" y="0"/>
          <a:chExt cx="0" cy="0"/>
        </a:xfrm>
      </p:grpSpPr>
      <p:sp>
        <p:nvSpPr>
          <p:cNvPr id="6" name="Tittel 5">
            <a:extLst>
              <a:ext uri="{FF2B5EF4-FFF2-40B4-BE49-F238E27FC236}">
                <a16:creationId xmlns:a16="http://schemas.microsoft.com/office/drawing/2014/main" id="{86425C5F-D3AA-0B55-58D8-43EC3B60915A}"/>
              </a:ext>
            </a:extLst>
          </p:cNvPr>
          <p:cNvSpPr>
            <a:spLocks noGrp="1"/>
          </p:cNvSpPr>
          <p:nvPr>
            <p:ph type="title"/>
          </p:nvPr>
        </p:nvSpPr>
        <p:spPr/>
        <p:txBody>
          <a:bodyPr/>
          <a:lstStyle/>
          <a:p>
            <a:r>
              <a:rPr lang="nb-NO" err="1"/>
              <a:t>Continuing</a:t>
            </a:r>
            <a:r>
              <a:rPr lang="nb-NO"/>
              <a:t> </a:t>
            </a:r>
            <a:r>
              <a:rPr lang="nb-NO" err="1"/>
              <a:t>education</a:t>
            </a:r>
            <a:endParaRPr lang="nb-NO" noProof="0"/>
          </a:p>
        </p:txBody>
      </p:sp>
      <p:sp>
        <p:nvSpPr>
          <p:cNvPr id="3" name="Plassholder for tekst 2">
            <a:extLst>
              <a:ext uri="{FF2B5EF4-FFF2-40B4-BE49-F238E27FC236}">
                <a16:creationId xmlns:a16="http://schemas.microsoft.com/office/drawing/2014/main" id="{4E229D67-F8C1-5387-D738-D638B6F57EA5}"/>
              </a:ext>
              <a:ext uri="{C183D7F6-B498-43B3-948B-1728B52AA6E4}">
                <adec:decorative xmlns:adec="http://schemas.microsoft.com/office/drawing/2017/decorative" val="1"/>
              </a:ext>
            </a:extLst>
          </p:cNvPr>
          <p:cNvSpPr>
            <a:spLocks noGrp="1"/>
          </p:cNvSpPr>
          <p:nvPr>
            <p:ph type="body" sz="quarter" idx="12"/>
          </p:nvPr>
        </p:nvSpPr>
        <p:spPr/>
        <p:txBody>
          <a:bodyPr>
            <a:normAutofit fontScale="25000" lnSpcReduction="20000"/>
          </a:bodyPr>
          <a:lstStyle/>
          <a:p>
            <a:endParaRPr lang="nn-NO"/>
          </a:p>
        </p:txBody>
      </p:sp>
      <p:sp>
        <p:nvSpPr>
          <p:cNvPr id="8" name="Plassholder for innhold 7">
            <a:extLst>
              <a:ext uri="{FF2B5EF4-FFF2-40B4-BE49-F238E27FC236}">
                <a16:creationId xmlns:a16="http://schemas.microsoft.com/office/drawing/2014/main" id="{91FB167B-9E8A-AF46-5AB5-844F9D558852}"/>
              </a:ext>
            </a:extLst>
          </p:cNvPr>
          <p:cNvSpPr>
            <a:spLocks noGrp="1"/>
          </p:cNvSpPr>
          <p:nvPr>
            <p:ph sz="quarter" idx="13"/>
          </p:nvPr>
        </p:nvSpPr>
        <p:spPr>
          <a:xfrm>
            <a:off x="788646" y="1414464"/>
            <a:ext cx="6751630" cy="3167062"/>
          </a:xfrm>
        </p:spPr>
        <p:txBody>
          <a:bodyPr vert="horz" lIns="0" tIns="0" rIns="0" bIns="0" rtlCol="0" anchor="t">
            <a:noAutofit/>
          </a:bodyPr>
          <a:lstStyle/>
          <a:p>
            <a:r>
              <a:rPr lang="nb-NO"/>
              <a:t>UiB is a </a:t>
            </a:r>
            <a:r>
              <a:rPr lang="nb-NO" err="1"/>
              <a:t>national</a:t>
            </a:r>
            <a:r>
              <a:rPr lang="nb-NO"/>
              <a:t> provider </a:t>
            </a:r>
            <a:r>
              <a:rPr lang="nb-NO" err="1"/>
              <a:t>of</a:t>
            </a:r>
            <a:r>
              <a:rPr lang="nb-NO"/>
              <a:t> </a:t>
            </a:r>
            <a:r>
              <a:rPr lang="nb-NO" err="1"/>
              <a:t>expertise</a:t>
            </a:r>
            <a:r>
              <a:rPr lang="nb-NO"/>
              <a:t> </a:t>
            </a:r>
            <a:r>
              <a:rPr lang="nb-NO" err="1"/>
              <a:t>that</a:t>
            </a:r>
            <a:r>
              <a:rPr lang="nb-NO"/>
              <a:t> Norway and </a:t>
            </a:r>
            <a:r>
              <a:rPr lang="nb-NO" err="1"/>
              <a:t>the</a:t>
            </a:r>
            <a:r>
              <a:rPr lang="nb-NO"/>
              <a:t> </a:t>
            </a:r>
            <a:r>
              <a:rPr lang="nb-NO" err="1"/>
              <a:t>world</a:t>
            </a:r>
            <a:r>
              <a:rPr lang="nb-NO"/>
              <a:t> </a:t>
            </a:r>
            <a:r>
              <a:rPr lang="nb-NO" err="1"/>
              <a:t>need</a:t>
            </a:r>
            <a:r>
              <a:rPr lang="nb-NO"/>
              <a:t>.</a:t>
            </a:r>
          </a:p>
          <a:p>
            <a:r>
              <a:rPr lang="nb-NO"/>
              <a:t>The </a:t>
            </a:r>
            <a:r>
              <a:rPr lang="nb-NO" err="1"/>
              <a:t>continuing</a:t>
            </a:r>
            <a:r>
              <a:rPr lang="nb-NO"/>
              <a:t> </a:t>
            </a:r>
            <a:r>
              <a:rPr lang="nb-NO" err="1"/>
              <a:t>education</a:t>
            </a:r>
            <a:r>
              <a:rPr lang="nb-NO"/>
              <a:t> </a:t>
            </a:r>
            <a:r>
              <a:rPr lang="nb-NO" err="1"/>
              <a:t>programmes</a:t>
            </a:r>
            <a:r>
              <a:rPr lang="nb-NO"/>
              <a:t> at UiB </a:t>
            </a:r>
            <a:r>
              <a:rPr lang="nb-NO" err="1"/>
              <a:t>are</a:t>
            </a:r>
            <a:r>
              <a:rPr lang="nb-NO"/>
              <a:t> research-</a:t>
            </a:r>
            <a:r>
              <a:rPr lang="nb-NO" err="1"/>
              <a:t>based</a:t>
            </a:r>
            <a:r>
              <a:rPr lang="nb-NO"/>
              <a:t>, </a:t>
            </a:r>
            <a:r>
              <a:rPr lang="nb-NO" err="1"/>
              <a:t>flexible</a:t>
            </a:r>
            <a:r>
              <a:rPr lang="nb-NO"/>
              <a:t>, and </a:t>
            </a:r>
            <a:r>
              <a:rPr lang="nb-NO" err="1"/>
              <a:t>aligned</a:t>
            </a:r>
            <a:r>
              <a:rPr lang="nb-NO"/>
              <a:t> </a:t>
            </a:r>
            <a:r>
              <a:rPr lang="nb-NO" err="1"/>
              <a:t>with</a:t>
            </a:r>
            <a:r>
              <a:rPr lang="nb-NO"/>
              <a:t> </a:t>
            </a:r>
            <a:r>
              <a:rPr lang="nb-NO" err="1"/>
              <a:t>UiB’s</a:t>
            </a:r>
            <a:r>
              <a:rPr lang="nb-NO"/>
              <a:t> </a:t>
            </a:r>
            <a:r>
              <a:rPr lang="nb-NO" err="1"/>
              <a:t>profile</a:t>
            </a:r>
            <a:r>
              <a:rPr lang="nb-NO"/>
              <a:t>.</a:t>
            </a:r>
          </a:p>
          <a:p>
            <a:r>
              <a:rPr lang="nb-NO" err="1"/>
              <a:t>UiB’s</a:t>
            </a:r>
            <a:r>
              <a:rPr lang="nb-NO"/>
              <a:t> </a:t>
            </a:r>
            <a:r>
              <a:rPr lang="nb-NO" err="1"/>
              <a:t>academic</a:t>
            </a:r>
            <a:r>
              <a:rPr lang="nb-NO"/>
              <a:t> </a:t>
            </a:r>
            <a:r>
              <a:rPr lang="nb-NO" err="1"/>
              <a:t>breadth</a:t>
            </a:r>
            <a:r>
              <a:rPr lang="nb-NO"/>
              <a:t> is a </a:t>
            </a:r>
            <a:r>
              <a:rPr lang="nb-NO" err="1"/>
              <a:t>unique</a:t>
            </a:r>
            <a:r>
              <a:rPr lang="nb-NO"/>
              <a:t> </a:t>
            </a:r>
            <a:r>
              <a:rPr lang="nb-NO" err="1"/>
              <a:t>advantage</a:t>
            </a:r>
            <a:r>
              <a:rPr lang="nb-NO"/>
              <a:t> for </a:t>
            </a:r>
            <a:r>
              <a:rPr lang="nb-NO" err="1"/>
              <a:t>us</a:t>
            </a:r>
            <a:r>
              <a:rPr lang="nb-NO"/>
              <a:t> as a provider </a:t>
            </a:r>
            <a:r>
              <a:rPr lang="nb-NO" err="1"/>
              <a:t>of</a:t>
            </a:r>
            <a:r>
              <a:rPr lang="nb-NO"/>
              <a:t> </a:t>
            </a:r>
            <a:r>
              <a:rPr lang="nb-NO" err="1"/>
              <a:t>continuing</a:t>
            </a:r>
            <a:r>
              <a:rPr lang="nb-NO"/>
              <a:t> </a:t>
            </a:r>
            <a:r>
              <a:rPr lang="nb-NO" err="1"/>
              <a:t>education</a:t>
            </a:r>
            <a:r>
              <a:rPr lang="nb-NO"/>
              <a:t>.</a:t>
            </a:r>
          </a:p>
          <a:p>
            <a:r>
              <a:rPr lang="nb-NO"/>
              <a:t>UiB offers part-time </a:t>
            </a:r>
            <a:r>
              <a:rPr lang="nb-NO" err="1"/>
              <a:t>continuing</a:t>
            </a:r>
            <a:r>
              <a:rPr lang="nb-NO"/>
              <a:t> </a:t>
            </a:r>
            <a:r>
              <a:rPr lang="nb-NO" err="1"/>
              <a:t>education</a:t>
            </a:r>
            <a:r>
              <a:rPr lang="nb-NO"/>
              <a:t> </a:t>
            </a:r>
            <a:r>
              <a:rPr lang="nb-NO" err="1"/>
              <a:t>programmes</a:t>
            </a:r>
            <a:r>
              <a:rPr lang="nb-NO"/>
              <a:t> </a:t>
            </a:r>
            <a:r>
              <a:rPr lang="nb-NO" err="1"/>
              <a:t>across</a:t>
            </a:r>
            <a:r>
              <a:rPr lang="nb-NO"/>
              <a:t> a range </a:t>
            </a:r>
            <a:r>
              <a:rPr lang="nb-NO" err="1"/>
              <a:t>of</a:t>
            </a:r>
            <a:r>
              <a:rPr lang="nb-NO"/>
              <a:t> </a:t>
            </a:r>
            <a:r>
              <a:rPr lang="nb-NO" err="1"/>
              <a:t>fields</a:t>
            </a:r>
            <a:r>
              <a:rPr lang="nb-NO"/>
              <a:t>, from </a:t>
            </a:r>
            <a:r>
              <a:rPr lang="nb-NO" err="1"/>
              <a:t>individual</a:t>
            </a:r>
            <a:r>
              <a:rPr lang="nb-NO"/>
              <a:t> </a:t>
            </a:r>
            <a:r>
              <a:rPr lang="nb-NO" err="1"/>
              <a:t>courses</a:t>
            </a:r>
            <a:r>
              <a:rPr lang="nb-NO"/>
              <a:t> to </a:t>
            </a:r>
            <a:r>
              <a:rPr lang="nb-NO" err="1"/>
              <a:t>experience-based</a:t>
            </a:r>
            <a:r>
              <a:rPr lang="nb-NO"/>
              <a:t> </a:t>
            </a:r>
            <a:r>
              <a:rPr lang="nb-NO" err="1"/>
              <a:t>master’s</a:t>
            </a:r>
            <a:r>
              <a:rPr lang="nb-NO"/>
              <a:t> </a:t>
            </a:r>
            <a:r>
              <a:rPr lang="nb-NO" err="1"/>
              <a:t>degrees</a:t>
            </a:r>
            <a:r>
              <a:rPr lang="nb-NO"/>
              <a:t>.</a:t>
            </a:r>
          </a:p>
        </p:txBody>
      </p:sp>
    </p:spTree>
    <p:extLst>
      <p:ext uri="{BB962C8B-B14F-4D97-AF65-F5344CB8AC3E}">
        <p14:creationId xmlns:p14="http://schemas.microsoft.com/office/powerpoint/2010/main" val="209324195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DB3011-6668-4D35-3549-483275193A2F}"/>
            </a:ext>
          </a:extLst>
        </p:cNvPr>
        <p:cNvGrpSpPr/>
        <p:nvPr/>
      </p:nvGrpSpPr>
      <p:grpSpPr>
        <a:xfrm>
          <a:off x="0" y="0"/>
          <a:ext cx="0" cy="0"/>
          <a:chOff x="0" y="0"/>
          <a:chExt cx="0" cy="0"/>
        </a:xfrm>
      </p:grpSpPr>
      <p:sp>
        <p:nvSpPr>
          <p:cNvPr id="2" name="Tittel 1">
            <a:extLst>
              <a:ext uri="{FF2B5EF4-FFF2-40B4-BE49-F238E27FC236}">
                <a16:creationId xmlns:a16="http://schemas.microsoft.com/office/drawing/2014/main" id="{CE4B466F-BF35-9071-4ABD-072CCBB7CB94}"/>
              </a:ext>
            </a:extLst>
          </p:cNvPr>
          <p:cNvSpPr>
            <a:spLocks noGrp="1"/>
          </p:cNvSpPr>
          <p:nvPr>
            <p:ph type="title"/>
          </p:nvPr>
        </p:nvSpPr>
        <p:spPr/>
        <p:txBody>
          <a:bodyPr>
            <a:normAutofit/>
          </a:bodyPr>
          <a:lstStyle/>
          <a:p>
            <a:r>
              <a:rPr lang="nb-NO" err="1"/>
              <a:t>Continuing</a:t>
            </a:r>
            <a:r>
              <a:rPr lang="nb-NO"/>
              <a:t> </a:t>
            </a:r>
            <a:r>
              <a:rPr lang="nb-NO" err="1"/>
              <a:t>education</a:t>
            </a:r>
            <a:endParaRPr lang="nb-NO" noProof="0"/>
          </a:p>
        </p:txBody>
      </p:sp>
      <p:sp>
        <p:nvSpPr>
          <p:cNvPr id="20" name="Plassholder for tekst 19">
            <a:extLst>
              <a:ext uri="{FF2B5EF4-FFF2-40B4-BE49-F238E27FC236}">
                <a16:creationId xmlns:a16="http://schemas.microsoft.com/office/drawing/2014/main" id="{B7C5B1E4-14A1-860D-25A5-C768B547940A}"/>
              </a:ext>
              <a:ext uri="{C183D7F6-B498-43B3-948B-1728B52AA6E4}">
                <adec:decorative xmlns:adec="http://schemas.microsoft.com/office/drawing/2017/decorative" val="1"/>
              </a:ext>
            </a:extLst>
          </p:cNvPr>
          <p:cNvSpPr>
            <a:spLocks noGrp="1"/>
          </p:cNvSpPr>
          <p:nvPr>
            <p:ph type="body" sz="quarter" idx="12"/>
          </p:nvPr>
        </p:nvSpPr>
        <p:spPr/>
        <p:txBody>
          <a:bodyPr>
            <a:normAutofit fontScale="25000" lnSpcReduction="20000"/>
          </a:bodyPr>
          <a:lstStyle/>
          <a:p>
            <a:endParaRPr lang="nb-NO" noProof="0"/>
          </a:p>
        </p:txBody>
      </p:sp>
      <p:sp>
        <p:nvSpPr>
          <p:cNvPr id="4" name="Plassholder for tekst 3">
            <a:extLst>
              <a:ext uri="{FF2B5EF4-FFF2-40B4-BE49-F238E27FC236}">
                <a16:creationId xmlns:a16="http://schemas.microsoft.com/office/drawing/2014/main" id="{C368D58B-36A6-4BAF-3C39-173BFB6A738D}"/>
              </a:ext>
            </a:extLst>
          </p:cNvPr>
          <p:cNvSpPr>
            <a:spLocks noGrp="1"/>
          </p:cNvSpPr>
          <p:nvPr>
            <p:ph type="body" sz="quarter" idx="13"/>
          </p:nvPr>
        </p:nvSpPr>
        <p:spPr/>
        <p:txBody>
          <a:bodyPr/>
          <a:lstStyle/>
          <a:p>
            <a:r>
              <a:rPr lang="nb-NO" noProof="0"/>
              <a:t>5 127</a:t>
            </a:r>
          </a:p>
        </p:txBody>
      </p:sp>
      <p:sp>
        <p:nvSpPr>
          <p:cNvPr id="5" name="Plassholder for tekst 4">
            <a:extLst>
              <a:ext uri="{FF2B5EF4-FFF2-40B4-BE49-F238E27FC236}">
                <a16:creationId xmlns:a16="http://schemas.microsoft.com/office/drawing/2014/main" id="{94D17F9B-D649-9E94-BC8D-0B7CAC4A4962}"/>
              </a:ext>
            </a:extLst>
          </p:cNvPr>
          <p:cNvSpPr>
            <a:spLocks noGrp="1"/>
          </p:cNvSpPr>
          <p:nvPr>
            <p:ph type="body" sz="quarter" idx="14"/>
          </p:nvPr>
        </p:nvSpPr>
        <p:spPr>
          <a:xfrm>
            <a:off x="790326" y="2085314"/>
            <a:ext cx="2860074" cy="316369"/>
          </a:xfrm>
        </p:spPr>
        <p:txBody>
          <a:bodyPr/>
          <a:lstStyle/>
          <a:p>
            <a:r>
              <a:rPr lang="nb-NO" sz="1800" err="1"/>
              <a:t>continuing</a:t>
            </a:r>
            <a:r>
              <a:rPr lang="nb-NO" sz="1800"/>
              <a:t> </a:t>
            </a:r>
            <a:r>
              <a:rPr lang="nb-NO" sz="1800" err="1"/>
              <a:t>education</a:t>
            </a:r>
            <a:r>
              <a:rPr lang="nb-NO" sz="1800"/>
              <a:t> students</a:t>
            </a:r>
            <a:endParaRPr lang="nb-NO" sz="1800" noProof="0"/>
          </a:p>
        </p:txBody>
      </p:sp>
      <p:sp>
        <p:nvSpPr>
          <p:cNvPr id="6" name="Plassholder for tekst 5">
            <a:extLst>
              <a:ext uri="{FF2B5EF4-FFF2-40B4-BE49-F238E27FC236}">
                <a16:creationId xmlns:a16="http://schemas.microsoft.com/office/drawing/2014/main" id="{8005C0BA-4956-9276-B106-A0B1C9B668A7}"/>
              </a:ext>
            </a:extLst>
          </p:cNvPr>
          <p:cNvSpPr>
            <a:spLocks noGrp="1"/>
          </p:cNvSpPr>
          <p:nvPr>
            <p:ph type="body" sz="quarter" idx="15"/>
          </p:nvPr>
        </p:nvSpPr>
        <p:spPr/>
        <p:txBody>
          <a:bodyPr/>
          <a:lstStyle/>
          <a:p>
            <a:r>
              <a:rPr lang="nb-NO" noProof="0">
                <a:latin typeface="Calibri"/>
                <a:ea typeface="Calibri"/>
                <a:cs typeface="Calibri"/>
              </a:rPr>
              <a:t>78,3</a:t>
            </a:r>
            <a:endParaRPr lang="nb-NO" noProof="0"/>
          </a:p>
        </p:txBody>
      </p:sp>
      <p:sp>
        <p:nvSpPr>
          <p:cNvPr id="7" name="Plassholder for tekst 6">
            <a:extLst>
              <a:ext uri="{FF2B5EF4-FFF2-40B4-BE49-F238E27FC236}">
                <a16:creationId xmlns:a16="http://schemas.microsoft.com/office/drawing/2014/main" id="{D607473F-F42C-7EB0-D170-65DCA936A02D}"/>
              </a:ext>
            </a:extLst>
          </p:cNvPr>
          <p:cNvSpPr>
            <a:spLocks noGrp="1"/>
          </p:cNvSpPr>
          <p:nvPr>
            <p:ph type="body" sz="quarter" idx="16"/>
          </p:nvPr>
        </p:nvSpPr>
        <p:spPr>
          <a:xfrm>
            <a:off x="774882" y="3710742"/>
            <a:ext cx="3242935" cy="316369"/>
          </a:xfrm>
        </p:spPr>
        <p:txBody>
          <a:bodyPr>
            <a:noAutofit/>
          </a:bodyPr>
          <a:lstStyle/>
          <a:p>
            <a:r>
              <a:rPr lang="nb-NO" sz="1800"/>
              <a:t>million in total </a:t>
            </a:r>
            <a:r>
              <a:rPr lang="nb-NO" sz="1800" err="1"/>
              <a:t>revenue</a:t>
            </a:r>
            <a:endParaRPr lang="nb-NO" sz="1800" noProof="0">
              <a:latin typeface="Calibri"/>
              <a:cs typeface="Calibri"/>
            </a:endParaRPr>
          </a:p>
        </p:txBody>
      </p:sp>
      <p:sp>
        <p:nvSpPr>
          <p:cNvPr id="8" name="Plassholder for tekst 7">
            <a:extLst>
              <a:ext uri="{FF2B5EF4-FFF2-40B4-BE49-F238E27FC236}">
                <a16:creationId xmlns:a16="http://schemas.microsoft.com/office/drawing/2014/main" id="{3BA40442-155F-C6DD-9D96-710E0CB7966E}"/>
              </a:ext>
            </a:extLst>
          </p:cNvPr>
          <p:cNvSpPr>
            <a:spLocks noGrp="1"/>
          </p:cNvSpPr>
          <p:nvPr>
            <p:ph type="body" sz="quarter" idx="17"/>
          </p:nvPr>
        </p:nvSpPr>
        <p:spPr/>
        <p:txBody>
          <a:bodyPr/>
          <a:lstStyle/>
          <a:p>
            <a:r>
              <a:rPr lang="nb-NO" noProof="0">
                <a:latin typeface="Calibri"/>
                <a:ea typeface="Calibri"/>
                <a:cs typeface="Calibri"/>
              </a:rPr>
              <a:t>117</a:t>
            </a:r>
            <a:endParaRPr lang="nb-NO" noProof="0"/>
          </a:p>
        </p:txBody>
      </p:sp>
      <p:sp>
        <p:nvSpPr>
          <p:cNvPr id="9" name="Plassholder for tekst 8">
            <a:extLst>
              <a:ext uri="{FF2B5EF4-FFF2-40B4-BE49-F238E27FC236}">
                <a16:creationId xmlns:a16="http://schemas.microsoft.com/office/drawing/2014/main" id="{3EDE5139-4513-61D0-7BDB-3F0C9262BCC2}"/>
              </a:ext>
            </a:extLst>
          </p:cNvPr>
          <p:cNvSpPr>
            <a:spLocks noGrp="1"/>
          </p:cNvSpPr>
          <p:nvPr>
            <p:ph type="body" sz="quarter" idx="18"/>
          </p:nvPr>
        </p:nvSpPr>
        <p:spPr>
          <a:xfrm>
            <a:off x="4669535" y="2085314"/>
            <a:ext cx="2860074" cy="316369"/>
          </a:xfrm>
        </p:spPr>
        <p:txBody>
          <a:bodyPr vert="horz" lIns="0" tIns="0" rIns="0" bIns="0" rtlCol="0" anchor="t">
            <a:noAutofit/>
          </a:bodyPr>
          <a:lstStyle/>
          <a:p>
            <a:r>
              <a:rPr lang="nb-NO" sz="1800" err="1"/>
              <a:t>continuing</a:t>
            </a:r>
            <a:r>
              <a:rPr lang="nb-NO" sz="1800"/>
              <a:t> </a:t>
            </a:r>
            <a:r>
              <a:rPr lang="nb-NO" sz="1800" err="1"/>
              <a:t>education</a:t>
            </a:r>
            <a:r>
              <a:rPr lang="nb-NO" sz="1800"/>
              <a:t> </a:t>
            </a:r>
            <a:r>
              <a:rPr lang="nb-NO" sz="1800" err="1"/>
              <a:t>modules</a:t>
            </a:r>
            <a:endParaRPr lang="nb-NO" sz="1800" noProof="0">
              <a:latin typeface="Calibri"/>
              <a:cs typeface="Calibri"/>
            </a:endParaRPr>
          </a:p>
        </p:txBody>
      </p:sp>
      <p:sp>
        <p:nvSpPr>
          <p:cNvPr id="10" name="Plassholder for tekst 9">
            <a:extLst>
              <a:ext uri="{FF2B5EF4-FFF2-40B4-BE49-F238E27FC236}">
                <a16:creationId xmlns:a16="http://schemas.microsoft.com/office/drawing/2014/main" id="{DF457226-EB7D-0FAA-5373-0D4DBA7C9708}"/>
              </a:ext>
            </a:extLst>
          </p:cNvPr>
          <p:cNvSpPr>
            <a:spLocks noGrp="1"/>
          </p:cNvSpPr>
          <p:nvPr>
            <p:ph type="body" sz="quarter" idx="19"/>
          </p:nvPr>
        </p:nvSpPr>
        <p:spPr/>
        <p:txBody>
          <a:bodyPr/>
          <a:lstStyle/>
          <a:p>
            <a:r>
              <a:rPr lang="nb-NO" noProof="0">
                <a:latin typeface="Calibri"/>
                <a:ea typeface="Calibri"/>
                <a:cs typeface="Calibri"/>
              </a:rPr>
              <a:t>11</a:t>
            </a:r>
            <a:endParaRPr lang="nb-NO" noProof="0"/>
          </a:p>
        </p:txBody>
      </p:sp>
      <p:sp>
        <p:nvSpPr>
          <p:cNvPr id="11" name="Plassholder for tekst 10">
            <a:extLst>
              <a:ext uri="{FF2B5EF4-FFF2-40B4-BE49-F238E27FC236}">
                <a16:creationId xmlns:a16="http://schemas.microsoft.com/office/drawing/2014/main" id="{272FBA07-9CCD-D4DE-964F-4D06E7ABA59B}"/>
              </a:ext>
            </a:extLst>
          </p:cNvPr>
          <p:cNvSpPr>
            <a:spLocks noGrp="1"/>
          </p:cNvSpPr>
          <p:nvPr>
            <p:ph type="body" sz="quarter" idx="20"/>
          </p:nvPr>
        </p:nvSpPr>
        <p:spPr>
          <a:xfrm>
            <a:off x="4663542" y="3710742"/>
            <a:ext cx="3328458" cy="316369"/>
          </a:xfrm>
        </p:spPr>
        <p:txBody>
          <a:bodyPr/>
          <a:lstStyle/>
          <a:p>
            <a:r>
              <a:rPr lang="nb-NO" sz="1800" err="1"/>
              <a:t>professional</a:t>
            </a:r>
            <a:r>
              <a:rPr lang="nb-NO" sz="1800"/>
              <a:t> </a:t>
            </a:r>
            <a:r>
              <a:rPr lang="nb-NO" sz="1800" err="1"/>
              <a:t>master’s</a:t>
            </a:r>
            <a:r>
              <a:rPr lang="nb-NO" sz="1800"/>
              <a:t> </a:t>
            </a:r>
            <a:r>
              <a:rPr lang="nb-NO" sz="1800" err="1"/>
              <a:t>programmes</a:t>
            </a:r>
            <a:endParaRPr lang="nb-NO" sz="1800" noProof="0">
              <a:latin typeface="Calibri"/>
              <a:cs typeface="Calibri"/>
            </a:endParaRPr>
          </a:p>
        </p:txBody>
      </p:sp>
    </p:spTree>
    <p:extLst>
      <p:ext uri="{BB962C8B-B14F-4D97-AF65-F5344CB8AC3E}">
        <p14:creationId xmlns:p14="http://schemas.microsoft.com/office/powerpoint/2010/main" val="371510369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61D87-26E1-483E-31EF-7F58FFCEEFAB}"/>
            </a:ext>
          </a:extLst>
        </p:cNvPr>
        <p:cNvGrpSpPr/>
        <p:nvPr/>
      </p:nvGrpSpPr>
      <p:grpSpPr>
        <a:xfrm>
          <a:off x="0" y="0"/>
          <a:ext cx="0" cy="0"/>
          <a:chOff x="0" y="0"/>
          <a:chExt cx="0" cy="0"/>
        </a:xfrm>
      </p:grpSpPr>
      <p:sp>
        <p:nvSpPr>
          <p:cNvPr id="19" name="Plassholder for tekst 18">
            <a:extLst>
              <a:ext uri="{FF2B5EF4-FFF2-40B4-BE49-F238E27FC236}">
                <a16:creationId xmlns:a16="http://schemas.microsoft.com/office/drawing/2014/main" id="{35229B02-D1BC-0E60-FA30-243CFD17FEB9}"/>
              </a:ext>
            </a:extLst>
          </p:cNvPr>
          <p:cNvSpPr>
            <a:spLocks noGrp="1"/>
          </p:cNvSpPr>
          <p:nvPr>
            <p:ph type="body" sz="quarter" idx="19"/>
          </p:nvPr>
        </p:nvSpPr>
        <p:spPr>
          <a:xfrm>
            <a:off x="236580" y="3145645"/>
            <a:ext cx="2851189" cy="1659760"/>
          </a:xfrm>
        </p:spPr>
        <p:txBody>
          <a:bodyPr vert="horz" lIns="0" tIns="0" rIns="0" bIns="0" rtlCol="0" anchor="t">
            <a:noAutofit/>
          </a:bodyPr>
          <a:lstStyle/>
          <a:p>
            <a:pPr>
              <a:lnSpc>
                <a:spcPct val="100000"/>
              </a:lnSpc>
            </a:pPr>
            <a:r>
              <a:rPr lang="nb-NO"/>
              <a:t>Public </a:t>
            </a:r>
            <a:r>
              <a:rPr lang="nb-NO" err="1"/>
              <a:t>administration</a:t>
            </a:r>
            <a:endParaRPr lang="nb-NO"/>
          </a:p>
          <a:p>
            <a:pPr>
              <a:lnSpc>
                <a:spcPct val="100000"/>
              </a:lnSpc>
            </a:pPr>
            <a:r>
              <a:rPr lang="nb-NO" err="1"/>
              <a:t>Crisis</a:t>
            </a:r>
            <a:r>
              <a:rPr lang="nb-NO"/>
              <a:t> </a:t>
            </a:r>
            <a:r>
              <a:rPr lang="nb-NO" err="1"/>
              <a:t>psychology</a:t>
            </a:r>
            <a:endParaRPr lang="nb-NO"/>
          </a:p>
          <a:p>
            <a:pPr>
              <a:lnSpc>
                <a:spcPct val="100000"/>
              </a:lnSpc>
            </a:pPr>
            <a:r>
              <a:rPr lang="nb-NO"/>
              <a:t>Health management</a:t>
            </a:r>
          </a:p>
          <a:p>
            <a:pPr>
              <a:lnSpc>
                <a:spcPct val="100000"/>
              </a:lnSpc>
            </a:pPr>
            <a:r>
              <a:rPr lang="nb-NO" err="1"/>
              <a:t>Education</a:t>
            </a:r>
            <a:endParaRPr lang="en-US">
              <a:ea typeface="Calibri"/>
              <a:cs typeface="Calibri"/>
            </a:endParaRPr>
          </a:p>
          <a:p>
            <a:pPr>
              <a:lnSpc>
                <a:spcPct val="100000"/>
              </a:lnSpc>
            </a:pPr>
            <a:endParaRPr lang="en-US">
              <a:ea typeface="Calibri"/>
              <a:cs typeface="Calibri"/>
            </a:endParaRPr>
          </a:p>
          <a:p>
            <a:pPr>
              <a:lnSpc>
                <a:spcPct val="100000"/>
              </a:lnSpc>
            </a:pPr>
            <a:endParaRPr lang="nb-NO">
              <a:ea typeface="Calibri"/>
              <a:cs typeface="Calibri"/>
            </a:endParaRPr>
          </a:p>
        </p:txBody>
      </p:sp>
      <p:pic>
        <p:nvPicPr>
          <p:cNvPr id="22" name="Plassholder for bilde 21" descr="Et bilde som inneholder person, klær, Menneskeansikt, mann&#10;&#10;KI-generert innhold kan være feil.">
            <a:extLst>
              <a:ext uri="{FF2B5EF4-FFF2-40B4-BE49-F238E27FC236}">
                <a16:creationId xmlns:a16="http://schemas.microsoft.com/office/drawing/2014/main" id="{937F74EB-10FD-D537-FDFC-7819F8422101}"/>
              </a:ext>
              <a:ext uri="{C183D7F6-B498-43B3-948B-1728B52AA6E4}">
                <adec:decorative xmlns:adec="http://schemas.microsoft.com/office/drawing/2017/decorative" val="0"/>
              </a:ext>
            </a:extLst>
          </p:cNvPr>
          <p:cNvPicPr>
            <a:picLocks noGrp="1" noChangeAspect="1"/>
          </p:cNvPicPr>
          <p:nvPr>
            <p:ph type="pic" sz="quarter" idx="14"/>
          </p:nvPr>
        </p:nvPicPr>
        <p:blipFill>
          <a:blip r:embed="rId3"/>
          <a:srcRect l="849" r="849"/>
          <a:stretch/>
        </p:blipFill>
        <p:spPr>
          <a:xfrm>
            <a:off x="236580" y="971551"/>
            <a:ext cx="2851189" cy="1934612"/>
          </a:xfrm>
        </p:spPr>
      </p:pic>
      <p:sp>
        <p:nvSpPr>
          <p:cNvPr id="13" name="Plassholder for tekst 12">
            <a:extLst>
              <a:ext uri="{FF2B5EF4-FFF2-40B4-BE49-F238E27FC236}">
                <a16:creationId xmlns:a16="http://schemas.microsoft.com/office/drawing/2014/main" id="{2210F52E-7D5E-15C8-E5A5-EA7E97D890EE}"/>
              </a:ext>
            </a:extLst>
          </p:cNvPr>
          <p:cNvSpPr>
            <a:spLocks noGrp="1"/>
          </p:cNvSpPr>
          <p:nvPr>
            <p:ph type="body" sz="quarter" idx="13"/>
          </p:nvPr>
        </p:nvSpPr>
        <p:spPr>
          <a:xfrm>
            <a:off x="314594" y="2337342"/>
            <a:ext cx="2655459" cy="471642"/>
          </a:xfrm>
        </p:spPr>
        <p:txBody>
          <a:bodyPr vert="horz" lIns="108000" tIns="72000" rIns="0" bIns="0" rtlCol="0" anchor="t">
            <a:noAutofit/>
          </a:bodyPr>
          <a:lstStyle/>
          <a:p>
            <a:r>
              <a:rPr lang="nb-NO" sz="1400" err="1"/>
              <a:t>Master’s</a:t>
            </a:r>
            <a:r>
              <a:rPr lang="nb-NO" sz="1400"/>
              <a:t> </a:t>
            </a:r>
            <a:r>
              <a:rPr lang="nb-NO" sz="1400" err="1"/>
              <a:t>programmes</a:t>
            </a:r>
            <a:r>
              <a:rPr lang="nb-NO" sz="1400"/>
              <a:t> (</a:t>
            </a:r>
            <a:r>
              <a:rPr lang="nb-NO" sz="1400" err="1"/>
              <a:t>experience</a:t>
            </a:r>
            <a:r>
              <a:rPr lang="nb-NO" sz="1400"/>
              <a:t> </a:t>
            </a:r>
            <a:r>
              <a:rPr lang="nb-NO" sz="1400" err="1"/>
              <a:t>based</a:t>
            </a:r>
            <a:r>
              <a:rPr lang="nb-NO" sz="1400"/>
              <a:t>)</a:t>
            </a:r>
          </a:p>
        </p:txBody>
      </p:sp>
      <p:pic>
        <p:nvPicPr>
          <p:cNvPr id="24" name="Plassholder for bilde 23">
            <a:extLst>
              <a:ext uri="{FF2B5EF4-FFF2-40B4-BE49-F238E27FC236}">
                <a16:creationId xmlns:a16="http://schemas.microsoft.com/office/drawing/2014/main" id="{15BAD62B-2E83-16DD-E306-BD5120146F94}"/>
              </a:ext>
              <a:ext uri="{C183D7F6-B498-43B3-948B-1728B52AA6E4}">
                <adec:decorative xmlns:adec="http://schemas.microsoft.com/office/drawing/2017/decorative" val="0"/>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l="874" r="874"/>
          <a:stretch/>
        </p:blipFill>
        <p:spPr>
          <a:xfrm>
            <a:off x="3147674" y="971551"/>
            <a:ext cx="2851189" cy="1934612"/>
          </a:xfrm>
        </p:spPr>
      </p:pic>
      <p:sp>
        <p:nvSpPr>
          <p:cNvPr id="16" name="Plassholder for tekst 15">
            <a:extLst>
              <a:ext uri="{FF2B5EF4-FFF2-40B4-BE49-F238E27FC236}">
                <a16:creationId xmlns:a16="http://schemas.microsoft.com/office/drawing/2014/main" id="{AC2C3F8B-2E71-5781-CB5D-B818D85B6EC5}"/>
              </a:ext>
            </a:extLst>
          </p:cNvPr>
          <p:cNvSpPr>
            <a:spLocks noGrp="1"/>
          </p:cNvSpPr>
          <p:nvPr>
            <p:ph type="body" sz="quarter" idx="16"/>
          </p:nvPr>
        </p:nvSpPr>
        <p:spPr>
          <a:xfrm>
            <a:off x="3225688" y="2337342"/>
            <a:ext cx="2655459" cy="471642"/>
          </a:xfrm>
        </p:spPr>
        <p:txBody>
          <a:bodyPr/>
          <a:lstStyle/>
          <a:p>
            <a:r>
              <a:rPr lang="nb-NO" sz="1600"/>
              <a:t>Micro-</a:t>
            </a:r>
            <a:r>
              <a:rPr lang="nb-NO" sz="1600" err="1"/>
              <a:t>courses</a:t>
            </a:r>
            <a:endParaRPr lang="nb-NO" sz="1500"/>
          </a:p>
        </p:txBody>
      </p:sp>
      <p:pic>
        <p:nvPicPr>
          <p:cNvPr id="26" name="Plassholder for bilde 25">
            <a:extLst>
              <a:ext uri="{FF2B5EF4-FFF2-40B4-BE49-F238E27FC236}">
                <a16:creationId xmlns:a16="http://schemas.microsoft.com/office/drawing/2014/main" id="{80EABA0A-79D8-60DF-282E-DA52FD2EAB27}"/>
              </a:ext>
              <a:ext uri="{C183D7F6-B498-43B3-948B-1728B52AA6E4}">
                <adec:decorative xmlns:adec="http://schemas.microsoft.com/office/drawing/2017/decorative" val="0"/>
              </a:ext>
            </a:extLst>
          </p:cNvPr>
          <p:cNvPicPr>
            <a:picLocks noGrp="1" noChangeAspect="1"/>
          </p:cNvPicPr>
          <p:nvPr>
            <p:ph type="pic" sz="quarter" idx="17"/>
          </p:nvPr>
        </p:nvPicPr>
        <p:blipFill>
          <a:blip r:embed="rId5">
            <a:extLst>
              <a:ext uri="{28A0092B-C50C-407E-A947-70E740481C1C}">
                <a14:useLocalDpi xmlns:a14="http://schemas.microsoft.com/office/drawing/2010/main" val="0"/>
              </a:ext>
            </a:extLst>
          </a:blip>
          <a:srcRect l="854" r="854"/>
          <a:stretch/>
        </p:blipFill>
        <p:spPr>
          <a:xfrm>
            <a:off x="6056234" y="971551"/>
            <a:ext cx="2851189" cy="1934612"/>
          </a:xfrm>
        </p:spPr>
      </p:pic>
      <p:sp>
        <p:nvSpPr>
          <p:cNvPr id="18" name="Plassholder for tekst 17">
            <a:extLst>
              <a:ext uri="{FF2B5EF4-FFF2-40B4-BE49-F238E27FC236}">
                <a16:creationId xmlns:a16="http://schemas.microsoft.com/office/drawing/2014/main" id="{5A4E9591-1A09-4CA2-D9AD-8247E78A1D71}"/>
              </a:ext>
            </a:extLst>
          </p:cNvPr>
          <p:cNvSpPr>
            <a:spLocks noGrp="1"/>
          </p:cNvSpPr>
          <p:nvPr>
            <p:ph type="body" sz="quarter" idx="18"/>
          </p:nvPr>
        </p:nvSpPr>
        <p:spPr>
          <a:xfrm>
            <a:off x="6134248" y="2337342"/>
            <a:ext cx="2655459" cy="471642"/>
          </a:xfrm>
        </p:spPr>
        <p:txBody>
          <a:bodyPr/>
          <a:lstStyle/>
          <a:p>
            <a:r>
              <a:rPr lang="en-US" sz="1500"/>
              <a:t>Online and individual courses</a:t>
            </a:r>
            <a:endParaRPr lang="nb-NO" sz="1500"/>
          </a:p>
        </p:txBody>
      </p:sp>
      <p:sp>
        <p:nvSpPr>
          <p:cNvPr id="2" name="Plassholder for tekst 18">
            <a:extLst>
              <a:ext uri="{FF2B5EF4-FFF2-40B4-BE49-F238E27FC236}">
                <a16:creationId xmlns:a16="http://schemas.microsoft.com/office/drawing/2014/main" id="{C353CA84-5E63-58C6-43BB-3B20F7748A55}"/>
              </a:ext>
            </a:extLst>
          </p:cNvPr>
          <p:cNvSpPr txBox="1">
            <a:spLocks/>
          </p:cNvSpPr>
          <p:nvPr/>
        </p:nvSpPr>
        <p:spPr>
          <a:xfrm>
            <a:off x="3205044" y="3145645"/>
            <a:ext cx="2851189" cy="1659760"/>
          </a:xfrm>
          <a:prstGeom prst="rect">
            <a:avLst/>
          </a:prstGeom>
        </p:spPr>
        <p:txBody>
          <a:bodyPr vert="horz" lIns="0" tIns="0" rIns="0" bIns="0" rtlCol="0" anchor="t">
            <a:noAutofit/>
          </a:bodyPr>
          <a:lstStyle>
            <a:lvl1pPr marL="209550" indent="-209550" algn="l" defTabSz="514282" rtl="0" eaLnBrk="1" latinLnBrk="0" hangingPunct="1">
              <a:lnSpc>
                <a:spcPct val="101000"/>
              </a:lnSpc>
              <a:spcBef>
                <a:spcPts val="563"/>
              </a:spcBef>
              <a:buFont typeface="Arial" panose="020B0604020202020204" pitchFamily="34" charset="0"/>
              <a:buChar char="•"/>
              <a:defRPr sz="1800" kern="1200">
                <a:solidFill>
                  <a:srgbClr val="012050"/>
                </a:solidFill>
                <a:latin typeface="+mn-lt"/>
                <a:ea typeface="+mn-ea"/>
                <a:cs typeface="+mn-cs"/>
              </a:defRPr>
            </a:lvl1pPr>
            <a:lvl2pPr marL="385711" indent="-128570" algn="l" defTabSz="514282" rtl="0" eaLnBrk="1" latinLnBrk="0" hangingPunct="1">
              <a:lnSpc>
                <a:spcPct val="101000"/>
              </a:lnSpc>
              <a:spcBef>
                <a:spcPts val="281"/>
              </a:spcBef>
              <a:buFont typeface="Arial" panose="020B0604020202020204" pitchFamily="34" charset="0"/>
              <a:buChar char="•"/>
              <a:defRPr sz="1800" kern="1200">
                <a:solidFill>
                  <a:srgbClr val="012050"/>
                </a:solidFill>
                <a:latin typeface="+mn-lt"/>
                <a:ea typeface="+mn-ea"/>
                <a:cs typeface="+mn-cs"/>
              </a:defRPr>
            </a:lvl2pPr>
            <a:lvl3pPr marL="642852" indent="-128570" algn="l" defTabSz="514282" rtl="0" eaLnBrk="1" latinLnBrk="0" hangingPunct="1">
              <a:lnSpc>
                <a:spcPct val="101000"/>
              </a:lnSpc>
              <a:spcBef>
                <a:spcPts val="281"/>
              </a:spcBef>
              <a:buFont typeface="Arial" panose="020B0604020202020204" pitchFamily="34" charset="0"/>
              <a:buChar char="•"/>
              <a:defRPr sz="1800" kern="1200">
                <a:solidFill>
                  <a:srgbClr val="012050"/>
                </a:solidFill>
                <a:latin typeface="+mn-lt"/>
                <a:ea typeface="+mn-ea"/>
                <a:cs typeface="+mn-cs"/>
              </a:defRPr>
            </a:lvl3pPr>
            <a:lvl4pPr marL="899993" indent="-128570" algn="l" defTabSz="514282" rtl="0" eaLnBrk="1" latinLnBrk="0" hangingPunct="1">
              <a:lnSpc>
                <a:spcPct val="101000"/>
              </a:lnSpc>
              <a:spcBef>
                <a:spcPts val="281"/>
              </a:spcBef>
              <a:buFont typeface="Arial" panose="020B0604020202020204" pitchFamily="34" charset="0"/>
              <a:buChar char="•"/>
              <a:defRPr sz="1800" kern="1200">
                <a:solidFill>
                  <a:srgbClr val="012050"/>
                </a:solidFill>
                <a:latin typeface="+mn-lt"/>
                <a:ea typeface="+mn-ea"/>
                <a:cs typeface="+mn-cs"/>
              </a:defRPr>
            </a:lvl4pPr>
            <a:lvl5pPr marL="1157133" indent="-128570" algn="l" defTabSz="514282" rtl="0" eaLnBrk="1" latinLnBrk="0" hangingPunct="1">
              <a:lnSpc>
                <a:spcPct val="101000"/>
              </a:lnSpc>
              <a:spcBef>
                <a:spcPts val="281"/>
              </a:spcBef>
              <a:buFont typeface="Arial" panose="020B0604020202020204" pitchFamily="34" charset="0"/>
              <a:buChar char="•"/>
              <a:defRPr sz="1800" kern="1200">
                <a:solidFill>
                  <a:srgbClr val="012050"/>
                </a:solidFill>
                <a:latin typeface="+mn-lt"/>
                <a:ea typeface="+mn-ea"/>
                <a:cs typeface="+mn-cs"/>
              </a:defRPr>
            </a:lvl5pPr>
            <a:lvl6pPr marL="1414274"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41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55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696"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pPr>
              <a:lnSpc>
                <a:spcPct val="100000"/>
              </a:lnSpc>
            </a:pPr>
            <a:r>
              <a:rPr lang="nb-NO"/>
              <a:t>Digital </a:t>
            </a:r>
            <a:r>
              <a:rPr lang="nb-NO" err="1"/>
              <a:t>competence</a:t>
            </a:r>
            <a:endParaRPr lang="nb-NO"/>
          </a:p>
          <a:p>
            <a:pPr>
              <a:lnSpc>
                <a:spcPct val="100000"/>
              </a:lnSpc>
            </a:pPr>
            <a:r>
              <a:rPr lang="nb-NO" err="1"/>
              <a:t>Innovation</a:t>
            </a:r>
            <a:r>
              <a:rPr lang="nb-NO"/>
              <a:t> </a:t>
            </a:r>
            <a:r>
              <a:rPr lang="nb-NO" err="1"/>
              <a:t>methods</a:t>
            </a:r>
            <a:endParaRPr lang="nb-NO"/>
          </a:p>
          <a:p>
            <a:pPr>
              <a:lnSpc>
                <a:spcPct val="100000"/>
              </a:lnSpc>
            </a:pPr>
            <a:r>
              <a:rPr lang="nb-NO"/>
              <a:t>Marine </a:t>
            </a:r>
            <a:r>
              <a:rPr lang="nb-NO" err="1"/>
              <a:t>ecology</a:t>
            </a:r>
            <a:endParaRPr lang="nb-NO"/>
          </a:p>
          <a:p>
            <a:pPr>
              <a:lnSpc>
                <a:spcPct val="100000"/>
              </a:lnSpc>
            </a:pPr>
            <a:r>
              <a:rPr lang="nb-NO"/>
              <a:t>Energy and </a:t>
            </a:r>
            <a:r>
              <a:rPr lang="nb-NO" err="1"/>
              <a:t>climate</a:t>
            </a:r>
            <a:endParaRPr lang="en-US">
              <a:ea typeface="Calibri"/>
              <a:cs typeface="Calibri"/>
            </a:endParaRPr>
          </a:p>
          <a:p>
            <a:pPr>
              <a:lnSpc>
                <a:spcPct val="100000"/>
              </a:lnSpc>
            </a:pPr>
            <a:endParaRPr lang="nb-NO">
              <a:ea typeface="Calibri"/>
              <a:cs typeface="Calibri"/>
            </a:endParaRPr>
          </a:p>
        </p:txBody>
      </p:sp>
      <p:sp>
        <p:nvSpPr>
          <p:cNvPr id="4" name="Plassholder for tekst 18">
            <a:extLst>
              <a:ext uri="{FF2B5EF4-FFF2-40B4-BE49-F238E27FC236}">
                <a16:creationId xmlns:a16="http://schemas.microsoft.com/office/drawing/2014/main" id="{437210CF-287C-77CB-C5F6-2C20CBE7DA36}"/>
              </a:ext>
            </a:extLst>
          </p:cNvPr>
          <p:cNvSpPr txBox="1">
            <a:spLocks/>
          </p:cNvSpPr>
          <p:nvPr/>
        </p:nvSpPr>
        <p:spPr>
          <a:xfrm>
            <a:off x="6134248" y="3145645"/>
            <a:ext cx="2851189" cy="1881462"/>
          </a:xfrm>
          <a:prstGeom prst="rect">
            <a:avLst/>
          </a:prstGeom>
        </p:spPr>
        <p:txBody>
          <a:bodyPr vert="horz" lIns="0" tIns="0" rIns="0" bIns="0" rtlCol="0" anchor="t">
            <a:noAutofit/>
          </a:bodyPr>
          <a:lstStyle>
            <a:lvl1pPr marL="209550" indent="-209550" algn="l" defTabSz="514282" rtl="0" eaLnBrk="1" latinLnBrk="0" hangingPunct="1">
              <a:lnSpc>
                <a:spcPct val="101000"/>
              </a:lnSpc>
              <a:spcBef>
                <a:spcPts val="563"/>
              </a:spcBef>
              <a:buFont typeface="Arial" panose="020B0604020202020204" pitchFamily="34" charset="0"/>
              <a:buChar char="•"/>
              <a:defRPr sz="1800" kern="1200">
                <a:solidFill>
                  <a:srgbClr val="012050"/>
                </a:solidFill>
                <a:latin typeface="+mn-lt"/>
                <a:ea typeface="+mn-ea"/>
                <a:cs typeface="+mn-cs"/>
              </a:defRPr>
            </a:lvl1pPr>
            <a:lvl2pPr marL="385711" indent="-128570" algn="l" defTabSz="514282" rtl="0" eaLnBrk="1" latinLnBrk="0" hangingPunct="1">
              <a:lnSpc>
                <a:spcPct val="101000"/>
              </a:lnSpc>
              <a:spcBef>
                <a:spcPts val="281"/>
              </a:spcBef>
              <a:buFont typeface="Arial" panose="020B0604020202020204" pitchFamily="34" charset="0"/>
              <a:buChar char="•"/>
              <a:defRPr sz="1800" kern="1200">
                <a:solidFill>
                  <a:srgbClr val="012050"/>
                </a:solidFill>
                <a:latin typeface="+mn-lt"/>
                <a:ea typeface="+mn-ea"/>
                <a:cs typeface="+mn-cs"/>
              </a:defRPr>
            </a:lvl2pPr>
            <a:lvl3pPr marL="642852" indent="-128570" algn="l" defTabSz="514282" rtl="0" eaLnBrk="1" latinLnBrk="0" hangingPunct="1">
              <a:lnSpc>
                <a:spcPct val="101000"/>
              </a:lnSpc>
              <a:spcBef>
                <a:spcPts val="281"/>
              </a:spcBef>
              <a:buFont typeface="Arial" panose="020B0604020202020204" pitchFamily="34" charset="0"/>
              <a:buChar char="•"/>
              <a:defRPr sz="1800" kern="1200">
                <a:solidFill>
                  <a:srgbClr val="012050"/>
                </a:solidFill>
                <a:latin typeface="+mn-lt"/>
                <a:ea typeface="+mn-ea"/>
                <a:cs typeface="+mn-cs"/>
              </a:defRPr>
            </a:lvl3pPr>
            <a:lvl4pPr marL="899993" indent="-128570" algn="l" defTabSz="514282" rtl="0" eaLnBrk="1" latinLnBrk="0" hangingPunct="1">
              <a:lnSpc>
                <a:spcPct val="101000"/>
              </a:lnSpc>
              <a:spcBef>
                <a:spcPts val="281"/>
              </a:spcBef>
              <a:buFont typeface="Arial" panose="020B0604020202020204" pitchFamily="34" charset="0"/>
              <a:buChar char="•"/>
              <a:defRPr sz="1800" kern="1200">
                <a:solidFill>
                  <a:srgbClr val="012050"/>
                </a:solidFill>
                <a:latin typeface="+mn-lt"/>
                <a:ea typeface="+mn-ea"/>
                <a:cs typeface="+mn-cs"/>
              </a:defRPr>
            </a:lvl4pPr>
            <a:lvl5pPr marL="1157133" indent="-128570" algn="l" defTabSz="514282" rtl="0" eaLnBrk="1" latinLnBrk="0" hangingPunct="1">
              <a:lnSpc>
                <a:spcPct val="101000"/>
              </a:lnSpc>
              <a:spcBef>
                <a:spcPts val="281"/>
              </a:spcBef>
              <a:buFont typeface="Arial" panose="020B0604020202020204" pitchFamily="34" charset="0"/>
              <a:buChar char="•"/>
              <a:defRPr sz="1800" kern="1200">
                <a:solidFill>
                  <a:srgbClr val="012050"/>
                </a:solidFill>
                <a:latin typeface="+mn-lt"/>
                <a:ea typeface="+mn-ea"/>
                <a:cs typeface="+mn-cs"/>
              </a:defRPr>
            </a:lvl5pPr>
            <a:lvl6pPr marL="1414274"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41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555"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696" indent="-128570" algn="l" defTabSz="514282"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pPr>
              <a:lnSpc>
                <a:spcPct val="100000"/>
              </a:lnSpc>
            </a:pPr>
            <a:r>
              <a:rPr lang="nb-NO" err="1"/>
              <a:t>Societal</a:t>
            </a:r>
            <a:r>
              <a:rPr lang="nb-NO"/>
              <a:t> </a:t>
            </a:r>
            <a:r>
              <a:rPr lang="nb-NO" err="1"/>
              <a:t>security</a:t>
            </a:r>
            <a:r>
              <a:rPr lang="nb-NO"/>
              <a:t> and </a:t>
            </a:r>
            <a:r>
              <a:rPr lang="nb-NO" err="1"/>
              <a:t>crisis</a:t>
            </a:r>
            <a:r>
              <a:rPr lang="nb-NO"/>
              <a:t> management</a:t>
            </a:r>
          </a:p>
          <a:p>
            <a:pPr>
              <a:lnSpc>
                <a:spcPct val="100000"/>
              </a:lnSpc>
            </a:pPr>
            <a:r>
              <a:rPr lang="nb-NO" err="1"/>
              <a:t>Ukraine</a:t>
            </a:r>
            <a:r>
              <a:rPr lang="nb-NO"/>
              <a:t>: </a:t>
            </a:r>
            <a:r>
              <a:rPr lang="nb-NO" err="1"/>
              <a:t>History</a:t>
            </a:r>
            <a:r>
              <a:rPr lang="nb-NO"/>
              <a:t>, </a:t>
            </a:r>
            <a:r>
              <a:rPr lang="nb-NO" err="1"/>
              <a:t>society</a:t>
            </a:r>
            <a:r>
              <a:rPr lang="nb-NO"/>
              <a:t>, </a:t>
            </a:r>
            <a:r>
              <a:rPr lang="nb-NO" err="1"/>
              <a:t>literature</a:t>
            </a:r>
            <a:endParaRPr lang="nb-NO"/>
          </a:p>
          <a:p>
            <a:pPr>
              <a:lnSpc>
                <a:spcPct val="100000"/>
              </a:lnSpc>
            </a:pPr>
            <a:r>
              <a:rPr lang="nb-NO"/>
              <a:t>Foreign </a:t>
            </a:r>
            <a:r>
              <a:rPr lang="nb-NO" err="1"/>
              <a:t>languages</a:t>
            </a:r>
            <a:endParaRPr lang="nb-NO"/>
          </a:p>
        </p:txBody>
      </p:sp>
      <p:sp>
        <p:nvSpPr>
          <p:cNvPr id="7" name="Tittel 1">
            <a:extLst>
              <a:ext uri="{FF2B5EF4-FFF2-40B4-BE49-F238E27FC236}">
                <a16:creationId xmlns:a16="http://schemas.microsoft.com/office/drawing/2014/main" id="{650796D0-DA24-5AD6-EB76-C6542B08C226}"/>
              </a:ext>
            </a:extLst>
          </p:cNvPr>
          <p:cNvSpPr>
            <a:spLocks noGrp="1"/>
          </p:cNvSpPr>
          <p:nvPr>
            <p:ph type="title"/>
          </p:nvPr>
        </p:nvSpPr>
        <p:spPr>
          <a:xfrm>
            <a:off x="774884" y="399574"/>
            <a:ext cx="7886700" cy="446247"/>
          </a:xfrm>
        </p:spPr>
        <p:txBody>
          <a:bodyPr>
            <a:normAutofit/>
          </a:bodyPr>
          <a:lstStyle/>
          <a:p>
            <a:r>
              <a:rPr lang="nb-NO" sz="2000" err="1"/>
              <a:t>Continuing</a:t>
            </a:r>
            <a:r>
              <a:rPr lang="nb-NO" sz="2000"/>
              <a:t> </a:t>
            </a:r>
            <a:r>
              <a:rPr lang="nb-NO" sz="2000" err="1"/>
              <a:t>education</a:t>
            </a:r>
            <a:endParaRPr lang="nb-NO" sz="2000" noProof="0"/>
          </a:p>
        </p:txBody>
      </p:sp>
    </p:spTree>
    <p:extLst>
      <p:ext uri="{BB962C8B-B14F-4D97-AF65-F5344CB8AC3E}">
        <p14:creationId xmlns:p14="http://schemas.microsoft.com/office/powerpoint/2010/main" val="167259966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D696A5-3752-D03A-6E13-14EEB59A869A}"/>
            </a:ext>
          </a:extLst>
        </p:cNvPr>
        <p:cNvGrpSpPr/>
        <p:nvPr/>
      </p:nvGrpSpPr>
      <p:grpSpPr>
        <a:xfrm>
          <a:off x="0" y="0"/>
          <a:ext cx="0" cy="0"/>
          <a:chOff x="0" y="0"/>
          <a:chExt cx="0" cy="0"/>
        </a:xfrm>
      </p:grpSpPr>
      <p:pic>
        <p:nvPicPr>
          <p:cNvPr id="22" name="Plassholder for bilde 21" descr="Et bilde som inneholder person, klær, Menneskeansikt, mann&#10;&#10;KI-generert innhold kan være feil.">
            <a:extLst>
              <a:ext uri="{FF2B5EF4-FFF2-40B4-BE49-F238E27FC236}">
                <a16:creationId xmlns:a16="http://schemas.microsoft.com/office/drawing/2014/main" id="{636DE9EA-B21A-9373-463D-F53287A2580A}"/>
              </a:ext>
              <a:ext uri="{C183D7F6-B498-43B3-948B-1728B52AA6E4}">
                <adec:decorative xmlns:adec="http://schemas.microsoft.com/office/drawing/2017/decorative" val="0"/>
              </a:ext>
            </a:extLst>
          </p:cNvPr>
          <p:cNvPicPr>
            <a:picLocks noGrp="1" noChangeAspect="1"/>
          </p:cNvPicPr>
          <p:nvPr>
            <p:ph type="pic" sz="quarter" idx="14"/>
          </p:nvPr>
        </p:nvPicPr>
        <p:blipFill>
          <a:blip r:embed="rId3"/>
          <a:srcRect l="864" r="864"/>
          <a:stretch/>
        </p:blipFill>
        <p:spPr/>
      </p:pic>
      <p:sp>
        <p:nvSpPr>
          <p:cNvPr id="13" name="Plassholder for tekst 12">
            <a:extLst>
              <a:ext uri="{FF2B5EF4-FFF2-40B4-BE49-F238E27FC236}">
                <a16:creationId xmlns:a16="http://schemas.microsoft.com/office/drawing/2014/main" id="{7B5F687E-DAF8-17F4-5683-0448BDE4738F}"/>
              </a:ext>
            </a:extLst>
          </p:cNvPr>
          <p:cNvSpPr>
            <a:spLocks noGrp="1"/>
          </p:cNvSpPr>
          <p:nvPr>
            <p:ph type="body" sz="quarter" idx="13"/>
          </p:nvPr>
        </p:nvSpPr>
        <p:spPr/>
        <p:txBody>
          <a:bodyPr vert="horz" lIns="108000" tIns="72000" rIns="0" bIns="0" rtlCol="0" anchor="t">
            <a:noAutofit/>
          </a:bodyPr>
          <a:lstStyle/>
          <a:p>
            <a:r>
              <a:rPr lang="nb-NO" sz="1400" err="1"/>
              <a:t>Master’s</a:t>
            </a:r>
            <a:r>
              <a:rPr lang="nb-NO" sz="1400"/>
              <a:t> </a:t>
            </a:r>
            <a:r>
              <a:rPr lang="nb-NO" sz="1400" err="1"/>
              <a:t>programmes</a:t>
            </a:r>
            <a:r>
              <a:rPr lang="nb-NO" sz="1400"/>
              <a:t> (</a:t>
            </a:r>
            <a:r>
              <a:rPr lang="nb-NO" sz="1400" err="1"/>
              <a:t>experience</a:t>
            </a:r>
            <a:r>
              <a:rPr lang="nb-NO" sz="1400"/>
              <a:t> </a:t>
            </a:r>
            <a:r>
              <a:rPr lang="nb-NO" sz="1400" err="1"/>
              <a:t>based</a:t>
            </a:r>
            <a:r>
              <a:rPr lang="nb-NO" sz="1400"/>
              <a:t>)</a:t>
            </a:r>
          </a:p>
        </p:txBody>
      </p:sp>
      <p:pic>
        <p:nvPicPr>
          <p:cNvPr id="24" name="Plassholder for bilde 23">
            <a:extLst>
              <a:ext uri="{FF2B5EF4-FFF2-40B4-BE49-F238E27FC236}">
                <a16:creationId xmlns:a16="http://schemas.microsoft.com/office/drawing/2014/main" id="{A1AB984E-F244-F44F-836C-46482F7C1AE4}"/>
              </a:ext>
              <a:ext uri="{C183D7F6-B498-43B3-948B-1728B52AA6E4}">
                <adec:decorative xmlns:adec="http://schemas.microsoft.com/office/drawing/2017/decorative" val="0"/>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l="874" r="874"/>
          <a:stretch/>
        </p:blipFill>
        <p:spPr/>
      </p:pic>
      <p:sp>
        <p:nvSpPr>
          <p:cNvPr id="16" name="Plassholder for tekst 15">
            <a:extLst>
              <a:ext uri="{FF2B5EF4-FFF2-40B4-BE49-F238E27FC236}">
                <a16:creationId xmlns:a16="http://schemas.microsoft.com/office/drawing/2014/main" id="{3B07B093-4972-BA60-E057-8B725999569D}"/>
              </a:ext>
            </a:extLst>
          </p:cNvPr>
          <p:cNvSpPr>
            <a:spLocks noGrp="1"/>
          </p:cNvSpPr>
          <p:nvPr>
            <p:ph type="body" sz="quarter" idx="16"/>
          </p:nvPr>
        </p:nvSpPr>
        <p:spPr/>
        <p:txBody>
          <a:bodyPr/>
          <a:lstStyle/>
          <a:p>
            <a:r>
              <a:rPr lang="nb-NO" sz="1600"/>
              <a:t>Micro-</a:t>
            </a:r>
            <a:r>
              <a:rPr lang="nb-NO" sz="1600" err="1"/>
              <a:t>courses</a:t>
            </a:r>
            <a:endParaRPr lang="nb-NO" sz="1400"/>
          </a:p>
          <a:p>
            <a:r>
              <a:rPr lang="nb-NO" sz="1500"/>
              <a:t> </a:t>
            </a:r>
          </a:p>
        </p:txBody>
      </p:sp>
      <p:pic>
        <p:nvPicPr>
          <p:cNvPr id="26" name="Plassholder for bilde 25">
            <a:extLst>
              <a:ext uri="{FF2B5EF4-FFF2-40B4-BE49-F238E27FC236}">
                <a16:creationId xmlns:a16="http://schemas.microsoft.com/office/drawing/2014/main" id="{798B6393-159A-D3FD-CD0F-D931991EA84C}"/>
              </a:ext>
              <a:ext uri="{C183D7F6-B498-43B3-948B-1728B52AA6E4}">
                <adec:decorative xmlns:adec="http://schemas.microsoft.com/office/drawing/2017/decorative" val="0"/>
              </a:ext>
            </a:extLst>
          </p:cNvPr>
          <p:cNvPicPr>
            <a:picLocks noGrp="1" noChangeAspect="1"/>
          </p:cNvPicPr>
          <p:nvPr>
            <p:ph type="pic" sz="quarter" idx="17"/>
          </p:nvPr>
        </p:nvPicPr>
        <p:blipFill>
          <a:blip r:embed="rId5">
            <a:extLst>
              <a:ext uri="{28A0092B-C50C-407E-A947-70E740481C1C}">
                <a14:useLocalDpi xmlns:a14="http://schemas.microsoft.com/office/drawing/2010/main" val="0"/>
              </a:ext>
            </a:extLst>
          </a:blip>
          <a:srcRect l="854" r="854"/>
          <a:stretch/>
        </p:blipFill>
        <p:spPr/>
      </p:pic>
      <p:sp>
        <p:nvSpPr>
          <p:cNvPr id="18" name="Plassholder for tekst 17">
            <a:extLst>
              <a:ext uri="{FF2B5EF4-FFF2-40B4-BE49-F238E27FC236}">
                <a16:creationId xmlns:a16="http://schemas.microsoft.com/office/drawing/2014/main" id="{85765752-6023-8E27-8547-526EEE9838DC}"/>
              </a:ext>
            </a:extLst>
          </p:cNvPr>
          <p:cNvSpPr>
            <a:spLocks noGrp="1"/>
          </p:cNvSpPr>
          <p:nvPr>
            <p:ph type="body" sz="quarter" idx="18"/>
          </p:nvPr>
        </p:nvSpPr>
        <p:spPr/>
        <p:txBody>
          <a:bodyPr/>
          <a:lstStyle/>
          <a:p>
            <a:r>
              <a:rPr lang="en-US" sz="1500"/>
              <a:t>Online and individual courses</a:t>
            </a:r>
            <a:endParaRPr lang="nb-NO" sz="1500"/>
          </a:p>
        </p:txBody>
      </p:sp>
      <p:sp>
        <p:nvSpPr>
          <p:cNvPr id="4" name="Tittel 1">
            <a:extLst>
              <a:ext uri="{FF2B5EF4-FFF2-40B4-BE49-F238E27FC236}">
                <a16:creationId xmlns:a16="http://schemas.microsoft.com/office/drawing/2014/main" id="{43339A51-DF40-43E5-D2CA-886AEF623A38}"/>
              </a:ext>
            </a:extLst>
          </p:cNvPr>
          <p:cNvSpPr>
            <a:spLocks noGrp="1"/>
          </p:cNvSpPr>
          <p:nvPr>
            <p:ph type="title"/>
          </p:nvPr>
        </p:nvSpPr>
        <p:spPr>
          <a:xfrm>
            <a:off x="774884" y="399574"/>
            <a:ext cx="7886700" cy="446247"/>
          </a:xfrm>
        </p:spPr>
        <p:txBody>
          <a:bodyPr>
            <a:normAutofit/>
          </a:bodyPr>
          <a:lstStyle/>
          <a:p>
            <a:r>
              <a:rPr lang="nb-NO" sz="2000" err="1"/>
              <a:t>Continuing</a:t>
            </a:r>
            <a:r>
              <a:rPr lang="nb-NO" sz="2000"/>
              <a:t> </a:t>
            </a:r>
            <a:r>
              <a:rPr lang="nb-NO" sz="2000" err="1"/>
              <a:t>education</a:t>
            </a:r>
            <a:endParaRPr lang="nb-NO" sz="2000" noProof="0"/>
          </a:p>
        </p:txBody>
      </p:sp>
    </p:spTree>
    <p:extLst>
      <p:ext uri="{BB962C8B-B14F-4D97-AF65-F5344CB8AC3E}">
        <p14:creationId xmlns:p14="http://schemas.microsoft.com/office/powerpoint/2010/main" val="71451586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C1760-8DD3-D583-20D4-F9735BF1D88F}"/>
            </a:ext>
          </a:extLst>
        </p:cNvPr>
        <p:cNvGrpSpPr/>
        <p:nvPr/>
      </p:nvGrpSpPr>
      <p:grpSpPr>
        <a:xfrm>
          <a:off x="0" y="0"/>
          <a:ext cx="0" cy="0"/>
          <a:chOff x="0" y="0"/>
          <a:chExt cx="0" cy="0"/>
        </a:xfrm>
      </p:grpSpPr>
      <p:pic>
        <p:nvPicPr>
          <p:cNvPr id="3" name="Plassholder for bilde 11">
            <a:extLst>
              <a:ext uri="{FF2B5EF4-FFF2-40B4-BE49-F238E27FC236}">
                <a16:creationId xmlns:a16="http://schemas.microsoft.com/office/drawing/2014/main" id="{6658C360-AB6A-8BF9-709E-404FFB2D6309}"/>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t="7826" b="7826"/>
          <a:stretch/>
        </p:blipFill>
        <p:spPr>
          <a:xfrm>
            <a:off x="1" y="0"/>
            <a:ext cx="9142412" cy="5143500"/>
          </a:xfrm>
        </p:spPr>
      </p:pic>
      <p:sp>
        <p:nvSpPr>
          <p:cNvPr id="9" name="Plassholder for tekst 8">
            <a:extLst>
              <a:ext uri="{FF2B5EF4-FFF2-40B4-BE49-F238E27FC236}">
                <a16:creationId xmlns:a16="http://schemas.microsoft.com/office/drawing/2014/main" id="{934C28AB-C980-54FF-2B9E-04EC3A7071C1}"/>
              </a:ext>
              <a:ext uri="{C183D7F6-B498-43B3-948B-1728B52AA6E4}">
                <adec:decorative xmlns:adec="http://schemas.microsoft.com/office/drawing/2017/decorative" val="1"/>
              </a:ext>
            </a:extLst>
          </p:cNvPr>
          <p:cNvSpPr>
            <a:spLocks noGrp="1"/>
          </p:cNvSpPr>
          <p:nvPr>
            <p:ph type="body" sz="quarter" idx="15"/>
          </p:nvPr>
        </p:nvSpPr>
        <p:spPr/>
        <p:txBody>
          <a:bodyPr/>
          <a:lstStyle/>
          <a:p>
            <a:endParaRPr lang="nn-NO"/>
          </a:p>
        </p:txBody>
      </p:sp>
      <p:sp>
        <p:nvSpPr>
          <p:cNvPr id="7" name="Title 6">
            <a:extLst>
              <a:ext uri="{FF2B5EF4-FFF2-40B4-BE49-F238E27FC236}">
                <a16:creationId xmlns:a16="http://schemas.microsoft.com/office/drawing/2014/main" id="{1A173D32-1C2F-EA6D-8C0D-D0C8FB036718}"/>
              </a:ext>
            </a:extLst>
          </p:cNvPr>
          <p:cNvSpPr>
            <a:spLocks noGrp="1"/>
          </p:cNvSpPr>
          <p:nvPr>
            <p:ph type="title"/>
          </p:nvPr>
        </p:nvSpPr>
        <p:spPr>
          <a:xfrm>
            <a:off x="5098323" y="1235345"/>
            <a:ext cx="3517205" cy="1827579"/>
          </a:xfrm>
        </p:spPr>
        <p:txBody>
          <a:bodyPr anchor="t">
            <a:normAutofit fontScale="90000"/>
          </a:bodyPr>
          <a:lstStyle/>
          <a:p>
            <a:r>
              <a:rPr lang="nb-NO" sz="2800"/>
              <a:t>– This </a:t>
            </a:r>
            <a:r>
              <a:rPr lang="nb-NO" sz="2800" err="1"/>
              <a:t>was</a:t>
            </a:r>
            <a:r>
              <a:rPr lang="nb-NO" sz="2800"/>
              <a:t> </a:t>
            </a:r>
            <a:r>
              <a:rPr lang="nb-NO" sz="2800" err="1"/>
              <a:t>really</a:t>
            </a:r>
            <a:r>
              <a:rPr lang="nb-NO" sz="2800"/>
              <a:t> </a:t>
            </a:r>
            <a:r>
              <a:rPr lang="nb-NO" sz="2800" err="1"/>
              <a:t>highly</a:t>
            </a:r>
            <a:r>
              <a:rPr lang="nb-NO" sz="2800"/>
              <a:t> relevant! </a:t>
            </a:r>
            <a:r>
              <a:rPr lang="nb-NO" sz="2800" err="1"/>
              <a:t>Coordination</a:t>
            </a:r>
            <a:r>
              <a:rPr lang="nb-NO" sz="2800"/>
              <a:t> in </a:t>
            </a:r>
            <a:r>
              <a:rPr lang="nb-NO" sz="2800" err="1"/>
              <a:t>the</a:t>
            </a:r>
            <a:r>
              <a:rPr lang="nb-NO" sz="2800"/>
              <a:t> </a:t>
            </a:r>
            <a:r>
              <a:rPr lang="nb-NO" sz="2800" err="1"/>
              <a:t>public</a:t>
            </a:r>
            <a:r>
              <a:rPr lang="nb-NO" sz="2800"/>
              <a:t> </a:t>
            </a:r>
            <a:r>
              <a:rPr lang="nb-NO" sz="2800" err="1"/>
              <a:t>sector</a:t>
            </a:r>
            <a:r>
              <a:rPr lang="nb-NO" sz="2800"/>
              <a:t>, </a:t>
            </a:r>
            <a:r>
              <a:rPr lang="nb-NO" sz="2800" err="1"/>
              <a:t>wicked</a:t>
            </a:r>
            <a:r>
              <a:rPr lang="nb-NO" sz="2800"/>
              <a:t> problems, underlying </a:t>
            </a:r>
            <a:r>
              <a:rPr lang="nb-NO" sz="2800" err="1"/>
              <a:t>structures</a:t>
            </a:r>
            <a:r>
              <a:rPr lang="nb-NO" sz="2800"/>
              <a:t> – it all hit </a:t>
            </a:r>
            <a:r>
              <a:rPr lang="nb-NO" sz="2800" err="1"/>
              <a:t>the</a:t>
            </a:r>
            <a:r>
              <a:rPr lang="nb-NO" sz="2800"/>
              <a:t> mark.</a:t>
            </a:r>
            <a:br>
              <a:rPr lang="nb-NO" sz="3200"/>
            </a:br>
            <a:br>
              <a:rPr lang="nb-NO" sz="3200"/>
            </a:br>
            <a:r>
              <a:rPr lang="nb-NO" sz="2000" b="1" i="1">
                <a:latin typeface="Calibri"/>
                <a:ea typeface="Calibri"/>
                <a:cs typeface="Calibri"/>
              </a:rPr>
              <a:t>Merethe Anker-Nilssen</a:t>
            </a:r>
            <a:r>
              <a:rPr lang="nb-NO" sz="2000" i="1">
                <a:latin typeface="Calibri"/>
                <a:ea typeface="Calibri"/>
                <a:cs typeface="Calibri"/>
              </a:rPr>
              <a:t> Senior Advisor i HK-</a:t>
            </a:r>
            <a:r>
              <a:rPr lang="nb-NO" sz="2000" i="1" err="1">
                <a:latin typeface="Calibri"/>
                <a:ea typeface="Calibri"/>
                <a:cs typeface="Calibri"/>
              </a:rPr>
              <a:t>dir</a:t>
            </a:r>
            <a:r>
              <a:rPr lang="nb-NO" sz="2000" i="1">
                <a:latin typeface="Calibri"/>
                <a:ea typeface="Calibri"/>
                <a:cs typeface="Calibri"/>
              </a:rPr>
              <a:t>   </a:t>
            </a:r>
            <a:endParaRPr lang="nb-NO" sz="2000">
              <a:latin typeface="Calibri"/>
              <a:ea typeface="Calibri"/>
              <a:cs typeface="Calibri"/>
            </a:endParaRPr>
          </a:p>
        </p:txBody>
      </p:sp>
      <p:sp>
        <p:nvSpPr>
          <p:cNvPr id="6" name="Plassholder for tekst 5">
            <a:extLst>
              <a:ext uri="{FF2B5EF4-FFF2-40B4-BE49-F238E27FC236}">
                <a16:creationId xmlns:a16="http://schemas.microsoft.com/office/drawing/2014/main" id="{D643FA59-2625-F8C0-B6FF-81336FC49543}"/>
              </a:ext>
              <a:ext uri="{C183D7F6-B498-43B3-948B-1728B52AA6E4}">
                <adec:decorative xmlns:adec="http://schemas.microsoft.com/office/drawing/2017/decorative" val="1"/>
              </a:ext>
            </a:extLst>
          </p:cNvPr>
          <p:cNvSpPr>
            <a:spLocks noGrp="1"/>
          </p:cNvSpPr>
          <p:nvPr>
            <p:ph type="body" sz="quarter" idx="12"/>
          </p:nvPr>
        </p:nvSpPr>
        <p:spPr/>
        <p:txBody>
          <a:bodyPr>
            <a:normAutofit fontScale="25000" lnSpcReduction="20000"/>
          </a:bodyPr>
          <a:lstStyle/>
          <a:p>
            <a:endParaRPr lang="nn-NO"/>
          </a:p>
        </p:txBody>
      </p:sp>
    </p:spTree>
    <p:extLst>
      <p:ext uri="{BB962C8B-B14F-4D97-AF65-F5344CB8AC3E}">
        <p14:creationId xmlns:p14="http://schemas.microsoft.com/office/powerpoint/2010/main" val="258348478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23F51-8527-C986-2E82-EAEB65BF5E37}"/>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B952338B-21A8-640B-C619-4FD35D4514F3}"/>
              </a:ext>
            </a:extLst>
          </p:cNvPr>
          <p:cNvSpPr>
            <a:spLocks noGrp="1"/>
          </p:cNvSpPr>
          <p:nvPr>
            <p:ph type="body" sz="quarter" idx="15"/>
          </p:nvPr>
        </p:nvSpPr>
        <p:spPr/>
        <p:txBody>
          <a:bodyPr/>
          <a:lstStyle/>
          <a:p>
            <a:endParaRPr lang="en-US"/>
          </a:p>
        </p:txBody>
      </p:sp>
      <p:sp>
        <p:nvSpPr>
          <p:cNvPr id="4" name="Title 3">
            <a:extLst>
              <a:ext uri="{FF2B5EF4-FFF2-40B4-BE49-F238E27FC236}">
                <a16:creationId xmlns:a16="http://schemas.microsoft.com/office/drawing/2014/main" id="{CE3480FF-7F51-8C34-7ABF-56F4CCBAF9ED}"/>
              </a:ext>
            </a:extLst>
          </p:cNvPr>
          <p:cNvSpPr>
            <a:spLocks noGrp="1"/>
          </p:cNvSpPr>
          <p:nvPr>
            <p:ph type="title"/>
          </p:nvPr>
        </p:nvSpPr>
        <p:spPr>
          <a:xfrm>
            <a:off x="5098835" y="1280666"/>
            <a:ext cx="3538976" cy="2061622"/>
          </a:xfrm>
        </p:spPr>
        <p:txBody>
          <a:bodyPr/>
          <a:lstStyle/>
          <a:p>
            <a:r>
              <a:rPr lang="en-US" sz="2000"/>
              <a:t>– For me, the course has been an eye-opener. I have gained a fundamental understanding of a field I previously had little experience with, and greater insight into how research-based ideas can be developed into solutions that create value for people and society.</a:t>
            </a:r>
            <a:br>
              <a:rPr lang="en-US" sz="2000"/>
            </a:br>
            <a:br>
              <a:rPr lang="nb-NO" sz="2400" noProof="0">
                <a:latin typeface="Calibri"/>
                <a:ea typeface="Calibri"/>
                <a:cs typeface="Calibri"/>
              </a:rPr>
            </a:br>
            <a:r>
              <a:rPr lang="nb-NO" sz="1800" b="1" i="1" noProof="0">
                <a:solidFill>
                  <a:srgbClr val="FFFFFF"/>
                </a:solidFill>
                <a:latin typeface="Calibri"/>
                <a:ea typeface="Calibri"/>
                <a:cs typeface="Calibri"/>
              </a:rPr>
              <a:t>Eline </a:t>
            </a:r>
            <a:r>
              <a:rPr lang="nb-NO" sz="1800" b="1" i="1" noProof="0" err="1">
                <a:solidFill>
                  <a:srgbClr val="FFFFFF"/>
                </a:solidFill>
                <a:latin typeface="Calibri"/>
                <a:ea typeface="Calibri"/>
                <a:cs typeface="Calibri"/>
              </a:rPr>
              <a:t>Skirnisdot</a:t>
            </a:r>
            <a:r>
              <a:rPr lang="nb-NO" sz="1800" b="1" i="1">
                <a:solidFill>
                  <a:srgbClr val="FFFFFF"/>
                </a:solidFill>
                <a:latin typeface="Calibri"/>
                <a:ea typeface="Calibri"/>
                <a:cs typeface="Calibri"/>
              </a:rPr>
              <a:t>tir Vik,</a:t>
            </a:r>
            <a:br>
              <a:rPr lang="nb-NO" sz="1800" i="1">
                <a:latin typeface="Calibri"/>
                <a:ea typeface="Calibri"/>
                <a:cs typeface="Calibri"/>
              </a:rPr>
            </a:br>
            <a:r>
              <a:rPr lang="nb-NO" sz="1800"/>
              <a:t>professor </a:t>
            </a:r>
            <a:r>
              <a:rPr lang="nb-NO" sz="1800" err="1"/>
              <a:t>of</a:t>
            </a:r>
            <a:r>
              <a:rPr lang="nb-NO" sz="1800"/>
              <a:t> </a:t>
            </a:r>
            <a:r>
              <a:rPr lang="nb-NO" sz="1800" err="1"/>
              <a:t>midwifery</a:t>
            </a:r>
            <a:r>
              <a:rPr lang="nb-NO" sz="1800"/>
              <a:t> at HVL</a:t>
            </a:r>
            <a:endParaRPr lang="nb-NO" sz="1800" noProof="0">
              <a:ea typeface="Calibri" panose="020F0502020204030204" pitchFamily="34" charset="0"/>
            </a:endParaRPr>
          </a:p>
        </p:txBody>
      </p:sp>
      <p:sp>
        <p:nvSpPr>
          <p:cNvPr id="5" name="Text Placeholder 4">
            <a:extLst>
              <a:ext uri="{FF2B5EF4-FFF2-40B4-BE49-F238E27FC236}">
                <a16:creationId xmlns:a16="http://schemas.microsoft.com/office/drawing/2014/main" id="{E511CABE-45BC-1A8C-44B5-042085E259F7}"/>
              </a:ext>
            </a:extLst>
          </p:cNvPr>
          <p:cNvSpPr>
            <a:spLocks noGrp="1"/>
          </p:cNvSpPr>
          <p:nvPr>
            <p:ph type="body" sz="quarter" idx="12"/>
          </p:nvPr>
        </p:nvSpPr>
        <p:spPr/>
        <p:txBody>
          <a:bodyPr/>
          <a:lstStyle/>
          <a:p>
            <a:endParaRPr lang="en-US"/>
          </a:p>
        </p:txBody>
      </p:sp>
      <p:pic>
        <p:nvPicPr>
          <p:cNvPr id="7" name="Picture 6">
            <a:extLst>
              <a:ext uri="{FF2B5EF4-FFF2-40B4-BE49-F238E27FC236}">
                <a16:creationId xmlns:a16="http://schemas.microsoft.com/office/drawing/2014/main" id="{8DC15D5E-4081-67DF-18CE-A7E4EB077CCF}"/>
              </a:ext>
            </a:extLst>
          </p:cNvPr>
          <p:cNvPicPr>
            <a:picLocks noChangeAspect="1"/>
          </p:cNvPicPr>
          <p:nvPr/>
        </p:nvPicPr>
        <p:blipFill>
          <a:blip r:embed="rId2"/>
          <a:srcRect l="1245" t="17940" r="564" b="-174"/>
          <a:stretch>
            <a:fillRect/>
          </a:stretch>
        </p:blipFill>
        <p:spPr>
          <a:xfrm>
            <a:off x="3626" y="-986"/>
            <a:ext cx="4585325" cy="5150845"/>
          </a:xfrm>
          <a:prstGeom prst="rect">
            <a:avLst/>
          </a:prstGeom>
        </p:spPr>
      </p:pic>
    </p:spTree>
    <p:extLst>
      <p:ext uri="{BB962C8B-B14F-4D97-AF65-F5344CB8AC3E}">
        <p14:creationId xmlns:p14="http://schemas.microsoft.com/office/powerpoint/2010/main" val="428033897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6E6CC-E25D-EF99-01B8-D5B05F91D93F}"/>
            </a:ext>
          </a:extLst>
        </p:cNvPr>
        <p:cNvGrpSpPr/>
        <p:nvPr/>
      </p:nvGrpSpPr>
      <p:grpSpPr>
        <a:xfrm>
          <a:off x="0" y="0"/>
          <a:ext cx="0" cy="0"/>
          <a:chOff x="0" y="0"/>
          <a:chExt cx="0" cy="0"/>
        </a:xfrm>
      </p:grpSpPr>
      <p:pic>
        <p:nvPicPr>
          <p:cNvPr id="11" name="Plassholder for bilde 10">
            <a:extLst>
              <a:ext uri="{FF2B5EF4-FFF2-40B4-BE49-F238E27FC236}">
                <a16:creationId xmlns:a16="http://schemas.microsoft.com/office/drawing/2014/main" id="{B7AB8449-6FB6-7268-2C84-BD8834ACDBF9}"/>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9" r="9"/>
          <a:stretch/>
        </p:blipFill>
        <p:spPr>
          <a:xfrm>
            <a:off x="1125" y="-5174"/>
            <a:ext cx="9240846" cy="5198879"/>
          </a:xfrm>
        </p:spPr>
      </p:pic>
      <p:sp>
        <p:nvSpPr>
          <p:cNvPr id="3" name="Plassholder for tekst 2">
            <a:extLst>
              <a:ext uri="{FF2B5EF4-FFF2-40B4-BE49-F238E27FC236}">
                <a16:creationId xmlns:a16="http://schemas.microsoft.com/office/drawing/2014/main" id="{458DF970-7763-DE05-A90C-B23C879027FC}"/>
              </a:ext>
              <a:ext uri="{C183D7F6-B498-43B3-948B-1728B52AA6E4}">
                <adec:decorative xmlns:adec="http://schemas.microsoft.com/office/drawing/2017/decorative" val="1"/>
              </a:ext>
            </a:extLst>
          </p:cNvPr>
          <p:cNvSpPr>
            <a:spLocks noGrp="1"/>
          </p:cNvSpPr>
          <p:nvPr>
            <p:ph type="body" sz="quarter" idx="15"/>
          </p:nvPr>
        </p:nvSpPr>
        <p:spPr/>
        <p:txBody>
          <a:bodyPr/>
          <a:lstStyle/>
          <a:p>
            <a:endParaRPr lang="en-GB" noProof="0"/>
          </a:p>
        </p:txBody>
      </p:sp>
      <p:sp>
        <p:nvSpPr>
          <p:cNvPr id="6" name="Tittel 5">
            <a:extLst>
              <a:ext uri="{FF2B5EF4-FFF2-40B4-BE49-F238E27FC236}">
                <a16:creationId xmlns:a16="http://schemas.microsoft.com/office/drawing/2014/main" id="{35CCD386-5F81-F410-9E4F-B42750CD7507}"/>
              </a:ext>
            </a:extLst>
          </p:cNvPr>
          <p:cNvSpPr>
            <a:spLocks noGrp="1"/>
          </p:cNvSpPr>
          <p:nvPr>
            <p:ph type="title"/>
          </p:nvPr>
        </p:nvSpPr>
        <p:spPr/>
        <p:txBody>
          <a:bodyPr/>
          <a:lstStyle/>
          <a:p>
            <a:r>
              <a:rPr lang="en-GB" noProof="0"/>
              <a:t>An international</a:t>
            </a:r>
            <a:br>
              <a:rPr lang="en-GB" noProof="0"/>
            </a:br>
            <a:r>
              <a:rPr lang="en-GB" noProof="0"/>
              <a:t>university</a:t>
            </a:r>
          </a:p>
        </p:txBody>
      </p:sp>
      <p:sp>
        <p:nvSpPr>
          <p:cNvPr id="2" name="Plassholder for tekst 1">
            <a:extLst>
              <a:ext uri="{FF2B5EF4-FFF2-40B4-BE49-F238E27FC236}">
                <a16:creationId xmlns:a16="http://schemas.microsoft.com/office/drawing/2014/main" id="{2A344D44-B166-6F65-EE1E-64455475D7CC}"/>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Tree>
    <p:extLst>
      <p:ext uri="{BB962C8B-B14F-4D97-AF65-F5344CB8AC3E}">
        <p14:creationId xmlns:p14="http://schemas.microsoft.com/office/powerpoint/2010/main" val="39710230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tel 4">
            <a:extLst>
              <a:ext uri="{FF2B5EF4-FFF2-40B4-BE49-F238E27FC236}">
                <a16:creationId xmlns:a16="http://schemas.microsoft.com/office/drawing/2014/main" id="{61BDF491-1B7D-BDDB-D9D5-A622B49BFF05}"/>
              </a:ext>
            </a:extLst>
          </p:cNvPr>
          <p:cNvSpPr>
            <a:spLocks noGrp="1"/>
          </p:cNvSpPr>
          <p:nvPr>
            <p:ph type="title"/>
          </p:nvPr>
        </p:nvSpPr>
        <p:spPr/>
        <p:txBody>
          <a:bodyPr/>
          <a:lstStyle/>
          <a:p>
            <a:r>
              <a:rPr lang="en-GB" cap="none" noProof="0"/>
              <a:t>Internationalisation</a:t>
            </a:r>
          </a:p>
        </p:txBody>
      </p:sp>
      <p:sp>
        <p:nvSpPr>
          <p:cNvPr id="4" name="Plassholder for tekst 3">
            <a:extLst>
              <a:ext uri="{FF2B5EF4-FFF2-40B4-BE49-F238E27FC236}">
                <a16:creationId xmlns:a16="http://schemas.microsoft.com/office/drawing/2014/main" id="{A2D32273-368C-0F44-ACBB-671FA809AAC4}"/>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7" name="Plassholder for tekst 6">
            <a:extLst>
              <a:ext uri="{FF2B5EF4-FFF2-40B4-BE49-F238E27FC236}">
                <a16:creationId xmlns:a16="http://schemas.microsoft.com/office/drawing/2014/main" id="{E8DCD2AB-1203-566C-E084-6DA9D4D8B86A}"/>
              </a:ext>
            </a:extLst>
          </p:cNvPr>
          <p:cNvSpPr>
            <a:spLocks noGrp="1"/>
          </p:cNvSpPr>
          <p:nvPr>
            <p:ph type="body" sz="quarter" idx="13"/>
          </p:nvPr>
        </p:nvSpPr>
        <p:spPr/>
        <p:txBody>
          <a:bodyPr/>
          <a:lstStyle/>
          <a:p>
            <a:r>
              <a:rPr lang="en-GB" noProof="0"/>
              <a:t>111</a:t>
            </a:r>
          </a:p>
        </p:txBody>
      </p:sp>
      <p:sp>
        <p:nvSpPr>
          <p:cNvPr id="8" name="Plassholder for tekst 7">
            <a:extLst>
              <a:ext uri="{FF2B5EF4-FFF2-40B4-BE49-F238E27FC236}">
                <a16:creationId xmlns:a16="http://schemas.microsoft.com/office/drawing/2014/main" id="{D38E2FF2-583D-AC5F-5C35-E3EE5A1B8DF1}"/>
              </a:ext>
            </a:extLst>
          </p:cNvPr>
          <p:cNvSpPr>
            <a:spLocks noGrp="1"/>
          </p:cNvSpPr>
          <p:nvPr>
            <p:ph type="body" sz="quarter" idx="14"/>
          </p:nvPr>
        </p:nvSpPr>
        <p:spPr/>
        <p:txBody>
          <a:bodyPr/>
          <a:lstStyle/>
          <a:p>
            <a:r>
              <a:rPr lang="en-GB" sz="1800" noProof="0"/>
              <a:t>nationalities represented</a:t>
            </a:r>
          </a:p>
          <a:p>
            <a:endParaRPr lang="en-GB" sz="1800" noProof="0"/>
          </a:p>
        </p:txBody>
      </p:sp>
      <p:sp>
        <p:nvSpPr>
          <p:cNvPr id="9" name="Plassholder for tekst 8">
            <a:extLst>
              <a:ext uri="{FF2B5EF4-FFF2-40B4-BE49-F238E27FC236}">
                <a16:creationId xmlns:a16="http://schemas.microsoft.com/office/drawing/2014/main" id="{3582771C-010F-B6D9-64DB-A323F32DAC81}"/>
              </a:ext>
            </a:extLst>
          </p:cNvPr>
          <p:cNvSpPr>
            <a:spLocks noGrp="1"/>
          </p:cNvSpPr>
          <p:nvPr>
            <p:ph type="body" sz="quarter" idx="15"/>
          </p:nvPr>
        </p:nvSpPr>
        <p:spPr/>
        <p:txBody>
          <a:bodyPr/>
          <a:lstStyle/>
          <a:p>
            <a:r>
              <a:rPr lang="en-GB" noProof="0"/>
              <a:t>35%</a:t>
            </a:r>
          </a:p>
        </p:txBody>
      </p:sp>
      <p:sp>
        <p:nvSpPr>
          <p:cNvPr id="10" name="Plassholder for tekst 9">
            <a:extLst>
              <a:ext uri="{FF2B5EF4-FFF2-40B4-BE49-F238E27FC236}">
                <a16:creationId xmlns:a16="http://schemas.microsoft.com/office/drawing/2014/main" id="{63C8A31D-4C22-A31A-C498-833BBB28552A}"/>
              </a:ext>
            </a:extLst>
          </p:cNvPr>
          <p:cNvSpPr>
            <a:spLocks noGrp="1"/>
          </p:cNvSpPr>
          <p:nvPr>
            <p:ph type="body" sz="quarter" idx="16"/>
          </p:nvPr>
        </p:nvSpPr>
        <p:spPr/>
        <p:txBody>
          <a:bodyPr/>
          <a:lstStyle/>
          <a:p>
            <a:r>
              <a:rPr lang="en-GB" sz="1800" noProof="0">
                <a:latin typeface="Calibri"/>
                <a:cs typeface="Calibri"/>
              </a:rPr>
              <a:t>internationally recruited</a:t>
            </a:r>
          </a:p>
          <a:p>
            <a:endParaRPr lang="en-GB" sz="1800" noProof="0"/>
          </a:p>
        </p:txBody>
      </p:sp>
      <p:sp>
        <p:nvSpPr>
          <p:cNvPr id="11" name="Plassholder for tekst 10">
            <a:extLst>
              <a:ext uri="{FF2B5EF4-FFF2-40B4-BE49-F238E27FC236}">
                <a16:creationId xmlns:a16="http://schemas.microsoft.com/office/drawing/2014/main" id="{A06B5800-7F3C-0519-3A96-E76C3A341CA0}"/>
              </a:ext>
            </a:extLst>
          </p:cNvPr>
          <p:cNvSpPr>
            <a:spLocks noGrp="1"/>
          </p:cNvSpPr>
          <p:nvPr>
            <p:ph type="body" sz="quarter" idx="17"/>
          </p:nvPr>
        </p:nvSpPr>
        <p:spPr/>
        <p:txBody>
          <a:bodyPr/>
          <a:lstStyle/>
          <a:p>
            <a:r>
              <a:rPr lang="en-GB" noProof="0"/>
              <a:t>1,475</a:t>
            </a:r>
          </a:p>
        </p:txBody>
      </p:sp>
      <p:sp>
        <p:nvSpPr>
          <p:cNvPr id="12" name="Plassholder for tekst 11">
            <a:extLst>
              <a:ext uri="{FF2B5EF4-FFF2-40B4-BE49-F238E27FC236}">
                <a16:creationId xmlns:a16="http://schemas.microsoft.com/office/drawing/2014/main" id="{41000A20-030A-C764-EF66-6F73F228BCF7}"/>
              </a:ext>
            </a:extLst>
          </p:cNvPr>
          <p:cNvSpPr>
            <a:spLocks noGrp="1"/>
          </p:cNvSpPr>
          <p:nvPr>
            <p:ph type="body" sz="quarter" idx="18"/>
          </p:nvPr>
        </p:nvSpPr>
        <p:spPr/>
        <p:txBody>
          <a:bodyPr/>
          <a:lstStyle/>
          <a:p>
            <a:r>
              <a:rPr lang="en-GB" sz="1800" noProof="0">
                <a:latin typeface="Calibri"/>
                <a:cs typeface="Calibri"/>
              </a:rPr>
              <a:t>exchange students</a:t>
            </a:r>
          </a:p>
          <a:p>
            <a:endParaRPr lang="en-GB" sz="1800" noProof="0"/>
          </a:p>
        </p:txBody>
      </p:sp>
      <p:sp>
        <p:nvSpPr>
          <p:cNvPr id="13" name="Plassholder for tekst 12">
            <a:extLst>
              <a:ext uri="{FF2B5EF4-FFF2-40B4-BE49-F238E27FC236}">
                <a16:creationId xmlns:a16="http://schemas.microsoft.com/office/drawing/2014/main" id="{18A35E00-7311-C107-3B72-D408B1F3C8EF}"/>
              </a:ext>
            </a:extLst>
          </p:cNvPr>
          <p:cNvSpPr>
            <a:spLocks noGrp="1"/>
          </p:cNvSpPr>
          <p:nvPr>
            <p:ph type="body" sz="quarter" idx="19"/>
          </p:nvPr>
        </p:nvSpPr>
        <p:spPr/>
        <p:txBody>
          <a:bodyPr/>
          <a:lstStyle/>
          <a:p>
            <a:r>
              <a:rPr lang="en-GB" noProof="0">
                <a:latin typeface="Calibri"/>
                <a:ea typeface="Calibri"/>
                <a:cs typeface="Calibri"/>
              </a:rPr>
              <a:t>40%</a:t>
            </a:r>
          </a:p>
        </p:txBody>
      </p:sp>
      <p:sp>
        <p:nvSpPr>
          <p:cNvPr id="14" name="Plassholder for tekst 13">
            <a:extLst>
              <a:ext uri="{FF2B5EF4-FFF2-40B4-BE49-F238E27FC236}">
                <a16:creationId xmlns:a16="http://schemas.microsoft.com/office/drawing/2014/main" id="{AEB9AD91-032C-E17F-494F-A942B4431A5A}"/>
              </a:ext>
            </a:extLst>
          </p:cNvPr>
          <p:cNvSpPr>
            <a:spLocks noGrp="1"/>
          </p:cNvSpPr>
          <p:nvPr>
            <p:ph type="body" sz="quarter" idx="20"/>
          </p:nvPr>
        </p:nvSpPr>
        <p:spPr>
          <a:xfrm>
            <a:off x="4667939" y="3710742"/>
            <a:ext cx="2564884" cy="316369"/>
          </a:xfrm>
        </p:spPr>
        <p:txBody>
          <a:bodyPr vert="horz" lIns="0" tIns="0" rIns="0" bIns="0" rtlCol="0" anchor="t">
            <a:noAutofit/>
          </a:bodyPr>
          <a:lstStyle/>
          <a:p>
            <a:r>
              <a:rPr lang="en-GB" sz="1800" noProof="0">
                <a:latin typeface="Calibri"/>
                <a:ea typeface="Calibri"/>
                <a:cs typeface="Calibri"/>
              </a:rPr>
              <a:t>internationally recruited PhD candidates</a:t>
            </a:r>
            <a:endParaRPr lang="en-GB" sz="1800" noProof="0"/>
          </a:p>
        </p:txBody>
      </p:sp>
    </p:spTree>
    <p:extLst>
      <p:ext uri="{BB962C8B-B14F-4D97-AF65-F5344CB8AC3E}">
        <p14:creationId xmlns:p14="http://schemas.microsoft.com/office/powerpoint/2010/main" val="55632826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tel 5">
            <a:extLst>
              <a:ext uri="{FF2B5EF4-FFF2-40B4-BE49-F238E27FC236}">
                <a16:creationId xmlns:a16="http://schemas.microsoft.com/office/drawing/2014/main" id="{57C1D754-9541-4212-F52D-05A977EE52FB}"/>
              </a:ext>
            </a:extLst>
          </p:cNvPr>
          <p:cNvSpPr>
            <a:spLocks noGrp="1"/>
          </p:cNvSpPr>
          <p:nvPr>
            <p:ph type="title"/>
          </p:nvPr>
        </p:nvSpPr>
        <p:spPr/>
        <p:txBody>
          <a:bodyPr/>
          <a:lstStyle/>
          <a:p>
            <a:r>
              <a:rPr lang="en-GB" cap="none" noProof="0"/>
              <a:t>Exchange agreements</a:t>
            </a:r>
          </a:p>
        </p:txBody>
      </p:sp>
      <p:sp>
        <p:nvSpPr>
          <p:cNvPr id="3" name="Plassholder for tekst 2">
            <a:extLst>
              <a:ext uri="{FF2B5EF4-FFF2-40B4-BE49-F238E27FC236}">
                <a16:creationId xmlns:a16="http://schemas.microsoft.com/office/drawing/2014/main" id="{B170A19B-0CC2-C1BB-B268-95302BF9CD4D}"/>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8" name="Plassholder for innhold 7">
            <a:extLst>
              <a:ext uri="{FF2B5EF4-FFF2-40B4-BE49-F238E27FC236}">
                <a16:creationId xmlns:a16="http://schemas.microsoft.com/office/drawing/2014/main" id="{7D0DA235-6711-5888-D596-49F877331F55}"/>
              </a:ext>
            </a:extLst>
          </p:cNvPr>
          <p:cNvSpPr>
            <a:spLocks noGrp="1"/>
          </p:cNvSpPr>
          <p:nvPr>
            <p:ph sz="quarter" idx="13"/>
          </p:nvPr>
        </p:nvSpPr>
        <p:spPr/>
        <p:txBody>
          <a:bodyPr vert="horz" lIns="0" tIns="0" rIns="0" bIns="0" rtlCol="0" anchor="t">
            <a:noAutofit/>
          </a:bodyPr>
          <a:lstStyle/>
          <a:p>
            <a:pPr marL="182245" indent="-178435">
              <a:spcBef>
                <a:spcPts val="1083"/>
              </a:spcBef>
              <a:tabLst>
                <a:tab pos="182810" algn="l"/>
                <a:tab pos="183026" algn="l"/>
              </a:tabLst>
            </a:pPr>
            <a:r>
              <a:rPr lang="en-GB" noProof="0">
                <a:latin typeface="Calibri"/>
                <a:cs typeface="Calibri"/>
              </a:rPr>
              <a:t>1,100 exchange agreements with 450 renowned universities</a:t>
            </a:r>
          </a:p>
          <a:p>
            <a:pPr marL="182245" indent="-178435">
              <a:spcBef>
                <a:spcPts val="1083"/>
              </a:spcBef>
              <a:tabLst>
                <a:tab pos="182810" algn="l"/>
                <a:tab pos="183026" algn="l"/>
              </a:tabLst>
            </a:pPr>
            <a:r>
              <a:rPr lang="en-GB" noProof="0">
                <a:latin typeface="Calibri"/>
                <a:ea typeface="Calibri"/>
                <a:cs typeface="Calibri"/>
              </a:rPr>
              <a:t>Bilateral agreements</a:t>
            </a:r>
          </a:p>
          <a:p>
            <a:pPr marL="182245" indent="-178435">
              <a:spcBef>
                <a:spcPts val="1083"/>
              </a:spcBef>
              <a:tabLst>
                <a:tab pos="182810" algn="l"/>
                <a:tab pos="183026" algn="l"/>
              </a:tabLst>
            </a:pPr>
            <a:r>
              <a:rPr lang="en-GB" noProof="0">
                <a:latin typeface="Calibri"/>
                <a:ea typeface="Calibri"/>
                <a:cs typeface="Calibri"/>
              </a:rPr>
              <a:t>Erasmus agreements</a:t>
            </a:r>
          </a:p>
          <a:p>
            <a:pPr marL="182245" indent="-178435">
              <a:spcBef>
                <a:spcPts val="1083"/>
              </a:spcBef>
              <a:tabLst>
                <a:tab pos="182810" algn="l"/>
                <a:tab pos="183026" algn="l"/>
              </a:tabLst>
            </a:pPr>
            <a:r>
              <a:rPr lang="en-GB" noProof="0">
                <a:latin typeface="Calibri"/>
                <a:ea typeface="Calibri"/>
                <a:cs typeface="Calibri"/>
              </a:rPr>
              <a:t>Other network agreements</a:t>
            </a:r>
          </a:p>
        </p:txBody>
      </p:sp>
    </p:spTree>
    <p:extLst>
      <p:ext uri="{BB962C8B-B14F-4D97-AF65-F5344CB8AC3E}">
        <p14:creationId xmlns:p14="http://schemas.microsoft.com/office/powerpoint/2010/main" val="300966919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tel 11">
            <a:extLst>
              <a:ext uri="{FF2B5EF4-FFF2-40B4-BE49-F238E27FC236}">
                <a16:creationId xmlns:a16="http://schemas.microsoft.com/office/drawing/2014/main" id="{9EDE4C16-E33E-D931-24C4-96A186BEF864}"/>
              </a:ext>
            </a:extLst>
          </p:cNvPr>
          <p:cNvSpPr>
            <a:spLocks noGrp="1"/>
          </p:cNvSpPr>
          <p:nvPr>
            <p:ph type="title"/>
          </p:nvPr>
        </p:nvSpPr>
        <p:spPr/>
        <p:txBody>
          <a:bodyPr/>
          <a:lstStyle/>
          <a:p>
            <a:r>
              <a:rPr lang="en-GB" cap="none" noProof="0"/>
              <a:t>University wide networks</a:t>
            </a:r>
          </a:p>
        </p:txBody>
      </p:sp>
      <p:sp>
        <p:nvSpPr>
          <p:cNvPr id="3" name="Plassholder for tekst 2">
            <a:extLst>
              <a:ext uri="{FF2B5EF4-FFF2-40B4-BE49-F238E27FC236}">
                <a16:creationId xmlns:a16="http://schemas.microsoft.com/office/drawing/2014/main" id="{8B476C82-AE68-1561-DF86-FE13BFB77F77}"/>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pic>
        <p:nvPicPr>
          <p:cNvPr id="20" name="Plassholder for innhold 20" descr="Charm-EU logo">
            <a:extLst>
              <a:ext uri="{FF2B5EF4-FFF2-40B4-BE49-F238E27FC236}">
                <a16:creationId xmlns:a16="http://schemas.microsoft.com/office/drawing/2014/main" id="{540ED0BA-EC68-D4BC-6CAF-54E8FEE380A2}"/>
              </a:ext>
            </a:extLst>
          </p:cNvPr>
          <p:cNvPicPr>
            <a:picLocks noGrp="1" noChangeAspect="1"/>
          </p:cNvPicPr>
          <p:nvPr>
            <p:ph sz="quarter" idx="13"/>
          </p:nvPr>
        </p:nvPicPr>
        <p:blipFill>
          <a:blip r:embed="rId2"/>
          <a:stretch>
            <a:fillRect/>
          </a:stretch>
        </p:blipFill>
        <p:spPr>
          <a:xfrm>
            <a:off x="1047750" y="1539577"/>
            <a:ext cx="1384300" cy="876300"/>
          </a:xfrm>
          <a:prstGeom prst="rect">
            <a:avLst/>
          </a:prstGeom>
        </p:spPr>
      </p:pic>
      <p:pic>
        <p:nvPicPr>
          <p:cNvPr id="21" name="Plassholder for innhold 21" descr="CLACSO logo">
            <a:extLst>
              <a:ext uri="{FF2B5EF4-FFF2-40B4-BE49-F238E27FC236}">
                <a16:creationId xmlns:a16="http://schemas.microsoft.com/office/drawing/2014/main" id="{826A68CE-73CB-DD84-DA36-C6FAEA35808C}"/>
              </a:ext>
            </a:extLst>
          </p:cNvPr>
          <p:cNvPicPr>
            <a:picLocks noGrp="1" noChangeAspect="1"/>
          </p:cNvPicPr>
          <p:nvPr>
            <p:ph sz="quarter" idx="14"/>
          </p:nvPr>
        </p:nvPicPr>
        <p:blipFill>
          <a:blip r:embed="rId3"/>
          <a:stretch>
            <a:fillRect/>
          </a:stretch>
        </p:blipFill>
        <p:spPr>
          <a:xfrm>
            <a:off x="3752850" y="1780877"/>
            <a:ext cx="1638300" cy="393700"/>
          </a:xfrm>
          <a:prstGeom prst="rect">
            <a:avLst/>
          </a:prstGeom>
        </p:spPr>
      </p:pic>
      <p:pic>
        <p:nvPicPr>
          <p:cNvPr id="23" name="Picture 16" descr="Coimbra Group logo">
            <a:extLst>
              <a:ext uri="{FF2B5EF4-FFF2-40B4-BE49-F238E27FC236}">
                <a16:creationId xmlns:a16="http://schemas.microsoft.com/office/drawing/2014/main" id="{36D183C2-5A1A-7354-4872-6A913DD6FB76}"/>
              </a:ext>
            </a:extLst>
          </p:cNvPr>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1229201" y="3174702"/>
            <a:ext cx="978535" cy="1276350"/>
          </a:xfrm>
          <a:prstGeom prst="rect">
            <a:avLst/>
          </a:prstGeom>
          <a:noFill/>
          <a:extLst>
            <a:ext uri="{909E8E84-426E-40DD-AFC4-6F175D3DCCD1}">
              <a14:hiddenFill xmlns:a14="http://schemas.microsoft.com/office/drawing/2010/main">
                <a:solidFill>
                  <a:srgbClr val="FFFFFF"/>
                </a:solidFill>
              </a14:hiddenFill>
            </a:ext>
          </a:extLst>
        </p:spPr>
      </p:pic>
      <p:pic>
        <p:nvPicPr>
          <p:cNvPr id="24" name="Plassholder for innhold 25" descr="Sanord logo">
            <a:extLst>
              <a:ext uri="{FF2B5EF4-FFF2-40B4-BE49-F238E27FC236}">
                <a16:creationId xmlns:a16="http://schemas.microsoft.com/office/drawing/2014/main" id="{18773D44-8F5C-EE6E-ED63-D1425123D90C}"/>
              </a:ext>
            </a:extLst>
          </p:cNvPr>
          <p:cNvPicPr>
            <a:picLocks noChangeAspect="1"/>
          </p:cNvPicPr>
          <p:nvPr/>
        </p:nvPicPr>
        <p:blipFill>
          <a:blip r:embed="rId5"/>
          <a:stretch>
            <a:fillRect/>
          </a:stretch>
        </p:blipFill>
        <p:spPr>
          <a:xfrm>
            <a:off x="3807619" y="3431877"/>
            <a:ext cx="1485900" cy="762000"/>
          </a:xfrm>
          <a:prstGeom prst="rect">
            <a:avLst/>
          </a:prstGeom>
        </p:spPr>
      </p:pic>
      <p:pic>
        <p:nvPicPr>
          <p:cNvPr id="28" name="Picture 8" descr="UArctic logo">
            <a:extLst>
              <a:ext uri="{FF2B5EF4-FFF2-40B4-BE49-F238E27FC236}">
                <a16:creationId xmlns:a16="http://schemas.microsoft.com/office/drawing/2014/main" id="{C9505C90-5BF6-848D-F4B2-45E7BC34EB66}"/>
              </a:ext>
            </a:extLst>
          </p:cNvPr>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6927253" y="3321733"/>
            <a:ext cx="985525" cy="756565"/>
          </a:xfrm>
          <a:prstGeom prst="rect">
            <a:avLst/>
          </a:prstGeom>
          <a:noFill/>
          <a:extLst>
            <a:ext uri="{909E8E84-426E-40DD-AFC4-6F175D3DCCD1}">
              <a14:hiddenFill xmlns:a14="http://schemas.microsoft.com/office/drawing/2010/main">
                <a:solidFill>
                  <a:srgbClr val="FFFFFF"/>
                </a:solidFill>
              </a14:hiddenFill>
            </a:ext>
          </a:extLst>
        </p:spPr>
      </p:pic>
      <p:pic>
        <p:nvPicPr>
          <p:cNvPr id="29" name="Bilde 28" descr="North Sea University Partnership logo">
            <a:extLst>
              <a:ext uri="{FF2B5EF4-FFF2-40B4-BE49-F238E27FC236}">
                <a16:creationId xmlns:a16="http://schemas.microsoft.com/office/drawing/2014/main" id="{E05CAFCE-D7BD-022B-2302-2703D241822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15380" y="1333680"/>
            <a:ext cx="765038" cy="1131619"/>
          </a:xfrm>
          <a:prstGeom prst="rect">
            <a:avLst/>
          </a:prstGeom>
        </p:spPr>
      </p:pic>
    </p:spTree>
    <p:extLst>
      <p:ext uri="{BB962C8B-B14F-4D97-AF65-F5344CB8AC3E}">
        <p14:creationId xmlns:p14="http://schemas.microsoft.com/office/powerpoint/2010/main" val="42848531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tel 1">
            <a:extLst>
              <a:ext uri="{FF2B5EF4-FFF2-40B4-BE49-F238E27FC236}">
                <a16:creationId xmlns:a16="http://schemas.microsoft.com/office/drawing/2014/main" id="{8AB6858A-F9C6-4BF6-73F4-76D56AC7DE1A}"/>
              </a:ext>
            </a:extLst>
          </p:cNvPr>
          <p:cNvSpPr>
            <a:spLocks noGrp="1"/>
          </p:cNvSpPr>
          <p:nvPr>
            <p:ph type="title"/>
          </p:nvPr>
        </p:nvSpPr>
        <p:spPr/>
        <p:txBody>
          <a:bodyPr/>
          <a:lstStyle/>
          <a:p>
            <a:r>
              <a:rPr lang="nb-NO" sz="2000"/>
              <a:t>The North Sea </a:t>
            </a:r>
            <a:r>
              <a:rPr lang="nb-NO" sz="2000" err="1"/>
              <a:t>University</a:t>
            </a:r>
            <a:r>
              <a:rPr lang="nb-NO" sz="2000"/>
              <a:t> </a:t>
            </a:r>
            <a:r>
              <a:rPr lang="nb-NO" sz="2000" err="1"/>
              <a:t>Partnership</a:t>
            </a:r>
            <a:endParaRPr lang="nb-NO" sz="2000"/>
          </a:p>
        </p:txBody>
      </p:sp>
      <p:sp>
        <p:nvSpPr>
          <p:cNvPr id="3" name="Plassholder for tekst 2">
            <a:extLst>
              <a:ext uri="{FF2B5EF4-FFF2-40B4-BE49-F238E27FC236}">
                <a16:creationId xmlns:a16="http://schemas.microsoft.com/office/drawing/2014/main" id="{EA6610AD-BBB5-A5ED-E6DD-04085771B41C}"/>
              </a:ext>
            </a:extLst>
          </p:cNvPr>
          <p:cNvSpPr>
            <a:spLocks noGrp="1"/>
          </p:cNvSpPr>
          <p:nvPr>
            <p:ph type="body" sz="quarter" idx="19"/>
          </p:nvPr>
        </p:nvSpPr>
        <p:spPr/>
        <p:txBody>
          <a:bodyPr/>
          <a:lstStyle/>
          <a:p>
            <a:r>
              <a:rPr lang="nb-NO" sz="1600" err="1"/>
              <a:t>Coordinated</a:t>
            </a:r>
            <a:r>
              <a:rPr lang="nb-NO" sz="1600"/>
              <a:t> by </a:t>
            </a:r>
            <a:r>
              <a:rPr lang="nb-NO" sz="1600" err="1"/>
              <a:t>the</a:t>
            </a:r>
            <a:r>
              <a:rPr lang="nb-NO" sz="1600"/>
              <a:t> </a:t>
            </a:r>
            <a:r>
              <a:rPr lang="nb-NO" sz="1600" err="1"/>
              <a:t>University</a:t>
            </a:r>
            <a:r>
              <a:rPr lang="nb-NO" sz="1600"/>
              <a:t> </a:t>
            </a:r>
            <a:r>
              <a:rPr lang="nb-NO" sz="1600" err="1"/>
              <a:t>of</a:t>
            </a:r>
            <a:r>
              <a:rPr lang="nb-NO" sz="1600"/>
              <a:t> Bergen and Durham </a:t>
            </a:r>
            <a:r>
              <a:rPr lang="nb-NO" sz="1600" err="1"/>
              <a:t>University</a:t>
            </a:r>
            <a:endParaRPr lang="nb-NO" sz="1600"/>
          </a:p>
          <a:p>
            <a:r>
              <a:rPr lang="nb-NO" sz="1600"/>
              <a:t>Four </a:t>
            </a:r>
            <a:r>
              <a:rPr lang="nb-NO" sz="1600" err="1"/>
              <a:t>priority</a:t>
            </a:r>
            <a:r>
              <a:rPr lang="nb-NO" sz="1600"/>
              <a:t> areas: North Sea, Cultural Heritage, Arctic and Health</a:t>
            </a:r>
          </a:p>
          <a:p>
            <a:pPr marL="0" indent="0">
              <a:buNone/>
            </a:pPr>
            <a:endParaRPr lang="nb-NO" sz="1600"/>
          </a:p>
        </p:txBody>
      </p:sp>
      <p:pic>
        <p:nvPicPr>
          <p:cNvPr id="12" name="Plassholder for bilde 11" descr="The picture shows the logos of the universities included in the partnership: UiB, UiO, UiT, NTNU, Durham University, University of York, Newcastle University and University of Leeds">
            <a:extLst>
              <a:ext uri="{FF2B5EF4-FFF2-40B4-BE49-F238E27FC236}">
                <a16:creationId xmlns:a16="http://schemas.microsoft.com/office/drawing/2014/main" id="{2968F53B-3792-5F7B-8E52-389511087101}"/>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53" r="53"/>
          <a:stretch/>
        </p:blipFill>
        <p:spPr>
          <a:prstGeom prst="rect">
            <a:avLst/>
          </a:prstGeom>
          <a:solidFill>
            <a:prstClr val="white">
              <a:lumMod val="85000"/>
            </a:prstClr>
          </a:solidFill>
        </p:spPr>
      </p:pic>
      <p:sp>
        <p:nvSpPr>
          <p:cNvPr id="6" name="Plassholder for tekst 5">
            <a:extLst>
              <a:ext uri="{FF2B5EF4-FFF2-40B4-BE49-F238E27FC236}">
                <a16:creationId xmlns:a16="http://schemas.microsoft.com/office/drawing/2014/main" id="{33C6FE87-2258-6436-0BFC-76B691AAB806}"/>
              </a:ext>
            </a:extLst>
          </p:cNvPr>
          <p:cNvSpPr>
            <a:spLocks noGrp="1"/>
          </p:cNvSpPr>
          <p:nvPr>
            <p:ph type="body" sz="quarter" idx="13"/>
          </p:nvPr>
        </p:nvSpPr>
        <p:spPr/>
        <p:txBody>
          <a:bodyPr/>
          <a:lstStyle/>
          <a:p>
            <a:r>
              <a:rPr lang="nb-NO" err="1"/>
              <a:t>Partnership</a:t>
            </a:r>
            <a:r>
              <a:rPr lang="nb-NO"/>
              <a:t> </a:t>
            </a:r>
            <a:r>
              <a:rPr lang="nb-NO" err="1"/>
              <a:t>with</a:t>
            </a:r>
            <a:r>
              <a:rPr lang="nb-NO"/>
              <a:t> 4 Norwegian and 4 UK </a:t>
            </a:r>
            <a:r>
              <a:rPr lang="nb-NO" err="1"/>
              <a:t>universities</a:t>
            </a:r>
            <a:endParaRPr lang="nb-NO"/>
          </a:p>
        </p:txBody>
      </p:sp>
      <p:pic>
        <p:nvPicPr>
          <p:cNvPr id="14" name="Plassholder for bilde 13">
            <a:extLst>
              <a:ext uri="{FF2B5EF4-FFF2-40B4-BE49-F238E27FC236}">
                <a16:creationId xmlns:a16="http://schemas.microsoft.com/office/drawing/2014/main" id="{48B17203-FE2F-04C8-C5E8-F7476CD128D5}"/>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l="152" r="152"/>
          <a:stretch>
            <a:fillRect/>
          </a:stretch>
        </p:blipFill>
        <p:spPr>
          <a:prstGeom prst="rect">
            <a:avLst/>
          </a:prstGeom>
          <a:solidFill>
            <a:prstClr val="white">
              <a:lumMod val="85000"/>
            </a:prstClr>
          </a:solidFill>
        </p:spPr>
      </p:pic>
      <p:sp>
        <p:nvSpPr>
          <p:cNvPr id="8" name="Plassholder for tekst 7">
            <a:extLst>
              <a:ext uri="{FF2B5EF4-FFF2-40B4-BE49-F238E27FC236}">
                <a16:creationId xmlns:a16="http://schemas.microsoft.com/office/drawing/2014/main" id="{D1CC693E-E859-7038-8AB9-24CA7BDCDBE0}"/>
              </a:ext>
            </a:extLst>
          </p:cNvPr>
          <p:cNvSpPr>
            <a:spLocks noGrp="1"/>
          </p:cNvSpPr>
          <p:nvPr>
            <p:ph type="body" sz="quarter" idx="16"/>
          </p:nvPr>
        </p:nvSpPr>
        <p:spPr/>
        <p:txBody>
          <a:bodyPr/>
          <a:lstStyle/>
          <a:p>
            <a:r>
              <a:rPr lang="nb-NO"/>
              <a:t>Joint policy statement</a:t>
            </a:r>
          </a:p>
        </p:txBody>
      </p:sp>
      <p:pic>
        <p:nvPicPr>
          <p:cNvPr id="16" name="Plassholder for bilde 15">
            <a:extLst>
              <a:ext uri="{FF2B5EF4-FFF2-40B4-BE49-F238E27FC236}">
                <a16:creationId xmlns:a16="http://schemas.microsoft.com/office/drawing/2014/main" id="{08DC8BBB-2F6D-F521-18AA-2EF1A37D0D8B}"/>
              </a:ext>
            </a:extLst>
          </p:cNvPr>
          <p:cNvPicPr>
            <a:picLocks noGrp="1" noChangeAspect="1"/>
          </p:cNvPicPr>
          <p:nvPr>
            <p:ph type="pic" sz="quarter" idx="17"/>
          </p:nvPr>
        </p:nvPicPr>
        <p:blipFill>
          <a:blip r:embed="rId4">
            <a:extLst>
              <a:ext uri="{28A0092B-C50C-407E-A947-70E740481C1C}">
                <a14:useLocalDpi xmlns:a14="http://schemas.microsoft.com/office/drawing/2010/main" val="0"/>
              </a:ext>
            </a:extLst>
          </a:blip>
          <a:srcRect t="93" b="93"/>
          <a:stretch>
            <a:fillRect/>
          </a:stretch>
        </p:blipFill>
        <p:spPr>
          <a:prstGeom prst="rect">
            <a:avLst/>
          </a:prstGeom>
          <a:solidFill>
            <a:prstClr val="white">
              <a:lumMod val="85000"/>
            </a:prstClr>
          </a:solidFill>
        </p:spPr>
      </p:pic>
      <p:sp>
        <p:nvSpPr>
          <p:cNvPr id="10" name="Plassholder for tekst 9">
            <a:extLst>
              <a:ext uri="{FF2B5EF4-FFF2-40B4-BE49-F238E27FC236}">
                <a16:creationId xmlns:a16="http://schemas.microsoft.com/office/drawing/2014/main" id="{9BD407E5-A498-86F5-BAB0-2EE8374220A2}"/>
              </a:ext>
            </a:extLst>
          </p:cNvPr>
          <p:cNvSpPr>
            <a:spLocks noGrp="1"/>
          </p:cNvSpPr>
          <p:nvPr>
            <p:ph type="body" sz="quarter" idx="18"/>
          </p:nvPr>
        </p:nvSpPr>
        <p:spPr/>
        <p:txBody>
          <a:bodyPr/>
          <a:lstStyle/>
          <a:p>
            <a:r>
              <a:rPr lang="nb-NO"/>
              <a:t>NSUP Research Seed Fund 2026</a:t>
            </a:r>
          </a:p>
        </p:txBody>
      </p:sp>
      <p:pic>
        <p:nvPicPr>
          <p:cNvPr id="17" name="Bilde 16" descr="Logo: NSUP">
            <a:extLst>
              <a:ext uri="{FF2B5EF4-FFF2-40B4-BE49-F238E27FC236}">
                <a16:creationId xmlns:a16="http://schemas.microsoft.com/office/drawing/2014/main" id="{4E085DC4-BC93-139A-D8D8-5A2D325D1D6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81147" y="2722946"/>
            <a:ext cx="2428023" cy="2428023"/>
          </a:xfrm>
          <a:prstGeom prst="rect">
            <a:avLst/>
          </a:prstGeom>
        </p:spPr>
      </p:pic>
    </p:spTree>
    <p:extLst>
      <p:ext uri="{BB962C8B-B14F-4D97-AF65-F5344CB8AC3E}">
        <p14:creationId xmlns:p14="http://schemas.microsoft.com/office/powerpoint/2010/main" val="219708039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41E427-51F8-3FAB-A3E6-7763C6E85F6E}"/>
            </a:ext>
          </a:extLst>
        </p:cNvPr>
        <p:cNvGrpSpPr/>
        <p:nvPr/>
      </p:nvGrpSpPr>
      <p:grpSpPr>
        <a:xfrm>
          <a:off x="0" y="0"/>
          <a:ext cx="0" cy="0"/>
          <a:chOff x="0" y="0"/>
          <a:chExt cx="0" cy="0"/>
        </a:xfrm>
      </p:grpSpPr>
      <p:sp>
        <p:nvSpPr>
          <p:cNvPr id="2" name="Tittel 1">
            <a:extLst>
              <a:ext uri="{FF2B5EF4-FFF2-40B4-BE49-F238E27FC236}">
                <a16:creationId xmlns:a16="http://schemas.microsoft.com/office/drawing/2014/main" id="{62BD2E3D-EB0A-C412-5782-9DD9AFA3512D}"/>
              </a:ext>
            </a:extLst>
          </p:cNvPr>
          <p:cNvSpPr>
            <a:spLocks noGrp="1"/>
          </p:cNvSpPr>
          <p:nvPr>
            <p:ph type="title"/>
          </p:nvPr>
        </p:nvSpPr>
        <p:spPr/>
        <p:txBody>
          <a:bodyPr/>
          <a:lstStyle/>
          <a:p>
            <a:r>
              <a:rPr lang="nb-NO" sz="2000"/>
              <a:t>UiB and </a:t>
            </a:r>
            <a:r>
              <a:rPr lang="nb-NO" sz="2000" err="1"/>
              <a:t>the</a:t>
            </a:r>
            <a:r>
              <a:rPr lang="nb-NO" sz="2000"/>
              <a:t> Arctic</a:t>
            </a:r>
          </a:p>
        </p:txBody>
      </p:sp>
      <p:pic>
        <p:nvPicPr>
          <p:cNvPr id="12" name="Plassholder for bilde 11">
            <a:extLst>
              <a:ext uri="{FF2B5EF4-FFF2-40B4-BE49-F238E27FC236}">
                <a16:creationId xmlns:a16="http://schemas.microsoft.com/office/drawing/2014/main" id="{5AEDCE42-879F-4B20-6E43-A8DD5B7DBFCE}"/>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53" r="53"/>
          <a:stretch/>
        </p:blipFill>
        <p:spPr>
          <a:prstGeom prst="rect">
            <a:avLst/>
          </a:prstGeom>
          <a:solidFill>
            <a:prstClr val="white">
              <a:lumMod val="85000"/>
            </a:prstClr>
          </a:solidFill>
        </p:spPr>
      </p:pic>
      <p:sp>
        <p:nvSpPr>
          <p:cNvPr id="6" name="Plassholder for tekst 5">
            <a:extLst>
              <a:ext uri="{FF2B5EF4-FFF2-40B4-BE49-F238E27FC236}">
                <a16:creationId xmlns:a16="http://schemas.microsoft.com/office/drawing/2014/main" id="{711D0456-E1B9-1A84-445A-720EE9BE2318}"/>
              </a:ext>
            </a:extLst>
          </p:cNvPr>
          <p:cNvSpPr>
            <a:spLocks noGrp="1"/>
          </p:cNvSpPr>
          <p:nvPr>
            <p:ph type="body" sz="quarter" idx="13"/>
          </p:nvPr>
        </p:nvSpPr>
        <p:spPr/>
        <p:txBody>
          <a:bodyPr/>
          <a:lstStyle/>
          <a:p>
            <a:r>
              <a:rPr lang="nb-NO"/>
              <a:t>Policy input</a:t>
            </a:r>
          </a:p>
        </p:txBody>
      </p:sp>
      <p:pic>
        <p:nvPicPr>
          <p:cNvPr id="14" name="Plassholder for bilde 13">
            <a:extLst>
              <a:ext uri="{FF2B5EF4-FFF2-40B4-BE49-F238E27FC236}">
                <a16:creationId xmlns:a16="http://schemas.microsoft.com/office/drawing/2014/main" id="{47DDDB3C-5943-6F10-6703-5C65E6CD5A44}"/>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l="53" r="53"/>
          <a:stretch/>
        </p:blipFill>
        <p:spPr>
          <a:prstGeom prst="rect">
            <a:avLst/>
          </a:prstGeom>
          <a:solidFill>
            <a:prstClr val="white">
              <a:lumMod val="85000"/>
            </a:prstClr>
          </a:solidFill>
        </p:spPr>
      </p:pic>
      <p:sp>
        <p:nvSpPr>
          <p:cNvPr id="8" name="Plassholder for tekst 7">
            <a:extLst>
              <a:ext uri="{FF2B5EF4-FFF2-40B4-BE49-F238E27FC236}">
                <a16:creationId xmlns:a16="http://schemas.microsoft.com/office/drawing/2014/main" id="{91914916-B533-B428-CF7E-4344C7406551}"/>
              </a:ext>
            </a:extLst>
          </p:cNvPr>
          <p:cNvSpPr>
            <a:spLocks noGrp="1"/>
          </p:cNvSpPr>
          <p:nvPr>
            <p:ph type="body" sz="quarter" idx="16"/>
          </p:nvPr>
        </p:nvSpPr>
        <p:spPr/>
        <p:txBody>
          <a:bodyPr/>
          <a:lstStyle/>
          <a:p>
            <a:r>
              <a:rPr lang="nb-NO" err="1"/>
              <a:t>Dissemination</a:t>
            </a:r>
            <a:r>
              <a:rPr lang="nb-NO"/>
              <a:t> and </a:t>
            </a:r>
            <a:r>
              <a:rPr lang="nb-NO" err="1"/>
              <a:t>outreach</a:t>
            </a:r>
            <a:endParaRPr lang="nb-NO"/>
          </a:p>
        </p:txBody>
      </p:sp>
      <p:pic>
        <p:nvPicPr>
          <p:cNvPr id="16" name="Plassholder for bilde 15">
            <a:extLst>
              <a:ext uri="{FF2B5EF4-FFF2-40B4-BE49-F238E27FC236}">
                <a16:creationId xmlns:a16="http://schemas.microsoft.com/office/drawing/2014/main" id="{281364F2-2C7C-2FB6-059B-4EAB0C6A2A6B}"/>
              </a:ext>
            </a:extLst>
          </p:cNvPr>
          <p:cNvPicPr>
            <a:picLocks noGrp="1" noChangeAspect="1"/>
          </p:cNvPicPr>
          <p:nvPr>
            <p:ph type="pic" sz="quarter" idx="17"/>
          </p:nvPr>
        </p:nvPicPr>
        <p:blipFill>
          <a:blip r:embed="rId4">
            <a:extLst>
              <a:ext uri="{28A0092B-C50C-407E-A947-70E740481C1C}">
                <a14:useLocalDpi xmlns:a14="http://schemas.microsoft.com/office/drawing/2010/main" val="0"/>
              </a:ext>
            </a:extLst>
          </a:blip>
          <a:srcRect l="53" r="53"/>
          <a:stretch/>
        </p:blipFill>
        <p:spPr>
          <a:prstGeom prst="rect">
            <a:avLst/>
          </a:prstGeom>
          <a:solidFill>
            <a:prstClr val="white">
              <a:lumMod val="85000"/>
            </a:prstClr>
          </a:solidFill>
        </p:spPr>
      </p:pic>
      <p:sp>
        <p:nvSpPr>
          <p:cNvPr id="10" name="Plassholder for tekst 9">
            <a:extLst>
              <a:ext uri="{FF2B5EF4-FFF2-40B4-BE49-F238E27FC236}">
                <a16:creationId xmlns:a16="http://schemas.microsoft.com/office/drawing/2014/main" id="{2BAFD3C8-0CF3-AF5D-3B1E-804A0E613D01}"/>
              </a:ext>
            </a:extLst>
          </p:cNvPr>
          <p:cNvSpPr>
            <a:spLocks noGrp="1"/>
          </p:cNvSpPr>
          <p:nvPr>
            <p:ph type="body" sz="quarter" idx="18"/>
          </p:nvPr>
        </p:nvSpPr>
        <p:spPr/>
        <p:txBody>
          <a:bodyPr/>
          <a:lstStyle/>
          <a:p>
            <a:r>
              <a:rPr lang="nb-NO" err="1"/>
              <a:t>Education</a:t>
            </a:r>
            <a:r>
              <a:rPr lang="nb-NO"/>
              <a:t> and </a:t>
            </a:r>
            <a:r>
              <a:rPr lang="nb-NO" err="1"/>
              <a:t>research</a:t>
            </a:r>
            <a:endParaRPr lang="nb-NO"/>
          </a:p>
        </p:txBody>
      </p:sp>
      <p:pic>
        <p:nvPicPr>
          <p:cNvPr id="17" name="Picture 6" descr="Logo: Artic Frontiers">
            <a:extLst>
              <a:ext uri="{FF2B5EF4-FFF2-40B4-BE49-F238E27FC236}">
                <a16:creationId xmlns:a16="http://schemas.microsoft.com/office/drawing/2014/main" id="{90DD06BA-8C45-555A-B7D7-034273DB9E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0746" y="3524054"/>
            <a:ext cx="1775155" cy="519232"/>
          </a:xfrm>
          <a:prstGeom prst="rect">
            <a:avLst/>
          </a:prstGeom>
          <a:noFill/>
          <a:extLst>
            <a:ext uri="{909E8E84-426E-40DD-AFC4-6F175D3DCCD1}">
              <a14:hiddenFill xmlns:a14="http://schemas.microsoft.com/office/drawing/2010/main">
                <a:solidFill>
                  <a:srgbClr val="FFFFFF"/>
                </a:solidFill>
              </a14:hiddenFill>
            </a:ext>
          </a:extLst>
        </p:spPr>
      </p:pic>
      <p:pic>
        <p:nvPicPr>
          <p:cNvPr id="18" name="Bilde 17" descr="Logo: UArctic">
            <a:extLst>
              <a:ext uri="{FF2B5EF4-FFF2-40B4-BE49-F238E27FC236}">
                <a16:creationId xmlns:a16="http://schemas.microsoft.com/office/drawing/2014/main" id="{A919CEF0-A9BE-67FC-C01A-0209BB64419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70053" y="3449861"/>
            <a:ext cx="2628596" cy="822093"/>
          </a:xfrm>
          <a:prstGeom prst="rect">
            <a:avLst/>
          </a:prstGeom>
        </p:spPr>
      </p:pic>
      <p:pic>
        <p:nvPicPr>
          <p:cNvPr id="19" name="Picture 12" descr="The Arctic Ocean 2050">
            <a:extLst>
              <a:ext uri="{FF2B5EF4-FFF2-40B4-BE49-F238E27FC236}">
                <a16:creationId xmlns:a16="http://schemas.microsoft.com/office/drawing/2014/main" id="{764C1F05-121C-DEAA-098C-1FEE220308D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93147" y="3245601"/>
            <a:ext cx="2692107" cy="12306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884621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90380-E378-6729-B6CB-8E518804BD2C}"/>
            </a:ext>
          </a:extLst>
        </p:cNvPr>
        <p:cNvGrpSpPr/>
        <p:nvPr/>
      </p:nvGrpSpPr>
      <p:grpSpPr>
        <a:xfrm>
          <a:off x="0" y="0"/>
          <a:ext cx="0" cy="0"/>
          <a:chOff x="0" y="0"/>
          <a:chExt cx="0" cy="0"/>
        </a:xfrm>
      </p:grpSpPr>
      <p:sp>
        <p:nvSpPr>
          <p:cNvPr id="2" name="Tittel 1">
            <a:extLst>
              <a:ext uri="{FF2B5EF4-FFF2-40B4-BE49-F238E27FC236}">
                <a16:creationId xmlns:a16="http://schemas.microsoft.com/office/drawing/2014/main" id="{CFD7F480-62D8-6B3D-C148-7639A71F9806}"/>
              </a:ext>
            </a:extLst>
          </p:cNvPr>
          <p:cNvSpPr>
            <a:spLocks noGrp="1"/>
          </p:cNvSpPr>
          <p:nvPr>
            <p:ph type="title"/>
          </p:nvPr>
        </p:nvSpPr>
        <p:spPr/>
        <p:txBody>
          <a:bodyPr/>
          <a:lstStyle/>
          <a:p>
            <a:r>
              <a:rPr lang="nb-NO" sz="2000"/>
              <a:t>CHARM-EU</a:t>
            </a:r>
          </a:p>
        </p:txBody>
      </p:sp>
      <p:sp>
        <p:nvSpPr>
          <p:cNvPr id="24" name="Plassholder for tekst 23">
            <a:extLst>
              <a:ext uri="{FF2B5EF4-FFF2-40B4-BE49-F238E27FC236}">
                <a16:creationId xmlns:a16="http://schemas.microsoft.com/office/drawing/2014/main" id="{1B4ED526-9C9B-0269-5387-A977CF738C5D}"/>
              </a:ext>
            </a:extLst>
          </p:cNvPr>
          <p:cNvSpPr>
            <a:spLocks noGrp="1"/>
          </p:cNvSpPr>
          <p:nvPr>
            <p:ph type="body" sz="quarter" idx="19"/>
          </p:nvPr>
        </p:nvSpPr>
        <p:spPr>
          <a:xfrm>
            <a:off x="774885" y="3290788"/>
            <a:ext cx="3412130" cy="1319991"/>
          </a:xfrm>
        </p:spPr>
        <p:txBody>
          <a:bodyPr/>
          <a:lstStyle/>
          <a:p>
            <a:r>
              <a:rPr lang="nb-NO"/>
              <a:t>Alliance </a:t>
            </a:r>
            <a:r>
              <a:rPr lang="nb-NO" err="1"/>
              <a:t>within</a:t>
            </a:r>
            <a:r>
              <a:rPr lang="nb-NO"/>
              <a:t> </a:t>
            </a:r>
            <a:r>
              <a:rPr lang="nb-NO" err="1"/>
              <a:t>the</a:t>
            </a:r>
            <a:r>
              <a:rPr lang="nb-NO"/>
              <a:t> European </a:t>
            </a:r>
            <a:r>
              <a:rPr lang="nb-NO" err="1"/>
              <a:t>Universities</a:t>
            </a:r>
            <a:r>
              <a:rPr lang="nb-NO"/>
              <a:t> Initiative</a:t>
            </a:r>
          </a:p>
        </p:txBody>
      </p:sp>
      <p:sp>
        <p:nvSpPr>
          <p:cNvPr id="25" name="Plassholder for tekst 24">
            <a:extLst>
              <a:ext uri="{FF2B5EF4-FFF2-40B4-BE49-F238E27FC236}">
                <a16:creationId xmlns:a16="http://schemas.microsoft.com/office/drawing/2014/main" id="{7C185DB1-C68B-236A-9B12-96864188A1AF}"/>
              </a:ext>
            </a:extLst>
          </p:cNvPr>
          <p:cNvSpPr>
            <a:spLocks noGrp="1"/>
          </p:cNvSpPr>
          <p:nvPr>
            <p:ph type="body" sz="quarter" idx="20"/>
          </p:nvPr>
        </p:nvSpPr>
        <p:spPr>
          <a:xfrm>
            <a:off x="4754452" y="3292514"/>
            <a:ext cx="3412130" cy="1319991"/>
          </a:xfrm>
        </p:spPr>
        <p:txBody>
          <a:bodyPr/>
          <a:lstStyle/>
          <a:p>
            <a:r>
              <a:rPr lang="nb-NO"/>
              <a:t>9 partners, </a:t>
            </a:r>
            <a:r>
              <a:rPr lang="nb-NO" err="1"/>
              <a:t>with</a:t>
            </a:r>
            <a:r>
              <a:rPr lang="nb-NO"/>
              <a:t> </a:t>
            </a:r>
            <a:r>
              <a:rPr lang="nb-NO" err="1"/>
              <a:t>some</a:t>
            </a:r>
            <a:r>
              <a:rPr lang="nb-NO"/>
              <a:t> </a:t>
            </a:r>
            <a:r>
              <a:rPr lang="nb-NO" err="1"/>
              <a:t>of</a:t>
            </a:r>
            <a:r>
              <a:rPr lang="nb-NO"/>
              <a:t> </a:t>
            </a:r>
            <a:r>
              <a:rPr lang="nb-NO" err="1"/>
              <a:t>Europe´s</a:t>
            </a:r>
            <a:r>
              <a:rPr lang="nb-NO"/>
              <a:t> </a:t>
            </a:r>
            <a:r>
              <a:rPr lang="nb-NO" err="1"/>
              <a:t>strongest</a:t>
            </a:r>
            <a:r>
              <a:rPr lang="nb-NO"/>
              <a:t> </a:t>
            </a:r>
            <a:r>
              <a:rPr lang="nb-NO" err="1"/>
              <a:t>universities</a:t>
            </a:r>
            <a:endParaRPr lang="nb-NO"/>
          </a:p>
        </p:txBody>
      </p:sp>
      <p:pic>
        <p:nvPicPr>
          <p:cNvPr id="18" name="Picture 2" descr="Logo: Charm-EU">
            <a:extLst>
              <a:ext uri="{FF2B5EF4-FFF2-40B4-BE49-F238E27FC236}">
                <a16:creationId xmlns:a16="http://schemas.microsoft.com/office/drawing/2014/main" id="{DA21CA1D-26C3-36EC-161B-C62623FCE0E8}"/>
              </a:ext>
            </a:extLst>
          </p:cNvPr>
          <p:cNvPicPr>
            <a:picLocks noGrp="1" noChangeAspect="1" noChangeArrowheads="1"/>
          </p:cNvPicPr>
          <p:nvPr>
            <p:ph type="pic" sz="quarter" idx="14"/>
          </p:nvPr>
        </p:nvPicPr>
        <p:blipFill rotWithShape="1">
          <a:blip r:embed="rId3">
            <a:extLst>
              <a:ext uri="{28A0092B-C50C-407E-A947-70E740481C1C}">
                <a14:useLocalDpi xmlns:a14="http://schemas.microsoft.com/office/drawing/2010/main" val="0"/>
              </a:ext>
            </a:extLst>
          </a:blip>
          <a:srcRect t="16063" b="16063"/>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21" name="Plassholder for tekst 20">
            <a:extLst>
              <a:ext uri="{FF2B5EF4-FFF2-40B4-BE49-F238E27FC236}">
                <a16:creationId xmlns:a16="http://schemas.microsoft.com/office/drawing/2014/main" id="{7D908C25-C702-D197-316E-8F3C82B7AB7D}"/>
              </a:ext>
            </a:extLst>
          </p:cNvPr>
          <p:cNvSpPr>
            <a:spLocks noGrp="1"/>
          </p:cNvSpPr>
          <p:nvPr>
            <p:ph type="body" sz="quarter" idx="16"/>
          </p:nvPr>
        </p:nvSpPr>
        <p:spPr/>
        <p:txBody>
          <a:bodyPr/>
          <a:lstStyle/>
          <a:p>
            <a:endParaRPr lang="nb-NO"/>
          </a:p>
        </p:txBody>
      </p:sp>
      <p:sp>
        <p:nvSpPr>
          <p:cNvPr id="23" name="Plassholder for tekst 22">
            <a:extLst>
              <a:ext uri="{FF2B5EF4-FFF2-40B4-BE49-F238E27FC236}">
                <a16:creationId xmlns:a16="http://schemas.microsoft.com/office/drawing/2014/main" id="{AD98AC71-C608-D22F-E662-C4B5C21C659F}"/>
              </a:ext>
            </a:extLst>
          </p:cNvPr>
          <p:cNvSpPr>
            <a:spLocks noGrp="1"/>
          </p:cNvSpPr>
          <p:nvPr>
            <p:ph type="body" sz="quarter" idx="18"/>
          </p:nvPr>
        </p:nvSpPr>
        <p:spPr/>
        <p:txBody>
          <a:bodyPr/>
          <a:lstStyle/>
          <a:p>
            <a:endParaRPr lang="nb-NO"/>
          </a:p>
        </p:txBody>
      </p:sp>
      <p:pic>
        <p:nvPicPr>
          <p:cNvPr id="27" name="Picture 10">
            <a:extLst>
              <a:ext uri="{FF2B5EF4-FFF2-40B4-BE49-F238E27FC236}">
                <a16:creationId xmlns:a16="http://schemas.microsoft.com/office/drawing/2014/main" id="{C337CBCF-C44F-FED1-F9BC-199CA54EAAA8}"/>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l="53" r="53"/>
          <a:stretch/>
        </p:blipFill>
        <p:spPr>
          <a:xfrm>
            <a:off x="3087767" y="971551"/>
            <a:ext cx="2851189" cy="1934612"/>
          </a:xfrm>
          <a:prstGeom prst="rect">
            <a:avLst/>
          </a:prstGeom>
          <a:ln>
            <a:noFill/>
          </a:ln>
          <a:effectLst/>
        </p:spPr>
      </p:pic>
      <p:pic>
        <p:nvPicPr>
          <p:cNvPr id="30" name="Picture 5" descr="Map highlighting the universities in the partnership: University of Barcelona, Trinity College Dublin, Utrecht University, Eötvös Loránd University, University of Montpellier, Åbo Akademi University, University of Würzburg, Ruhr West University of Applied Sciences og University of Bergen. ">
            <a:extLst>
              <a:ext uri="{FF2B5EF4-FFF2-40B4-BE49-F238E27FC236}">
                <a16:creationId xmlns:a16="http://schemas.microsoft.com/office/drawing/2014/main" id="{064E4DBF-6F7E-49DF-968B-FAB2174108D5}"/>
              </a:ext>
            </a:extLst>
          </p:cNvPr>
          <p:cNvPicPr>
            <a:picLocks noGrp="1" noChangeAspect="1" noChangeArrowheads="1"/>
          </p:cNvPicPr>
          <p:nvPr>
            <p:ph type="pic" sz="quarter" idx="17"/>
          </p:nvPr>
        </p:nvPicPr>
        <p:blipFill>
          <a:blip r:embed="rId5">
            <a:extLst>
              <a:ext uri="{28A0092B-C50C-407E-A947-70E740481C1C}">
                <a14:useLocalDpi xmlns:a14="http://schemas.microsoft.com/office/drawing/2010/main" val="0"/>
              </a:ext>
            </a:extLst>
          </a:blip>
          <a:srcRect l="53" r="53"/>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15537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tel 9">
            <a:extLst>
              <a:ext uri="{FF2B5EF4-FFF2-40B4-BE49-F238E27FC236}">
                <a16:creationId xmlns:a16="http://schemas.microsoft.com/office/drawing/2014/main" id="{8B4C2FE5-D1DB-B9B0-58EF-3ED7DBF2B511}"/>
              </a:ext>
            </a:extLst>
          </p:cNvPr>
          <p:cNvSpPr>
            <a:spLocks noGrp="1"/>
          </p:cNvSpPr>
          <p:nvPr>
            <p:ph type="title"/>
          </p:nvPr>
        </p:nvSpPr>
        <p:spPr/>
        <p:txBody>
          <a:bodyPr/>
          <a:lstStyle/>
          <a:p>
            <a:r>
              <a:rPr lang="en-GB" cap="none" noProof="0"/>
              <a:t>The university alliance CHARM-EU</a:t>
            </a:r>
          </a:p>
        </p:txBody>
      </p:sp>
      <p:sp>
        <p:nvSpPr>
          <p:cNvPr id="2" name="Plassholder for tekst 1">
            <a:extLst>
              <a:ext uri="{FF2B5EF4-FFF2-40B4-BE49-F238E27FC236}">
                <a16:creationId xmlns:a16="http://schemas.microsoft.com/office/drawing/2014/main" id="{7B778474-812B-B700-EFF3-1159F88E352E}"/>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12" name="Plassholder for tekst 11">
            <a:extLst>
              <a:ext uri="{FF2B5EF4-FFF2-40B4-BE49-F238E27FC236}">
                <a16:creationId xmlns:a16="http://schemas.microsoft.com/office/drawing/2014/main" id="{D1BAA0D9-9A7B-FA37-F68D-25311D75500F}"/>
              </a:ext>
            </a:extLst>
          </p:cNvPr>
          <p:cNvSpPr>
            <a:spLocks noGrp="1"/>
          </p:cNvSpPr>
          <p:nvPr>
            <p:ph type="body" sz="quarter" idx="13"/>
          </p:nvPr>
        </p:nvSpPr>
        <p:spPr/>
        <p:txBody>
          <a:bodyPr/>
          <a:lstStyle/>
          <a:p>
            <a:pPr marL="218429" indent="-214313">
              <a:lnSpc>
                <a:spcPct val="120000"/>
              </a:lnSpc>
              <a:spcBef>
                <a:spcPts val="442"/>
              </a:spcBef>
              <a:spcAft>
                <a:spcPts val="614"/>
              </a:spcAft>
              <a:tabLst>
                <a:tab pos="182810" algn="l"/>
                <a:tab pos="183026" algn="l"/>
              </a:tabLst>
            </a:pPr>
            <a:r>
              <a:rPr lang="en-GB" sz="1800" noProof="0">
                <a:solidFill>
                  <a:srgbClr val="012050"/>
                </a:solidFill>
                <a:latin typeface="Calibri"/>
                <a:cs typeface="Calibri"/>
              </a:rPr>
              <a:t>An alliance within the European Universities Initiative</a:t>
            </a:r>
          </a:p>
          <a:p>
            <a:pPr marL="218429" indent="-214313">
              <a:lnSpc>
                <a:spcPct val="120000"/>
              </a:lnSpc>
              <a:spcBef>
                <a:spcPts val="442"/>
              </a:spcBef>
              <a:spcAft>
                <a:spcPts val="614"/>
              </a:spcAft>
              <a:tabLst>
                <a:tab pos="182810" algn="l"/>
                <a:tab pos="183026" algn="l"/>
              </a:tabLst>
            </a:pPr>
            <a:r>
              <a:rPr lang="en-GB" sz="1800" noProof="0">
                <a:solidFill>
                  <a:srgbClr val="012050"/>
                </a:solidFill>
                <a:latin typeface="Calibri"/>
                <a:cs typeface="Calibri"/>
              </a:rPr>
              <a:t>Established in 2019</a:t>
            </a:r>
          </a:p>
        </p:txBody>
      </p:sp>
      <p:sp>
        <p:nvSpPr>
          <p:cNvPr id="3" name="Plassholder for tekst 12">
            <a:extLst>
              <a:ext uri="{FF2B5EF4-FFF2-40B4-BE49-F238E27FC236}">
                <a16:creationId xmlns:a16="http://schemas.microsoft.com/office/drawing/2014/main" id="{44A4E7D8-342A-85DA-9B8F-571E5AB65C62}"/>
              </a:ext>
            </a:extLst>
          </p:cNvPr>
          <p:cNvSpPr>
            <a:spLocks noGrp="1"/>
          </p:cNvSpPr>
          <p:nvPr>
            <p:ph type="body" sz="quarter" idx="14"/>
          </p:nvPr>
        </p:nvSpPr>
        <p:spPr>
          <a:xfrm>
            <a:off x="4277880" y="1365702"/>
            <a:ext cx="710244" cy="431071"/>
          </a:xfrm>
        </p:spPr>
        <p:txBody>
          <a:bodyPr/>
          <a:lstStyle/>
          <a:p>
            <a:r>
              <a:rPr lang="en-GB" sz="1200" noProof="0"/>
              <a:t>University</a:t>
            </a:r>
            <a:br>
              <a:rPr lang="en-GB" sz="1200" noProof="0"/>
            </a:br>
            <a:r>
              <a:rPr lang="en-GB" sz="1200" noProof="0"/>
              <a:t>of Bergen</a:t>
            </a:r>
          </a:p>
        </p:txBody>
      </p:sp>
      <p:sp>
        <p:nvSpPr>
          <p:cNvPr id="4" name="Plassholder for tekst 13">
            <a:extLst>
              <a:ext uri="{FF2B5EF4-FFF2-40B4-BE49-F238E27FC236}">
                <a16:creationId xmlns:a16="http://schemas.microsoft.com/office/drawing/2014/main" id="{CB3ED1C9-717C-7916-A4B0-085275BBC778}"/>
              </a:ext>
            </a:extLst>
          </p:cNvPr>
          <p:cNvSpPr>
            <a:spLocks noGrp="1"/>
          </p:cNvSpPr>
          <p:nvPr>
            <p:ph type="body" sz="quarter" idx="15"/>
          </p:nvPr>
        </p:nvSpPr>
        <p:spPr>
          <a:xfrm>
            <a:off x="5367819" y="1016041"/>
            <a:ext cx="809637" cy="431071"/>
          </a:xfrm>
        </p:spPr>
        <p:txBody>
          <a:bodyPr/>
          <a:lstStyle/>
          <a:p>
            <a:r>
              <a:rPr lang="en-GB" sz="1200" noProof="0"/>
              <a:t>University of Barcelona </a:t>
            </a:r>
            <a:br>
              <a:rPr lang="en-GB" sz="1200" noProof="0"/>
            </a:br>
            <a:r>
              <a:rPr lang="en-GB" sz="1200" noProof="0"/>
              <a:t>(Spain)</a:t>
            </a:r>
          </a:p>
        </p:txBody>
      </p:sp>
      <p:sp>
        <p:nvSpPr>
          <p:cNvPr id="5" name="Plassholder for tekst 14">
            <a:extLst>
              <a:ext uri="{FF2B5EF4-FFF2-40B4-BE49-F238E27FC236}">
                <a16:creationId xmlns:a16="http://schemas.microsoft.com/office/drawing/2014/main" id="{623AD34B-D7E8-07B3-4E66-3B6F5E521BB8}"/>
              </a:ext>
            </a:extLst>
          </p:cNvPr>
          <p:cNvSpPr>
            <a:spLocks noGrp="1"/>
          </p:cNvSpPr>
          <p:nvPr>
            <p:ph type="body" sz="quarter" idx="16"/>
          </p:nvPr>
        </p:nvSpPr>
        <p:spPr>
          <a:xfrm>
            <a:off x="6542794" y="1372035"/>
            <a:ext cx="710244" cy="431071"/>
          </a:xfrm>
        </p:spPr>
        <p:txBody>
          <a:bodyPr/>
          <a:lstStyle/>
          <a:p>
            <a:r>
              <a:rPr lang="en-GB" sz="1200" noProof="0" dirty="0">
                <a:latin typeface="Calibri"/>
                <a:cs typeface="Calibri"/>
              </a:rPr>
              <a:t>Trinity College </a:t>
            </a:r>
            <a:br>
              <a:rPr lang="en-GB" sz="1200" noProof="0" dirty="0">
                <a:latin typeface="Calibri"/>
                <a:cs typeface="Calibri"/>
              </a:rPr>
            </a:br>
            <a:r>
              <a:rPr lang="en-GB" sz="1200" noProof="0" dirty="0">
                <a:latin typeface="Calibri"/>
                <a:cs typeface="Calibri"/>
              </a:rPr>
              <a:t>Dublin </a:t>
            </a:r>
            <a:br>
              <a:rPr lang="en-GB" sz="1200" noProof="0" dirty="0">
                <a:latin typeface="Calibri"/>
                <a:cs typeface="Calibri"/>
              </a:rPr>
            </a:br>
            <a:r>
              <a:rPr lang="en-GB" sz="1200" noProof="0" dirty="0">
                <a:latin typeface="Calibri"/>
                <a:cs typeface="Calibri"/>
              </a:rPr>
              <a:t>(Ireland)</a:t>
            </a:r>
            <a:endParaRPr lang="en-GB" sz="1200" noProof="0" dirty="0"/>
          </a:p>
        </p:txBody>
      </p:sp>
      <p:sp>
        <p:nvSpPr>
          <p:cNvPr id="6" name="Plassholder for tekst 15">
            <a:extLst>
              <a:ext uri="{FF2B5EF4-FFF2-40B4-BE49-F238E27FC236}">
                <a16:creationId xmlns:a16="http://schemas.microsoft.com/office/drawing/2014/main" id="{9CA055A4-1FD3-2B91-BB5E-9FFA26CED332}"/>
              </a:ext>
            </a:extLst>
          </p:cNvPr>
          <p:cNvSpPr>
            <a:spLocks noGrp="1"/>
          </p:cNvSpPr>
          <p:nvPr>
            <p:ph type="body" sz="quarter" idx="17"/>
          </p:nvPr>
        </p:nvSpPr>
        <p:spPr>
          <a:xfrm>
            <a:off x="7024972" y="2325554"/>
            <a:ext cx="935117" cy="431071"/>
          </a:xfrm>
        </p:spPr>
        <p:txBody>
          <a:bodyPr/>
          <a:lstStyle/>
          <a:p>
            <a:r>
              <a:rPr lang="en-GB" sz="1200" noProof="0">
                <a:latin typeface="Calibri"/>
                <a:cs typeface="Calibri"/>
              </a:rPr>
              <a:t>Utrecht University (Netherlands)</a:t>
            </a:r>
            <a:endParaRPr lang="en-GB" sz="1200" noProof="0"/>
          </a:p>
        </p:txBody>
      </p:sp>
      <p:sp>
        <p:nvSpPr>
          <p:cNvPr id="7" name="Plassholder for tekst 16">
            <a:extLst>
              <a:ext uri="{FF2B5EF4-FFF2-40B4-BE49-F238E27FC236}">
                <a16:creationId xmlns:a16="http://schemas.microsoft.com/office/drawing/2014/main" id="{FCBE5A3F-37A2-745F-584E-5BBA9C87C816}"/>
              </a:ext>
            </a:extLst>
          </p:cNvPr>
          <p:cNvSpPr>
            <a:spLocks noGrp="1"/>
          </p:cNvSpPr>
          <p:nvPr>
            <p:ph type="body" sz="quarter" idx="18"/>
          </p:nvPr>
        </p:nvSpPr>
        <p:spPr>
          <a:xfrm>
            <a:off x="3685010" y="2406023"/>
            <a:ext cx="710244" cy="431071"/>
          </a:xfrm>
        </p:spPr>
        <p:txBody>
          <a:bodyPr/>
          <a:lstStyle/>
          <a:p>
            <a:r>
              <a:rPr lang="en-GB" sz="1200" noProof="0">
                <a:latin typeface="Calibri"/>
                <a:cs typeface="Calibri"/>
              </a:rPr>
              <a:t>Würzburg University (Germany)</a:t>
            </a:r>
            <a:endParaRPr lang="en-GB" sz="1200" noProof="0"/>
          </a:p>
        </p:txBody>
      </p:sp>
      <p:sp>
        <p:nvSpPr>
          <p:cNvPr id="8" name="Plassholder for tekst 17">
            <a:extLst>
              <a:ext uri="{FF2B5EF4-FFF2-40B4-BE49-F238E27FC236}">
                <a16:creationId xmlns:a16="http://schemas.microsoft.com/office/drawing/2014/main" id="{78C42DEF-9CA1-5FC4-3E1F-6243AD2CAECD}"/>
              </a:ext>
            </a:extLst>
          </p:cNvPr>
          <p:cNvSpPr>
            <a:spLocks noGrp="1"/>
          </p:cNvSpPr>
          <p:nvPr>
            <p:ph type="body" sz="quarter" idx="19"/>
          </p:nvPr>
        </p:nvSpPr>
        <p:spPr>
          <a:xfrm>
            <a:off x="3849564" y="3581061"/>
            <a:ext cx="807503" cy="431071"/>
          </a:xfrm>
        </p:spPr>
        <p:txBody>
          <a:bodyPr/>
          <a:lstStyle/>
          <a:p>
            <a:r>
              <a:rPr lang="en-GB" sz="1200" noProof="0" err="1">
                <a:latin typeface="Calibri"/>
                <a:cs typeface="Calibri"/>
              </a:rPr>
              <a:t>Åbo</a:t>
            </a:r>
            <a:r>
              <a:rPr lang="en-GB" sz="1200" noProof="0">
                <a:latin typeface="Calibri"/>
                <a:cs typeface="Calibri"/>
              </a:rPr>
              <a:t> </a:t>
            </a:r>
            <a:r>
              <a:rPr lang="en-GB" sz="1200" noProof="0" err="1">
                <a:latin typeface="Calibri"/>
                <a:cs typeface="Calibri"/>
              </a:rPr>
              <a:t>Akademi</a:t>
            </a:r>
            <a:r>
              <a:rPr lang="en-GB" sz="1200" noProof="0">
                <a:latin typeface="Calibri"/>
                <a:cs typeface="Calibri"/>
              </a:rPr>
              <a:t> (Finland)</a:t>
            </a:r>
            <a:endParaRPr lang="en-GB" sz="1200" noProof="0"/>
          </a:p>
        </p:txBody>
      </p:sp>
      <p:sp>
        <p:nvSpPr>
          <p:cNvPr id="9" name="Plassholder for tekst 18">
            <a:extLst>
              <a:ext uri="{FF2B5EF4-FFF2-40B4-BE49-F238E27FC236}">
                <a16:creationId xmlns:a16="http://schemas.microsoft.com/office/drawing/2014/main" id="{4B09C2EF-F12E-8F73-C394-C39D9DE4101C}"/>
              </a:ext>
            </a:extLst>
          </p:cNvPr>
          <p:cNvSpPr>
            <a:spLocks noGrp="1"/>
          </p:cNvSpPr>
          <p:nvPr>
            <p:ph type="body" sz="quarter" idx="20"/>
          </p:nvPr>
        </p:nvSpPr>
        <p:spPr>
          <a:xfrm>
            <a:off x="6876326" y="3566622"/>
            <a:ext cx="807503" cy="431071"/>
          </a:xfrm>
        </p:spPr>
        <p:txBody>
          <a:bodyPr/>
          <a:lstStyle/>
          <a:p>
            <a:r>
              <a:rPr lang="en-GB" sz="1200" noProof="0">
                <a:latin typeface="Calibri"/>
                <a:cs typeface="Calibri"/>
              </a:rPr>
              <a:t>Eötvös Loránd University </a:t>
            </a:r>
            <a:br>
              <a:rPr lang="en-GB" sz="1200" noProof="0">
                <a:latin typeface="Calibri"/>
                <a:cs typeface="Calibri"/>
              </a:rPr>
            </a:br>
            <a:r>
              <a:rPr lang="en-GB" sz="1200" noProof="0">
                <a:latin typeface="Calibri"/>
                <a:cs typeface="Calibri"/>
              </a:rPr>
              <a:t>(Hungary)</a:t>
            </a:r>
            <a:endParaRPr lang="en-GB" sz="1200" noProof="0"/>
          </a:p>
        </p:txBody>
      </p:sp>
      <p:sp>
        <p:nvSpPr>
          <p:cNvPr id="11" name="Plassholder for tekst 19">
            <a:extLst>
              <a:ext uri="{FF2B5EF4-FFF2-40B4-BE49-F238E27FC236}">
                <a16:creationId xmlns:a16="http://schemas.microsoft.com/office/drawing/2014/main" id="{B2FA5916-9D5B-DB79-EE1C-A36F5B6D6599}"/>
              </a:ext>
            </a:extLst>
          </p:cNvPr>
          <p:cNvSpPr>
            <a:spLocks noGrp="1"/>
          </p:cNvSpPr>
          <p:nvPr>
            <p:ph type="body" sz="quarter" idx="21"/>
          </p:nvPr>
        </p:nvSpPr>
        <p:spPr>
          <a:xfrm>
            <a:off x="5915638" y="4425144"/>
            <a:ext cx="879798" cy="431071"/>
          </a:xfrm>
        </p:spPr>
        <p:txBody>
          <a:bodyPr/>
          <a:lstStyle/>
          <a:p>
            <a:r>
              <a:rPr lang="en-GB" sz="1200" noProof="0">
                <a:latin typeface="Calibri"/>
                <a:cs typeface="Calibri"/>
              </a:rPr>
              <a:t>University of Montpellier </a:t>
            </a:r>
            <a:br>
              <a:rPr lang="en-GB" sz="1200" noProof="0">
                <a:latin typeface="Calibri"/>
                <a:cs typeface="Calibri"/>
              </a:rPr>
            </a:br>
            <a:r>
              <a:rPr lang="en-GB" sz="1200" noProof="0">
                <a:latin typeface="Calibri"/>
                <a:cs typeface="Calibri"/>
              </a:rPr>
              <a:t>(France)</a:t>
            </a:r>
            <a:endParaRPr lang="en-GB" sz="1200" noProof="0"/>
          </a:p>
        </p:txBody>
      </p:sp>
      <p:sp>
        <p:nvSpPr>
          <p:cNvPr id="22" name="Plassholder for tekst 20">
            <a:extLst>
              <a:ext uri="{FF2B5EF4-FFF2-40B4-BE49-F238E27FC236}">
                <a16:creationId xmlns:a16="http://schemas.microsoft.com/office/drawing/2014/main" id="{C952B3C9-69DF-96D8-C980-E5BD18C3240D}"/>
              </a:ext>
            </a:extLst>
          </p:cNvPr>
          <p:cNvSpPr>
            <a:spLocks noGrp="1"/>
          </p:cNvSpPr>
          <p:nvPr>
            <p:ph type="body" sz="quarter" idx="22"/>
          </p:nvPr>
        </p:nvSpPr>
        <p:spPr>
          <a:xfrm>
            <a:off x="4768858" y="4365922"/>
            <a:ext cx="813794" cy="431071"/>
          </a:xfrm>
        </p:spPr>
        <p:txBody>
          <a:bodyPr/>
          <a:lstStyle/>
          <a:p>
            <a:r>
              <a:rPr lang="en-GB" sz="1200" noProof="0">
                <a:latin typeface="Calibri"/>
                <a:cs typeface="Calibri"/>
              </a:rPr>
              <a:t>Hochschule Ruhr West </a:t>
            </a:r>
            <a:br>
              <a:rPr lang="en-GB" sz="1200" noProof="0">
                <a:latin typeface="Calibri"/>
                <a:cs typeface="Calibri"/>
              </a:rPr>
            </a:br>
            <a:r>
              <a:rPr lang="en-GB" sz="1200" noProof="0">
                <a:latin typeface="Calibri"/>
                <a:cs typeface="Calibri"/>
              </a:rPr>
              <a:t>(Germany) </a:t>
            </a:r>
            <a:endParaRPr lang="en-GB" sz="1200" noProof="0"/>
          </a:p>
        </p:txBody>
      </p:sp>
      <p:pic>
        <p:nvPicPr>
          <p:cNvPr id="23" name="Graphic 27" descr="Charm-EU logo">
            <a:extLst>
              <a:ext uri="{FF2B5EF4-FFF2-40B4-BE49-F238E27FC236}">
                <a16:creationId xmlns:a16="http://schemas.microsoft.com/office/drawing/2014/main" id="{B53C2120-9731-66DD-88D9-731538C36919}"/>
              </a:ext>
            </a:extLst>
          </p:cNvPr>
          <p:cNvPicPr>
            <a:picLocks noGrp="1" noChangeAspect="1"/>
          </p:cNvPicPr>
          <p:nvPr>
            <p:ph sz="quarter" idx="23"/>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5134985" y="2513240"/>
            <a:ext cx="1225550" cy="781098"/>
          </a:xfrm>
          <a:prstGeom prst="rect">
            <a:avLst/>
          </a:prstGeom>
        </p:spPr>
      </p:pic>
    </p:spTree>
    <p:extLst>
      <p:ext uri="{BB962C8B-B14F-4D97-AF65-F5344CB8AC3E}">
        <p14:creationId xmlns:p14="http://schemas.microsoft.com/office/powerpoint/2010/main" val="146106807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CFA8DC-BADD-9EAF-C66E-C29F9745DF0C}"/>
            </a:ext>
          </a:extLst>
        </p:cNvPr>
        <p:cNvGrpSpPr/>
        <p:nvPr/>
      </p:nvGrpSpPr>
      <p:grpSpPr>
        <a:xfrm>
          <a:off x="0" y="0"/>
          <a:ext cx="0" cy="0"/>
          <a:chOff x="0" y="0"/>
          <a:chExt cx="0" cy="0"/>
        </a:xfrm>
      </p:grpSpPr>
      <p:sp>
        <p:nvSpPr>
          <p:cNvPr id="2" name="Tittel 1">
            <a:extLst>
              <a:ext uri="{FF2B5EF4-FFF2-40B4-BE49-F238E27FC236}">
                <a16:creationId xmlns:a16="http://schemas.microsoft.com/office/drawing/2014/main" id="{19FEB0D9-C236-B041-987F-99B056F47861}"/>
              </a:ext>
            </a:extLst>
          </p:cNvPr>
          <p:cNvSpPr>
            <a:spLocks noGrp="1"/>
          </p:cNvSpPr>
          <p:nvPr>
            <p:ph type="title"/>
          </p:nvPr>
        </p:nvSpPr>
        <p:spPr/>
        <p:txBody>
          <a:bodyPr/>
          <a:lstStyle/>
          <a:p>
            <a:r>
              <a:rPr lang="nb-NO"/>
              <a:t>The Coimbra </a:t>
            </a:r>
            <a:r>
              <a:rPr lang="nb-NO" err="1"/>
              <a:t>group</a:t>
            </a:r>
            <a:r>
              <a:rPr lang="nb-NO"/>
              <a:t> </a:t>
            </a:r>
            <a:r>
              <a:rPr lang="nb-NO" err="1"/>
              <a:t>of</a:t>
            </a:r>
            <a:r>
              <a:rPr lang="nb-NO"/>
              <a:t> </a:t>
            </a:r>
            <a:r>
              <a:rPr lang="nb-NO" err="1"/>
              <a:t>universities</a:t>
            </a:r>
            <a:endParaRPr lang="nb-NO"/>
          </a:p>
        </p:txBody>
      </p:sp>
      <p:sp>
        <p:nvSpPr>
          <p:cNvPr id="3" name="Plassholder for tekst 2">
            <a:extLst>
              <a:ext uri="{FF2B5EF4-FFF2-40B4-BE49-F238E27FC236}">
                <a16:creationId xmlns:a16="http://schemas.microsoft.com/office/drawing/2014/main" id="{243F29D4-B851-C12E-2D8C-9D34BB91C7D9}"/>
              </a:ext>
            </a:extLst>
          </p:cNvPr>
          <p:cNvSpPr>
            <a:spLocks noGrp="1"/>
          </p:cNvSpPr>
          <p:nvPr>
            <p:ph type="body" sz="quarter" idx="19"/>
          </p:nvPr>
        </p:nvSpPr>
        <p:spPr>
          <a:xfrm>
            <a:off x="796320" y="3381153"/>
            <a:ext cx="3412130" cy="1084483"/>
          </a:xfrm>
        </p:spPr>
        <p:txBody>
          <a:bodyPr/>
          <a:lstStyle/>
          <a:p>
            <a:r>
              <a:rPr lang="nb-NO" err="1"/>
              <a:t>Strong</a:t>
            </a:r>
            <a:r>
              <a:rPr lang="nb-NO"/>
              <a:t> UiB </a:t>
            </a:r>
            <a:r>
              <a:rPr lang="nb-NO" err="1"/>
              <a:t>engagement</a:t>
            </a:r>
            <a:r>
              <a:rPr lang="nb-NO"/>
              <a:t> in </a:t>
            </a:r>
            <a:r>
              <a:rPr lang="nb-NO" err="1"/>
              <a:t>the</a:t>
            </a:r>
            <a:r>
              <a:rPr lang="nb-NO"/>
              <a:t> </a:t>
            </a:r>
            <a:r>
              <a:rPr lang="nb-NO" err="1"/>
              <a:t>leadership</a:t>
            </a:r>
            <a:endParaRPr lang="nb-NO"/>
          </a:p>
        </p:txBody>
      </p:sp>
      <p:pic>
        <p:nvPicPr>
          <p:cNvPr id="13" name="Plassholder for bilde 12" descr="Map showing the placements of the universities in the group. ">
            <a:extLst>
              <a:ext uri="{FF2B5EF4-FFF2-40B4-BE49-F238E27FC236}">
                <a16:creationId xmlns:a16="http://schemas.microsoft.com/office/drawing/2014/main" id="{79B24DD8-3424-15D4-07C8-464D9939F2C5}"/>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53" r="53"/>
          <a:stretch/>
        </p:blipFill>
        <p:spPr>
          <a:prstGeom prst="rect">
            <a:avLst/>
          </a:prstGeom>
          <a:solidFill>
            <a:prstClr val="white">
              <a:lumMod val="85000"/>
            </a:prstClr>
          </a:solidFill>
        </p:spPr>
      </p:pic>
      <p:sp>
        <p:nvSpPr>
          <p:cNvPr id="6" name="Plassholder for tekst 5">
            <a:extLst>
              <a:ext uri="{FF2B5EF4-FFF2-40B4-BE49-F238E27FC236}">
                <a16:creationId xmlns:a16="http://schemas.microsoft.com/office/drawing/2014/main" id="{2AEE2006-1867-987A-570F-242D938E2832}"/>
              </a:ext>
            </a:extLst>
          </p:cNvPr>
          <p:cNvSpPr>
            <a:spLocks noGrp="1"/>
          </p:cNvSpPr>
          <p:nvPr>
            <p:ph type="body" sz="quarter" idx="13"/>
          </p:nvPr>
        </p:nvSpPr>
        <p:spPr/>
        <p:txBody>
          <a:bodyPr/>
          <a:lstStyle/>
          <a:p>
            <a:r>
              <a:rPr lang="nb-NO"/>
              <a:t>42 </a:t>
            </a:r>
            <a:r>
              <a:rPr lang="nb-NO" err="1"/>
              <a:t>universities</a:t>
            </a:r>
            <a:r>
              <a:rPr lang="nb-NO"/>
              <a:t> </a:t>
            </a:r>
            <a:r>
              <a:rPr lang="nb-NO" err="1"/>
              <a:t>across</a:t>
            </a:r>
            <a:r>
              <a:rPr lang="nb-NO"/>
              <a:t> 22 European </a:t>
            </a:r>
            <a:r>
              <a:rPr lang="nb-NO" err="1"/>
              <a:t>countries</a:t>
            </a:r>
            <a:endParaRPr lang="nb-NO"/>
          </a:p>
        </p:txBody>
      </p:sp>
      <p:pic>
        <p:nvPicPr>
          <p:cNvPr id="15" name="Plassholder for bilde 14">
            <a:extLst>
              <a:ext uri="{FF2B5EF4-FFF2-40B4-BE49-F238E27FC236}">
                <a16:creationId xmlns:a16="http://schemas.microsoft.com/office/drawing/2014/main" id="{470746FD-8707-B46B-7E75-508CB1B8267E}"/>
              </a:ext>
              <a:ext uri="{C183D7F6-B498-43B3-948B-1728B52AA6E4}">
                <adec:decorative xmlns:adec="http://schemas.microsoft.com/office/drawing/2017/decorative" val="1"/>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t="12002" b="12002"/>
          <a:stretch/>
        </p:blipFill>
        <p:spPr>
          <a:prstGeom prst="rect">
            <a:avLst/>
          </a:prstGeom>
          <a:solidFill>
            <a:prstClr val="white">
              <a:lumMod val="85000"/>
            </a:prstClr>
          </a:solidFill>
        </p:spPr>
      </p:pic>
      <p:sp>
        <p:nvSpPr>
          <p:cNvPr id="8" name="Plassholder for tekst 7">
            <a:extLst>
              <a:ext uri="{FF2B5EF4-FFF2-40B4-BE49-F238E27FC236}">
                <a16:creationId xmlns:a16="http://schemas.microsoft.com/office/drawing/2014/main" id="{A74DCA63-AED9-88B6-DC96-8E0A9C4F9D30}"/>
              </a:ext>
            </a:extLst>
          </p:cNvPr>
          <p:cNvSpPr>
            <a:spLocks noGrp="1"/>
          </p:cNvSpPr>
          <p:nvPr>
            <p:ph type="body" sz="quarter" idx="16"/>
          </p:nvPr>
        </p:nvSpPr>
        <p:spPr/>
        <p:txBody>
          <a:bodyPr/>
          <a:lstStyle/>
          <a:p>
            <a:r>
              <a:rPr lang="nb-NO" err="1"/>
              <a:t>Influential</a:t>
            </a:r>
            <a:r>
              <a:rPr lang="nb-NO"/>
              <a:t> </a:t>
            </a:r>
            <a:r>
              <a:rPr lang="nb-NO" err="1"/>
              <a:t>network</a:t>
            </a:r>
            <a:r>
              <a:rPr lang="nb-NO"/>
              <a:t> shaping European policy</a:t>
            </a:r>
          </a:p>
        </p:txBody>
      </p:sp>
      <p:pic>
        <p:nvPicPr>
          <p:cNvPr id="17" name="Plassholder for bilde 16">
            <a:extLst>
              <a:ext uri="{FF2B5EF4-FFF2-40B4-BE49-F238E27FC236}">
                <a16:creationId xmlns:a16="http://schemas.microsoft.com/office/drawing/2014/main" id="{17DA4F12-A0C6-814D-B0F0-51FEC5C320B0}"/>
              </a:ext>
              <a:ext uri="{C183D7F6-B498-43B3-948B-1728B52AA6E4}">
                <adec:decorative xmlns:adec="http://schemas.microsoft.com/office/drawing/2017/decorative" val="1"/>
              </a:ext>
            </a:extLst>
          </p:cNvPr>
          <p:cNvPicPr>
            <a:picLocks noGrp="1" noChangeAspect="1"/>
          </p:cNvPicPr>
          <p:nvPr>
            <p:ph type="pic" sz="quarter" idx="17"/>
          </p:nvPr>
        </p:nvPicPr>
        <p:blipFill>
          <a:blip r:embed="rId5">
            <a:extLst>
              <a:ext uri="{28A0092B-C50C-407E-A947-70E740481C1C}">
                <a14:useLocalDpi xmlns:a14="http://schemas.microsoft.com/office/drawing/2010/main" val="0"/>
              </a:ext>
            </a:extLst>
          </a:blip>
          <a:srcRect t="14067" b="14067"/>
          <a:stretch>
            <a:fillRect/>
          </a:stretch>
        </p:blipFill>
        <p:spPr>
          <a:prstGeom prst="rect">
            <a:avLst/>
          </a:prstGeom>
          <a:solidFill>
            <a:prstClr val="white">
              <a:lumMod val="85000"/>
            </a:prstClr>
          </a:solidFill>
        </p:spPr>
      </p:pic>
      <p:sp>
        <p:nvSpPr>
          <p:cNvPr id="10" name="Plassholder for tekst 9">
            <a:extLst>
              <a:ext uri="{FF2B5EF4-FFF2-40B4-BE49-F238E27FC236}">
                <a16:creationId xmlns:a16="http://schemas.microsoft.com/office/drawing/2014/main" id="{6964902E-42D3-CD85-D105-3C78849B79FE}"/>
              </a:ext>
            </a:extLst>
          </p:cNvPr>
          <p:cNvSpPr>
            <a:spLocks noGrp="1"/>
          </p:cNvSpPr>
          <p:nvPr>
            <p:ph type="body" sz="quarter" idx="18"/>
          </p:nvPr>
        </p:nvSpPr>
        <p:spPr/>
        <p:txBody>
          <a:bodyPr/>
          <a:lstStyle/>
          <a:p>
            <a:r>
              <a:rPr lang="nb-NO"/>
              <a:t>12 </a:t>
            </a:r>
            <a:r>
              <a:rPr lang="nb-NO" err="1"/>
              <a:t>thematic</a:t>
            </a:r>
            <a:r>
              <a:rPr lang="nb-NO"/>
              <a:t> and </a:t>
            </a:r>
            <a:r>
              <a:rPr lang="nb-NO" err="1"/>
              <a:t>sectoral</a:t>
            </a:r>
            <a:r>
              <a:rPr lang="nb-NO"/>
              <a:t> </a:t>
            </a:r>
            <a:r>
              <a:rPr lang="nb-NO" err="1"/>
              <a:t>working</a:t>
            </a:r>
            <a:r>
              <a:rPr lang="nb-NO"/>
              <a:t> </a:t>
            </a:r>
            <a:r>
              <a:rPr lang="nb-NO" err="1"/>
              <a:t>groups</a:t>
            </a:r>
            <a:endParaRPr lang="nb-NO"/>
          </a:p>
        </p:txBody>
      </p:sp>
      <p:sp>
        <p:nvSpPr>
          <p:cNvPr id="11" name="Freeform 5">
            <a:extLst>
              <a:ext uri="{FF2B5EF4-FFF2-40B4-BE49-F238E27FC236}">
                <a16:creationId xmlns:a16="http://schemas.microsoft.com/office/drawing/2014/main" id="{6047F15F-7D39-F2B5-5008-36A92CE4AB47}"/>
              </a:ext>
            </a:extLst>
          </p:cNvPr>
          <p:cNvSpPr/>
          <p:nvPr/>
        </p:nvSpPr>
        <p:spPr>
          <a:xfrm>
            <a:off x="6134248" y="3031893"/>
            <a:ext cx="1667969" cy="2125528"/>
          </a:xfrm>
          <a:custGeom>
            <a:avLst/>
            <a:gdLst/>
            <a:ahLst/>
            <a:cxnLst/>
            <a:rect l="l" t="t" r="r" b="b"/>
            <a:pathLst>
              <a:path w="2658679" h="3328887">
                <a:moveTo>
                  <a:pt x="0" y="0"/>
                </a:moveTo>
                <a:lnTo>
                  <a:pt x="2658679" y="0"/>
                </a:lnTo>
                <a:lnTo>
                  <a:pt x="2658679" y="3328887"/>
                </a:lnTo>
                <a:lnTo>
                  <a:pt x="0" y="3328887"/>
                </a:lnTo>
                <a:lnTo>
                  <a:pt x="0" y="0"/>
                </a:lnTo>
                <a:close/>
              </a:path>
            </a:pathLst>
          </a:custGeom>
          <a:blipFill>
            <a:blip r:embed="rId6"/>
            <a:stretch>
              <a:fillRect/>
            </a:stretch>
          </a:blipFill>
        </p:spPr>
        <p:txBody>
          <a:bodyPr/>
          <a:lstStyle/>
          <a:p>
            <a:endParaRPr lang="nb-NO"/>
          </a:p>
        </p:txBody>
      </p:sp>
    </p:spTree>
    <p:extLst>
      <p:ext uri="{BB962C8B-B14F-4D97-AF65-F5344CB8AC3E}">
        <p14:creationId xmlns:p14="http://schemas.microsoft.com/office/powerpoint/2010/main" val="70315964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tel 14">
            <a:extLst>
              <a:ext uri="{FF2B5EF4-FFF2-40B4-BE49-F238E27FC236}">
                <a16:creationId xmlns:a16="http://schemas.microsoft.com/office/drawing/2014/main" id="{F213D7AB-17A1-5183-D385-54CF84F1CC22}"/>
              </a:ext>
            </a:extLst>
          </p:cNvPr>
          <p:cNvSpPr>
            <a:spLocks noGrp="1"/>
          </p:cNvSpPr>
          <p:nvPr>
            <p:ph type="title"/>
          </p:nvPr>
        </p:nvSpPr>
        <p:spPr/>
        <p:txBody>
          <a:bodyPr/>
          <a:lstStyle/>
          <a:p>
            <a:r>
              <a:rPr lang="en-GB" cap="none" noProof="0"/>
              <a:t>University wide partners</a:t>
            </a:r>
          </a:p>
        </p:txBody>
      </p:sp>
      <p:sp>
        <p:nvSpPr>
          <p:cNvPr id="2" name="Plassholder for tekst 1">
            <a:extLst>
              <a:ext uri="{FF2B5EF4-FFF2-40B4-BE49-F238E27FC236}">
                <a16:creationId xmlns:a16="http://schemas.microsoft.com/office/drawing/2014/main" id="{C08665DC-5FC5-1A09-EDDD-55240AADBD61}"/>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pic>
        <p:nvPicPr>
          <p:cNvPr id="20" name="Picture 14" descr="Makerere University logo">
            <a:extLst>
              <a:ext uri="{FF2B5EF4-FFF2-40B4-BE49-F238E27FC236}">
                <a16:creationId xmlns:a16="http://schemas.microsoft.com/office/drawing/2014/main" id="{372D949A-2E51-1E8A-D835-EC0DB7B5441C}"/>
              </a:ext>
            </a:extLst>
          </p:cNvPr>
          <p:cNvPicPr>
            <a:picLocks noGrp="1" noChangeAspect="1" noChangeArrowheads="1"/>
          </p:cNvPicPr>
          <p:nvPr>
            <p:ph sz="quarter" idx="13"/>
          </p:nvPr>
        </p:nvPicPr>
        <p:blipFill>
          <a:blip r:embed="rId2" cstate="hqprint">
            <a:extLst>
              <a:ext uri="{28A0092B-C50C-407E-A947-70E740481C1C}">
                <a14:useLocalDpi xmlns:a14="http://schemas.microsoft.com/office/drawing/2010/main"/>
              </a:ext>
            </a:extLst>
          </a:blip>
          <a:stretch>
            <a:fillRect/>
          </a:stretch>
        </p:blipFill>
        <p:spPr bwMode="auto">
          <a:xfrm>
            <a:off x="991828" y="1403350"/>
            <a:ext cx="1496144" cy="1276350"/>
          </a:xfrm>
          <a:prstGeom prst="rect">
            <a:avLst/>
          </a:prstGeom>
          <a:noFill/>
          <a:extLst>
            <a:ext uri="{909E8E84-426E-40DD-AFC4-6F175D3DCCD1}">
              <a14:hiddenFill xmlns:a14="http://schemas.microsoft.com/office/drawing/2010/main">
                <a:solidFill>
                  <a:srgbClr val="FFFFFF"/>
                </a:solidFill>
              </a14:hiddenFill>
            </a:ext>
          </a:extLst>
        </p:spPr>
      </p:pic>
      <p:pic>
        <p:nvPicPr>
          <p:cNvPr id="21" name="Plassholder for innhold 20" descr="University of Washington logo">
            <a:extLst>
              <a:ext uri="{FF2B5EF4-FFF2-40B4-BE49-F238E27FC236}">
                <a16:creationId xmlns:a16="http://schemas.microsoft.com/office/drawing/2014/main" id="{FBB7BB17-2648-6A2F-9763-1C6FC89D2CC8}"/>
              </a:ext>
            </a:extLst>
          </p:cNvPr>
          <p:cNvPicPr>
            <a:picLocks noGrp="1" noChangeAspect="1"/>
          </p:cNvPicPr>
          <p:nvPr>
            <p:ph sz="quarter" idx="14"/>
          </p:nvPr>
        </p:nvPicPr>
        <p:blipFill>
          <a:blip r:embed="rId3" cstate="hqprint">
            <a:extLst>
              <a:ext uri="{28A0092B-C50C-407E-A947-70E740481C1C}">
                <a14:useLocalDpi xmlns:a14="http://schemas.microsoft.com/office/drawing/2010/main"/>
              </a:ext>
            </a:extLst>
          </a:blip>
          <a:stretch>
            <a:fillRect/>
          </a:stretch>
        </p:blipFill>
        <p:spPr>
          <a:xfrm>
            <a:off x="3629025" y="1577622"/>
            <a:ext cx="1885950" cy="927806"/>
          </a:xfrm>
          <a:prstGeom prst="rect">
            <a:avLst/>
          </a:prstGeom>
        </p:spPr>
      </p:pic>
      <p:pic>
        <p:nvPicPr>
          <p:cNvPr id="22" name="Plassholder for innhold 21" descr="Berkeley logo">
            <a:extLst>
              <a:ext uri="{FF2B5EF4-FFF2-40B4-BE49-F238E27FC236}">
                <a16:creationId xmlns:a16="http://schemas.microsoft.com/office/drawing/2014/main" id="{170BDFDB-BBAE-F740-3038-4F6E1C9A4E4A}"/>
              </a:ext>
            </a:extLst>
          </p:cNvPr>
          <p:cNvPicPr>
            <a:picLocks noGrp="1" noChangeAspect="1"/>
          </p:cNvPicPr>
          <p:nvPr>
            <p:ph sz="quarter" idx="15"/>
          </p:nvPr>
        </p:nvPicPr>
        <p:blipFill>
          <a:blip r:embed="rId4" cstate="hqprint">
            <a:extLst>
              <a:ext uri="{28A0092B-C50C-407E-A947-70E740481C1C}">
                <a14:useLocalDpi xmlns:a14="http://schemas.microsoft.com/office/drawing/2010/main"/>
              </a:ext>
            </a:extLst>
          </a:blip>
          <a:stretch>
            <a:fillRect/>
          </a:stretch>
        </p:blipFill>
        <p:spPr>
          <a:xfrm>
            <a:off x="6461125" y="1511102"/>
            <a:ext cx="1885950" cy="1060846"/>
          </a:xfrm>
          <a:prstGeom prst="rect">
            <a:avLst/>
          </a:prstGeom>
        </p:spPr>
      </p:pic>
    </p:spTree>
    <p:extLst>
      <p:ext uri="{BB962C8B-B14F-4D97-AF65-F5344CB8AC3E}">
        <p14:creationId xmlns:p14="http://schemas.microsoft.com/office/powerpoint/2010/main" val="350214561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e 2" descr="UiBs emblem">
            <a:extLst>
              <a:ext uri="{FF2B5EF4-FFF2-40B4-BE49-F238E27FC236}">
                <a16:creationId xmlns:a16="http://schemas.microsoft.com/office/drawing/2014/main" id="{C17E2B45-FF0C-4C51-7DFE-86EB9CD7E584}"/>
              </a:ext>
              <a:ext uri="{C183D7F6-B498-43B3-948B-1728B52AA6E4}">
                <adec:decorative xmlns:adec="http://schemas.microsoft.com/office/drawing/2017/decorative" val="0"/>
              </a:ext>
            </a:extLst>
          </p:cNvPr>
          <p:cNvPicPr>
            <a:picLocks noChangeAspect="1"/>
          </p:cNvPicPr>
          <p:nvPr/>
        </p:nvPicPr>
        <p:blipFill>
          <a:blip r:embed="rId3" cstate="hqprint">
            <a:extLst>
              <a:ext uri="{28A0092B-C50C-407E-A947-70E740481C1C}">
                <a14:useLocalDpi xmlns:a14="http://schemas.microsoft.com/office/drawing/2010/main"/>
              </a:ext>
            </a:extLst>
          </a:blip>
          <a:srcRect/>
          <a:stretch/>
        </p:blipFill>
        <p:spPr>
          <a:xfrm>
            <a:off x="7871012" y="3872799"/>
            <a:ext cx="779930" cy="779930"/>
          </a:xfrm>
          <a:prstGeom prst="rect">
            <a:avLst/>
          </a:prstGeom>
        </p:spPr>
      </p:pic>
      <p:pic>
        <p:nvPicPr>
          <p:cNvPr id="4" name="Plassholder for bilde 9" descr="Students on Fløyen with Bergen in the background. &#10;Photographer: Eivind Senneset">
            <a:extLst>
              <a:ext uri="{FF2B5EF4-FFF2-40B4-BE49-F238E27FC236}">
                <a16:creationId xmlns:a16="http://schemas.microsoft.com/office/drawing/2014/main" id="{DE09965C-0E77-D53B-A21E-8A983B0E778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410340"/>
            <a:ext cx="9143999" cy="6096000"/>
          </a:xfrm>
          <a:prstGeom prst="rect">
            <a:avLst/>
          </a:prstGeom>
          <a:noFill/>
        </p:spPr>
      </p:pic>
    </p:spTree>
    <p:extLst>
      <p:ext uri="{BB962C8B-B14F-4D97-AF65-F5344CB8AC3E}">
        <p14:creationId xmlns:p14="http://schemas.microsoft.com/office/powerpoint/2010/main" val="223127179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9ED818-A0D8-969D-2358-B8DF1AD0FC27}"/>
            </a:ext>
          </a:extLst>
        </p:cNvPr>
        <p:cNvGrpSpPr/>
        <p:nvPr/>
      </p:nvGrpSpPr>
      <p:grpSpPr>
        <a:xfrm>
          <a:off x="0" y="0"/>
          <a:ext cx="0" cy="0"/>
          <a:chOff x="0" y="0"/>
          <a:chExt cx="0" cy="0"/>
        </a:xfrm>
      </p:grpSpPr>
      <p:pic>
        <p:nvPicPr>
          <p:cNvPr id="19" name="Plassholder for bilde 9" descr="Fotograf: Eivind Senneset">
            <a:extLst>
              <a:ext uri="{FF2B5EF4-FFF2-40B4-BE49-F238E27FC236}">
                <a16:creationId xmlns:a16="http://schemas.microsoft.com/office/drawing/2014/main" id="{934DD14B-99CF-288D-D22F-A5A6563E73C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410340"/>
            <a:ext cx="9143999" cy="6095999"/>
          </a:xfrm>
          <a:prstGeom prst="rect">
            <a:avLst/>
          </a:prstGeom>
          <a:noFill/>
        </p:spPr>
      </p:pic>
      <p:pic>
        <p:nvPicPr>
          <p:cNvPr id="2" name="Plassholder for bilde 9" descr="Students talking by a pond in Nygårdsparken.&#10;Photographer: Eivind Senneset">
            <a:extLst>
              <a:ext uri="{FF2B5EF4-FFF2-40B4-BE49-F238E27FC236}">
                <a16:creationId xmlns:a16="http://schemas.microsoft.com/office/drawing/2014/main" id="{B1E9C53E-7C2F-930F-7238-4140BA4632A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402388"/>
            <a:ext cx="9143999" cy="6095999"/>
          </a:xfrm>
          <a:prstGeom prst="rect">
            <a:avLst/>
          </a:prstGeom>
          <a:noFill/>
        </p:spPr>
      </p:pic>
    </p:spTree>
    <p:extLst>
      <p:ext uri="{BB962C8B-B14F-4D97-AF65-F5344CB8AC3E}">
        <p14:creationId xmlns:p14="http://schemas.microsoft.com/office/powerpoint/2010/main" val="252790476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lassholder for bilde 12">
            <a:extLst>
              <a:ext uri="{FF2B5EF4-FFF2-40B4-BE49-F238E27FC236}">
                <a16:creationId xmlns:a16="http://schemas.microsoft.com/office/drawing/2014/main" id="{E8E81734-C99B-98DF-4166-D7CBB2AE95A8}"/>
              </a:ext>
              <a:ext uri="{C183D7F6-B498-43B3-948B-1728B52AA6E4}">
                <adec:decorative xmlns:adec="http://schemas.microsoft.com/office/drawing/2017/decorative" val="1"/>
              </a:ext>
            </a:extLst>
          </p:cNvPr>
          <p:cNvPicPr>
            <a:picLocks noGrp="1" noChangeAspect="1"/>
          </p:cNvPicPr>
          <p:nvPr>
            <p:ph type="pic" sz="quarter" idx="13"/>
          </p:nvPr>
        </p:nvPicPr>
        <p:blipFill>
          <a:blip r:embed="rId3" cstate="hqprint">
            <a:extLst>
              <a:ext uri="{28A0092B-C50C-407E-A947-70E740481C1C}">
                <a14:useLocalDpi xmlns:a14="http://schemas.microsoft.com/office/drawing/2010/main"/>
              </a:ext>
            </a:extLst>
          </a:blip>
          <a:srcRect t="7" b="7"/>
          <a:stretch/>
        </p:blipFill>
        <p:spPr/>
      </p:pic>
      <p:sp>
        <p:nvSpPr>
          <p:cNvPr id="8" name="Plassholder for tekst 7">
            <a:extLst>
              <a:ext uri="{FF2B5EF4-FFF2-40B4-BE49-F238E27FC236}">
                <a16:creationId xmlns:a16="http://schemas.microsoft.com/office/drawing/2014/main" id="{7155A19B-D59A-9F0D-83B4-04030EF9A99E}"/>
              </a:ext>
              <a:ext uri="{C183D7F6-B498-43B3-948B-1728B52AA6E4}">
                <adec:decorative xmlns:adec="http://schemas.microsoft.com/office/drawing/2017/decorative" val="1"/>
              </a:ext>
            </a:extLst>
          </p:cNvPr>
          <p:cNvSpPr>
            <a:spLocks noGrp="1"/>
          </p:cNvSpPr>
          <p:nvPr>
            <p:ph type="body" sz="quarter" idx="11"/>
          </p:nvPr>
        </p:nvSpPr>
        <p:spPr>
          <a:xfrm>
            <a:off x="0" y="1209"/>
            <a:ext cx="9144000" cy="5142291"/>
          </a:xfrm>
        </p:spPr>
        <p:txBody>
          <a:bodyPr/>
          <a:lstStyle/>
          <a:p>
            <a:endParaRPr lang="en-GB" noProof="0"/>
          </a:p>
        </p:txBody>
      </p:sp>
      <p:sp>
        <p:nvSpPr>
          <p:cNvPr id="7" name="Tittel 6">
            <a:extLst>
              <a:ext uri="{FF2B5EF4-FFF2-40B4-BE49-F238E27FC236}">
                <a16:creationId xmlns:a16="http://schemas.microsoft.com/office/drawing/2014/main" id="{C8720715-EA81-C3B7-4035-1D7A274BA4A1}"/>
              </a:ext>
            </a:extLst>
          </p:cNvPr>
          <p:cNvSpPr>
            <a:spLocks noGrp="1"/>
          </p:cNvSpPr>
          <p:nvPr>
            <p:ph type="title"/>
          </p:nvPr>
        </p:nvSpPr>
        <p:spPr/>
        <p:txBody>
          <a:bodyPr/>
          <a:lstStyle/>
          <a:p>
            <a:r>
              <a:rPr lang="en-GB" noProof="0">
                <a:latin typeface="Calibri"/>
                <a:ea typeface="Calibri"/>
                <a:cs typeface="Calibri"/>
              </a:rPr>
              <a:t>Knowledge that </a:t>
            </a:r>
            <a:br>
              <a:rPr lang="en-GB" noProof="0"/>
            </a:br>
            <a:r>
              <a:rPr lang="en-GB" noProof="0">
                <a:latin typeface="Calibri"/>
                <a:ea typeface="Calibri"/>
                <a:cs typeface="Calibri"/>
              </a:rPr>
              <a:t>shapes society</a:t>
            </a:r>
            <a:endParaRPr lang="en-GB" noProof="0"/>
          </a:p>
        </p:txBody>
      </p:sp>
      <p:sp>
        <p:nvSpPr>
          <p:cNvPr id="9" name="Plassholder for tekst 8">
            <a:extLst>
              <a:ext uri="{FF2B5EF4-FFF2-40B4-BE49-F238E27FC236}">
                <a16:creationId xmlns:a16="http://schemas.microsoft.com/office/drawing/2014/main" id="{783333DD-36D1-14E1-5B46-2BA87640707B}"/>
              </a:ext>
              <a:ext uri="{C183D7F6-B498-43B3-948B-1728B52AA6E4}">
                <adec:decorative xmlns:adec="http://schemas.microsoft.com/office/drawing/2017/decorative" val="1"/>
              </a:ext>
            </a:extLst>
          </p:cNvPr>
          <p:cNvSpPr>
            <a:spLocks noGrp="1"/>
          </p:cNvSpPr>
          <p:nvPr>
            <p:ph type="body" sz="quarter" idx="12"/>
          </p:nvPr>
        </p:nvSpPr>
        <p:spPr/>
        <p:txBody>
          <a:bodyPr/>
          <a:lstStyle/>
          <a:p>
            <a:endParaRPr lang="en-GB" noProof="0"/>
          </a:p>
        </p:txBody>
      </p:sp>
      <p:sp>
        <p:nvSpPr>
          <p:cNvPr id="10" name="Plassholder for tekst 9" descr="University of Bergen logo">
            <a:extLst>
              <a:ext uri="{FF2B5EF4-FFF2-40B4-BE49-F238E27FC236}">
                <a16:creationId xmlns:a16="http://schemas.microsoft.com/office/drawing/2014/main" id="{93C53EA9-56C8-D9E9-D77A-28A07B7935E0}"/>
              </a:ext>
            </a:extLst>
          </p:cNvPr>
          <p:cNvSpPr>
            <a:spLocks noGrp="1"/>
          </p:cNvSpPr>
          <p:nvPr>
            <p:ph type="body" sz="quarter" idx="16"/>
          </p:nvPr>
        </p:nvSpPr>
        <p:spPr/>
        <p:txBody>
          <a:bodyPr/>
          <a:lstStyle/>
          <a:p>
            <a:endParaRPr lang="en-GB" noProof="0"/>
          </a:p>
        </p:txBody>
      </p:sp>
    </p:spTree>
    <p:extLst>
      <p:ext uri="{BB962C8B-B14F-4D97-AF65-F5344CB8AC3E}">
        <p14:creationId xmlns:p14="http://schemas.microsoft.com/office/powerpoint/2010/main" val="1742312308"/>
      </p:ext>
    </p:extLst>
  </p:cSld>
  <p:clrMapOvr>
    <a:masterClrMapping/>
  </p:clrMapOvr>
</p:sld>
</file>

<file path=ppt/theme/theme1.xml><?xml version="1.0" encoding="utf-8"?>
<a:theme xmlns:a="http://schemas.openxmlformats.org/drawingml/2006/main" name="Office-tema">
  <a:themeElements>
    <a:clrScheme name="UiB">
      <a:dk1>
        <a:sysClr val="windowText" lastClr="000000"/>
      </a:dk1>
      <a:lt1>
        <a:sysClr val="window" lastClr="FFFFFF"/>
      </a:lt1>
      <a:dk2>
        <a:srgbClr val="18234E"/>
      </a:dk2>
      <a:lt2>
        <a:srgbClr val="FFF0A4"/>
      </a:lt2>
      <a:accent1>
        <a:srgbClr val="F37063"/>
      </a:accent1>
      <a:accent2>
        <a:srgbClr val="FDDACC"/>
      </a:accent2>
      <a:accent3>
        <a:srgbClr val="1B284A"/>
      </a:accent3>
      <a:accent4>
        <a:srgbClr val="ACABD5"/>
      </a:accent4>
      <a:accent5>
        <a:srgbClr val="9BD3AB"/>
      </a:accent5>
      <a:accent6>
        <a:srgbClr val="4FBC8A"/>
      </a:accent6>
      <a:hlink>
        <a:srgbClr val="0563C1"/>
      </a:hlink>
      <a:folHlink>
        <a:srgbClr val="954F72"/>
      </a:folHlink>
    </a:clrScheme>
    <a:fontScheme name="UiB">
      <a:majorFont>
        <a:latin typeface="Times New Roman"/>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iB_PPT" id="{3B09415D-50B6-4816-9C92-59F807C90BED}" vid="{BFAE96DC-AB39-43C0-B180-D0D8EB536096}"/>
    </a:ext>
  </a:extLst>
</a:theme>
</file>

<file path=ppt/theme/theme2.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a4f0818-4d36-42d6-a74e-cd4750589ea1">
      <UserInfo>
        <DisplayName>Ida Bergstrøm</DisplayName>
        <AccountId>20</AccountId>
        <AccountType/>
      </UserInfo>
    </SharedWithUsers>
    <lcf76f155ced4ddcb4097134ff3c332f xmlns="03550bf8-6daa-45f0-b98a-6fb66f6254f3">
      <Terms xmlns="http://schemas.microsoft.com/office/infopath/2007/PartnerControls"/>
    </lcf76f155ced4ddcb4097134ff3c332f>
    <https_x003a__x002f__x002f_uustatus_x002e_no_x002f_nb_x002f_erklaringer_x002f_publisert_x002f_5b80116c_x002d_c591_x002d_415a_x002d_8c02_x002d_6f98fc1bee7b xmlns="03550bf8-6daa-45f0-b98a-6fb66f6254f3">
      <Url xsi:nil="true"/>
      <Description xsi:nil="true"/>
    </https_x003a__x002f__x002f_uustatus_x002e_no_x002f_nb_x002f_erklaringer_x002f_publisert_x002f_5b80116c_x002d_c591_x002d_415a_x002d_8c02_x002d_6f98fc1bee7b>
    <TaxCatchAll xmlns="3a4f0818-4d36-42d6-a74e-cd4750589ea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228AC4194D6F543863591A3EAB3294D" ma:contentTypeVersion="20" ma:contentTypeDescription="Create a new document." ma:contentTypeScope="" ma:versionID="d0aa47cb64ef73ae764120e4de218a83">
  <xsd:schema xmlns:xsd="http://www.w3.org/2001/XMLSchema" xmlns:xs="http://www.w3.org/2001/XMLSchema" xmlns:p="http://schemas.microsoft.com/office/2006/metadata/properties" xmlns:ns2="03550bf8-6daa-45f0-b98a-6fb66f6254f3" xmlns:ns3="3a4f0818-4d36-42d6-a74e-cd4750589ea1" targetNamespace="http://schemas.microsoft.com/office/2006/metadata/properties" ma:root="true" ma:fieldsID="6edb92c0494736ff54edb8e1c2f5fa59" ns2:_="" ns3:_="">
    <xsd:import namespace="03550bf8-6daa-45f0-b98a-6fb66f6254f3"/>
    <xsd:import namespace="3a4f0818-4d36-42d6-a74e-cd4750589ea1"/>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OCR" minOccurs="0"/>
                <xsd:element ref="ns2:MediaServiceLocation"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https_x003a__x002f__x002f_uustatus_x002e_no_x002f_nb_x002f_erklaringer_x002f_publisert_x002f_5b80116c_x002d_c591_x002d_415a_x002d_8c02_x002d_6f98fc1bee7b"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550bf8-6daa-45f0-b98a-6fb66f6254f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ff15d7e9-da90-449b-8052-bacb1922583c" ma:termSetId="09814cd3-568e-fe90-9814-8d621ff8fb84" ma:anchorId="fba54fb3-c3e1-fe81-a776-ca4b69148c4d" ma:open="true" ma:isKeyword="false">
      <xsd:complexType>
        <xsd:sequence>
          <xsd:element ref="pc:Terms" minOccurs="0" maxOccurs="1"/>
        </xsd:sequence>
      </xsd:complexType>
    </xsd:element>
    <xsd:element name="https_x003a__x002f__x002f_uustatus_x002e_no_x002f_nb_x002f_erklaringer_x002f_publisert_x002f_5b80116c_x002d_c591_x002d_415a_x002d_8c02_x002d_6f98fc1bee7b" ma:index="24" nillable="true" ma:displayName="https://uustatus.no/nb/erklaringer/publisert/5b80116c-c591-415a-8c02-6f98fc1bee7b" ma:format="Hyperlink" ma:internalName="https_x003a__x002f__x002f_uustatus_x002e_no_x002f_nb_x002f_erklaringer_x002f_publisert_x002f_5b80116c_x002d_c591_x002d_415a_x002d_8c02_x002d_6f98fc1bee7b">
      <xsd:complexType>
        <xsd:complexContent>
          <xsd:extension base="dms:URL">
            <xsd:sequence>
              <xsd:element name="Url" type="dms:ValidUrl" minOccurs="0" nillable="true"/>
              <xsd:element name="Description" type="xsd:string" nillable="true"/>
            </xsd:sequence>
          </xsd:extension>
        </xsd:complexContent>
      </xsd:complex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a4f0818-4d36-42d6-a74e-cd4750589ea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a907560d-19a6-4dd3-9e12-f93beb399def}" ma:internalName="TaxCatchAll" ma:showField="CatchAllData" ma:web="3a4f0818-4d36-42d6-a74e-cd4750589ea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4A5A0C6-787F-4A0B-AE70-0BF944D03558}">
  <ds:schemaRefs>
    <ds:schemaRef ds:uri="http://purl.org/dc/elements/1.1/"/>
    <ds:schemaRef ds:uri="http://schemas.microsoft.com/office/2006/documentManagement/types"/>
    <ds:schemaRef ds:uri="http://purl.org/dc/terms/"/>
    <ds:schemaRef ds:uri="http://www.w3.org/XML/1998/namespace"/>
    <ds:schemaRef ds:uri="http://schemas.microsoft.com/office/infopath/2007/PartnerControls"/>
    <ds:schemaRef ds:uri="3a4f0818-4d36-42d6-a74e-cd4750589ea1"/>
    <ds:schemaRef ds:uri="http://schemas.openxmlformats.org/package/2006/metadata/core-properties"/>
    <ds:schemaRef ds:uri="03550bf8-6daa-45f0-b98a-6fb66f6254f3"/>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EAEB136E-CBAD-4A7C-AF55-A26EC955195A}"/>
</file>

<file path=customXml/itemProps3.xml><?xml version="1.0" encoding="utf-8"?>
<ds:datastoreItem xmlns:ds="http://schemas.openxmlformats.org/officeDocument/2006/customXml" ds:itemID="{2E4F586F-59DC-4EEB-9F7C-255EF64FDDAA}">
  <ds:schemaRefs>
    <ds:schemaRef ds:uri="http://schemas.microsoft.com/sharepoint/v3/contenttype/forms"/>
  </ds:schemaRefs>
</ds:datastoreItem>
</file>

<file path=docMetadata/LabelInfo.xml><?xml version="1.0" encoding="utf-8"?>
<clbl:labelList xmlns:clbl="http://schemas.microsoft.com/office/2020/mipLabelMetadata">
  <clbl:label id="{648a24bc-a98d-4025-9c60-48c19a142069}" enabled="0" method="" siteId="{648a24bc-a98d-4025-9c60-48c19a142069}" removed="1"/>
</clbl:labelList>
</file>

<file path=docProps/app.xml><?xml version="1.0" encoding="utf-8"?>
<Properties xmlns="http://schemas.openxmlformats.org/officeDocument/2006/extended-properties" xmlns:vt="http://schemas.openxmlformats.org/officeDocument/2006/docPropsVTypes">
  <Template>UiB_PPT</Template>
  <TotalTime>0</TotalTime>
  <Words>2409</Words>
  <Application>Microsoft Macintosh PowerPoint</Application>
  <PresentationFormat>Skjermfremvisning (16:9)</PresentationFormat>
  <Paragraphs>488</Paragraphs>
  <Slides>80</Slides>
  <Notes>53</Notes>
  <HiddenSlides>0</HiddenSlides>
  <MMClips>0</MMClips>
  <ScaleCrop>false</ScaleCrop>
  <HeadingPairs>
    <vt:vector size="6" baseType="variant">
      <vt:variant>
        <vt:lpstr>Brukte skrifter</vt:lpstr>
      </vt:variant>
      <vt:variant>
        <vt:i4>4</vt:i4>
      </vt:variant>
      <vt:variant>
        <vt:lpstr>Tema</vt:lpstr>
      </vt:variant>
      <vt:variant>
        <vt:i4>1</vt:i4>
      </vt:variant>
      <vt:variant>
        <vt:lpstr>Lysbildetitler</vt:lpstr>
      </vt:variant>
      <vt:variant>
        <vt:i4>80</vt:i4>
      </vt:variant>
    </vt:vector>
  </HeadingPairs>
  <TitlesOfParts>
    <vt:vector size="85" baseType="lpstr">
      <vt:lpstr>Arial</vt:lpstr>
      <vt:lpstr>Arial,Sans-Serif</vt:lpstr>
      <vt:lpstr>Calibri</vt:lpstr>
      <vt:lpstr>Times New Roman</vt:lpstr>
      <vt:lpstr>Office-tema</vt:lpstr>
      <vt:lpstr>University of Bergen</vt:lpstr>
      <vt:lpstr>Vision</vt:lpstr>
      <vt:lpstr>University of Bergen</vt:lpstr>
      <vt:lpstr>PowerPoint-presentasjon</vt:lpstr>
      <vt:lpstr>City campus</vt:lpstr>
      <vt:lpstr>Key figures</vt:lpstr>
      <vt:lpstr>Organisational chart</vt:lpstr>
      <vt:lpstr>Organisational chart - Administration</vt:lpstr>
      <vt:lpstr>PowerPoint-presentasjon</vt:lpstr>
      <vt:lpstr>Seven faculties and the university museum</vt:lpstr>
      <vt:lpstr>PowerPoint-presentasjon</vt:lpstr>
      <vt:lpstr>Faculty of fine art, music and design</vt:lpstr>
      <vt:lpstr>PowerPoint-presentasjon</vt:lpstr>
      <vt:lpstr>Faculty of humanities</vt:lpstr>
      <vt:lpstr>PowerPoint-presentasjon</vt:lpstr>
      <vt:lpstr>Faculty of law</vt:lpstr>
      <vt:lpstr>PowerPoint-presentasjon</vt:lpstr>
      <vt:lpstr>Faculty of medicine</vt:lpstr>
      <vt:lpstr>PowerPoint-presentasjon</vt:lpstr>
      <vt:lpstr>Faculty of science and technology</vt:lpstr>
      <vt:lpstr>PowerPoint-presentasjon</vt:lpstr>
      <vt:lpstr>Faculty of psychology</vt:lpstr>
      <vt:lpstr>PowerPoint-presentasjon</vt:lpstr>
      <vt:lpstr>Faculty of Social Sciences</vt:lpstr>
      <vt:lpstr>PowerPoint-presentasjon</vt:lpstr>
      <vt:lpstr>The University Museum</vt:lpstr>
      <vt:lpstr>Excellent Research Environment</vt:lpstr>
      <vt:lpstr>Six knowledge clusters</vt:lpstr>
      <vt:lpstr>Research at a high international level</vt:lpstr>
      <vt:lpstr>Research at a high international level</vt:lpstr>
      <vt:lpstr>UiB will push the boundaries of knowledge  and contribute to a sustainable and democratic future through strong research within and across disciplines  over a broad academic span.</vt:lpstr>
      <vt:lpstr>Contribution and commissioned research income</vt:lpstr>
      <vt:lpstr>Grants from the European Research Council (ERC)</vt:lpstr>
      <vt:lpstr>Grants from the European Research Council (ERC)</vt:lpstr>
      <vt:lpstr>Centres of Excellence</vt:lpstr>
      <vt:lpstr>Publications</vt:lpstr>
      <vt:lpstr>Phd candidates</vt:lpstr>
      <vt:lpstr>PowerPoint-presentasjon</vt:lpstr>
      <vt:lpstr>High quality  in education</vt:lpstr>
      <vt:lpstr>High quality in education</vt:lpstr>
      <vt:lpstr>UiB will educate candidates who can shape the society, working life, and business sector of tomorrow with perspectives from different subject fields.  We will provide students with an academic foundation that lasts throughout their lives and that contributes to creating competent and reflective citizens. </vt:lpstr>
      <vt:lpstr>PowerPoint-presentasjon</vt:lpstr>
      <vt:lpstr>Students</vt:lpstr>
      <vt:lpstr>Education</vt:lpstr>
      <vt:lpstr>Degrees awarded</vt:lpstr>
      <vt:lpstr>Educational innovation</vt:lpstr>
      <vt:lpstr>Knowledge dissemination, dialogue with society, and innovation</vt:lpstr>
      <vt:lpstr>UiB will to be an open source of knowledge  and an excellent arena for research-based  knowledge transfer and public dialogue.</vt:lpstr>
      <vt:lpstr>Dissemination, dialogue and innovation</vt:lpstr>
      <vt:lpstr>Dissemination, dialogue and innovation</vt:lpstr>
      <vt:lpstr>The University Library</vt:lpstr>
      <vt:lpstr>University Museum of Bergen</vt:lpstr>
      <vt:lpstr>The university community and  the organisation</vt:lpstr>
      <vt:lpstr>The university community and the organisation</vt:lpstr>
      <vt:lpstr>UiB will be an attractive place to work and study,  recruiting and developing high competence and promoting a collaborative culture of mutual high ambitions. </vt:lpstr>
      <vt:lpstr>Staff</vt:lpstr>
      <vt:lpstr>Administration and service development</vt:lpstr>
      <vt:lpstr>Competence development programmes</vt:lpstr>
      <vt:lpstr>Climate actions and sustainability</vt:lpstr>
      <vt:lpstr>Climate actions and sustainability</vt:lpstr>
      <vt:lpstr>Continuing education</vt:lpstr>
      <vt:lpstr>Continuing education</vt:lpstr>
      <vt:lpstr>Continuing education</vt:lpstr>
      <vt:lpstr>Continuing education</vt:lpstr>
      <vt:lpstr>Continuing education</vt:lpstr>
      <vt:lpstr>– This was really highly relevant! Coordination in the public sector, wicked problems, underlying structures – it all hit the mark.  Merethe Anker-Nilssen Senior Advisor i HK-dir   </vt:lpstr>
      <vt:lpstr>– For me, the course has been an eye-opener. I have gained a fundamental understanding of a field I previously had little experience with, and greater insight into how research-based ideas can be developed into solutions that create value for people and society.  Eline Skirnisdottir Vik, professor of midwifery at HVL</vt:lpstr>
      <vt:lpstr>An international university</vt:lpstr>
      <vt:lpstr>Internationalisation</vt:lpstr>
      <vt:lpstr>Exchange agreements</vt:lpstr>
      <vt:lpstr>University wide networks</vt:lpstr>
      <vt:lpstr>The North Sea University Partnership</vt:lpstr>
      <vt:lpstr>UiB and the Arctic</vt:lpstr>
      <vt:lpstr>CHARM-EU</vt:lpstr>
      <vt:lpstr>The university alliance CHARM-EU</vt:lpstr>
      <vt:lpstr>The Coimbra group of universities</vt:lpstr>
      <vt:lpstr>University wide partners</vt:lpstr>
      <vt:lpstr>PowerPoint-presentasjon</vt:lpstr>
      <vt:lpstr>PowerPoint-presentasjon</vt:lpstr>
      <vt:lpstr>Knowledge that  shapes society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PowerPoint-presentasjon</dc:title>
  <dc:creator>Ida Bergstrøm</dc:creator>
  <cp:lastModifiedBy>Regine Rosland Lunde</cp:lastModifiedBy>
  <cp:revision>1</cp:revision>
  <dcterms:created xsi:type="dcterms:W3CDTF">2023-08-15T07:54:27Z</dcterms:created>
  <dcterms:modified xsi:type="dcterms:W3CDTF">2026-07-03T07:59:45Z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0x0101009228AC4194D6F543863591A3EAB3294D</vt:lpwstr>
  </property>
  <property fmtid="{D5CDD505-2E9C-101B-9397-08002B2CF9AE}" pid="3" name="MediaServiceImageTags">
    <vt:lpwstr/>
  </property>
</Properties>
</file>