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58" r:id="rId5"/>
    <p:sldId id="603" r:id="rId6"/>
    <p:sldId id="419" r:id="rId7"/>
    <p:sldId id="341" r:id="rId8"/>
    <p:sldId id="570" r:id="rId9"/>
    <p:sldId id="610" r:id="rId10"/>
    <p:sldId id="271" r:id="rId11"/>
    <p:sldId id="272" r:id="rId12"/>
    <p:sldId id="584" r:id="rId13"/>
    <p:sldId id="593" r:id="rId14"/>
    <p:sldId id="589" r:id="rId15"/>
    <p:sldId id="594" r:id="rId16"/>
    <p:sldId id="595" r:id="rId17"/>
    <p:sldId id="596" r:id="rId18"/>
    <p:sldId id="590" r:id="rId19"/>
    <p:sldId id="597" r:id="rId20"/>
    <p:sldId id="586" r:id="rId21"/>
    <p:sldId id="598" r:id="rId22"/>
    <p:sldId id="599" r:id="rId23"/>
    <p:sldId id="600" r:id="rId24"/>
    <p:sldId id="587" r:id="rId25"/>
    <p:sldId id="601" r:id="rId26"/>
    <p:sldId id="592" r:id="rId27"/>
    <p:sldId id="611" r:id="rId28"/>
    <p:sldId id="605" r:id="rId29"/>
    <p:sldId id="270" r:id="rId30"/>
    <p:sldId id="612" r:id="rId31"/>
    <p:sldId id="276" r:id="rId32"/>
    <p:sldId id="613" r:id="rId33"/>
    <p:sldId id="614" r:id="rId34"/>
    <p:sldId id="623" r:id="rId35"/>
    <p:sldId id="625" r:id="rId36"/>
    <p:sldId id="506" r:id="rId37"/>
    <p:sldId id="616" r:id="rId38"/>
    <p:sldId id="617" r:id="rId39"/>
    <p:sldId id="324" r:id="rId40"/>
    <p:sldId id="262" r:id="rId41"/>
    <p:sldId id="558" r:id="rId42"/>
    <p:sldId id="554" r:id="rId43"/>
    <p:sldId id="566" r:id="rId44"/>
    <p:sldId id="626" r:id="rId45"/>
    <p:sldId id="619" r:id="rId46"/>
    <p:sldId id="514" r:id="rId47"/>
    <p:sldId id="264" r:id="rId48"/>
    <p:sldId id="517" r:id="rId49"/>
    <p:sldId id="559" r:id="rId50"/>
    <p:sldId id="561" r:id="rId51"/>
    <p:sldId id="562" r:id="rId52"/>
    <p:sldId id="578" r:id="rId53"/>
    <p:sldId id="572" r:id="rId54"/>
    <p:sldId id="606" r:id="rId55"/>
    <p:sldId id="580" r:id="rId56"/>
    <p:sldId id="621" r:id="rId57"/>
    <p:sldId id="529" r:id="rId58"/>
    <p:sldId id="574" r:id="rId59"/>
    <p:sldId id="581" r:id="rId60"/>
    <p:sldId id="582" r:id="rId61"/>
    <p:sldId id="583" r:id="rId62"/>
    <p:sldId id="631" r:id="rId63"/>
    <p:sldId id="537" r:id="rId64"/>
    <p:sldId id="536" r:id="rId65"/>
    <p:sldId id="538" r:id="rId66"/>
    <p:sldId id="540" r:id="rId67"/>
    <p:sldId id="539" r:id="rId68"/>
    <p:sldId id="516" r:id="rId69"/>
    <p:sldId id="541" r:id="rId70"/>
  </p:sldIdLst>
  <p:sldSz cx="9144000" cy="5143500" type="screen16x9"/>
  <p:notesSz cx="6858000" cy="9144000"/>
  <p:defaultTextStyle>
    <a:defPPr>
      <a:defRPr lang="nb-NO"/>
    </a:defPPr>
    <a:lvl1pPr marL="0" algn="l" defTabSz="685743" rtl="0" eaLnBrk="1" latinLnBrk="0" hangingPunct="1">
      <a:defRPr sz="1350" kern="1200">
        <a:solidFill>
          <a:schemeClr val="tx1"/>
        </a:solidFill>
        <a:latin typeface="+mn-lt"/>
        <a:ea typeface="+mn-ea"/>
        <a:cs typeface="+mn-cs"/>
      </a:defRPr>
    </a:lvl1pPr>
    <a:lvl2pPr marL="342872" algn="l" defTabSz="685743" rtl="0" eaLnBrk="1" latinLnBrk="0" hangingPunct="1">
      <a:defRPr sz="1350" kern="1200">
        <a:solidFill>
          <a:schemeClr val="tx1"/>
        </a:solidFill>
        <a:latin typeface="+mn-lt"/>
        <a:ea typeface="+mn-ea"/>
        <a:cs typeface="+mn-cs"/>
      </a:defRPr>
    </a:lvl2pPr>
    <a:lvl3pPr marL="685743" algn="l" defTabSz="685743" rtl="0" eaLnBrk="1" latinLnBrk="0" hangingPunct="1">
      <a:defRPr sz="1350" kern="1200">
        <a:solidFill>
          <a:schemeClr val="tx1"/>
        </a:solidFill>
        <a:latin typeface="+mn-lt"/>
        <a:ea typeface="+mn-ea"/>
        <a:cs typeface="+mn-cs"/>
      </a:defRPr>
    </a:lvl3pPr>
    <a:lvl4pPr marL="1028615" algn="l" defTabSz="685743" rtl="0" eaLnBrk="1" latinLnBrk="0" hangingPunct="1">
      <a:defRPr sz="1350" kern="1200">
        <a:solidFill>
          <a:schemeClr val="tx1"/>
        </a:solidFill>
        <a:latin typeface="+mn-lt"/>
        <a:ea typeface="+mn-ea"/>
        <a:cs typeface="+mn-cs"/>
      </a:defRPr>
    </a:lvl4pPr>
    <a:lvl5pPr marL="1371485" algn="l" defTabSz="685743" rtl="0" eaLnBrk="1" latinLnBrk="0" hangingPunct="1">
      <a:defRPr sz="1350" kern="1200">
        <a:solidFill>
          <a:schemeClr val="tx1"/>
        </a:solidFill>
        <a:latin typeface="+mn-lt"/>
        <a:ea typeface="+mn-ea"/>
        <a:cs typeface="+mn-cs"/>
      </a:defRPr>
    </a:lvl5pPr>
    <a:lvl6pPr marL="1714357" algn="l" defTabSz="685743" rtl="0" eaLnBrk="1" latinLnBrk="0" hangingPunct="1">
      <a:defRPr sz="1350" kern="1200">
        <a:solidFill>
          <a:schemeClr val="tx1"/>
        </a:solidFill>
        <a:latin typeface="+mn-lt"/>
        <a:ea typeface="+mn-ea"/>
        <a:cs typeface="+mn-cs"/>
      </a:defRPr>
    </a:lvl6pPr>
    <a:lvl7pPr marL="2057229" algn="l" defTabSz="685743" rtl="0" eaLnBrk="1" latinLnBrk="0" hangingPunct="1">
      <a:defRPr sz="1350" kern="1200">
        <a:solidFill>
          <a:schemeClr val="tx1"/>
        </a:solidFill>
        <a:latin typeface="+mn-lt"/>
        <a:ea typeface="+mn-ea"/>
        <a:cs typeface="+mn-cs"/>
      </a:defRPr>
    </a:lvl7pPr>
    <a:lvl8pPr marL="2400100" algn="l" defTabSz="685743" rtl="0" eaLnBrk="1" latinLnBrk="0" hangingPunct="1">
      <a:defRPr sz="1350" kern="1200">
        <a:solidFill>
          <a:schemeClr val="tx1"/>
        </a:solidFill>
        <a:latin typeface="+mn-lt"/>
        <a:ea typeface="+mn-ea"/>
        <a:cs typeface="+mn-cs"/>
      </a:defRPr>
    </a:lvl8pPr>
    <a:lvl9pPr marL="2742971" algn="l" defTabSz="68574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3AB"/>
    <a:srgbClr val="FDDACC"/>
    <a:srgbClr val="012050"/>
    <a:srgbClr val="FEF9F1"/>
    <a:srgbClr val="FF7061"/>
    <a:srgbClr val="FFF7EC"/>
    <a:srgbClr val="F58B7A"/>
    <a:srgbClr val="F8AFA4"/>
    <a:srgbClr val="4897D2"/>
    <a:srgbClr val="1823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3FCE85-E9F2-3A43-B807-715D0D1B6879}" v="44" dt="2025-06-18T12:50:24.78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89"/>
    <p:restoredTop sz="79974"/>
  </p:normalViewPr>
  <p:slideViewPr>
    <p:cSldViewPr snapToGrid="0">
      <p:cViewPr varScale="1">
        <p:scale>
          <a:sx n="167" d="100"/>
          <a:sy n="167" d="100"/>
        </p:scale>
        <p:origin x="1768"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Bakke" userId="S::christian.bakke@uib.no::5692d319-6714-4b95-b7c1-45347f8b2858" providerId="AD" clId="Web-{4353B15C-9D0D-6B46-9334-766862967247}"/>
    <pc:docChg chg="modSld">
      <pc:chgData name="Christian Bakke" userId="S::christian.bakke@uib.no::5692d319-6714-4b95-b7c1-45347f8b2858" providerId="AD" clId="Web-{4353B15C-9D0D-6B46-9334-766862967247}" dt="2024-09-10T05:13:13.834" v="0" actId="20577"/>
      <pc:docMkLst>
        <pc:docMk/>
      </pc:docMkLst>
      <pc:sldChg chg="modSp">
        <pc:chgData name="Christian Bakke" userId="S::christian.bakke@uib.no::5692d319-6714-4b95-b7c1-45347f8b2858" providerId="AD" clId="Web-{4353B15C-9D0D-6B46-9334-766862967247}" dt="2024-09-10T05:13:13.834" v="0" actId="20577"/>
        <pc:sldMkLst>
          <pc:docMk/>
          <pc:sldMk cId="2362157727" sldId="572"/>
        </pc:sldMkLst>
      </pc:sldChg>
    </pc:docChg>
  </pc:docChgLst>
  <pc:docChgLst>
    <pc:chgData name="Margareth Haugen" userId="S::margareth.haugen@uib.no::6eaf6ea7-126d-4580-836e-b65912c212ad" providerId="AD" clId="Web-{AE5B183C-71F2-786A-BE55-FEEAC0D8FFF5}"/>
    <pc:docChg chg="modSld">
      <pc:chgData name="Margareth Haugen" userId="S::margareth.haugen@uib.no::6eaf6ea7-126d-4580-836e-b65912c212ad" providerId="AD" clId="Web-{AE5B183C-71F2-786A-BE55-FEEAC0D8FFF5}" dt="2025-06-04T11:31:58.038" v="181" actId="1076"/>
      <pc:docMkLst>
        <pc:docMk/>
      </pc:docMkLst>
      <pc:sldChg chg="modNotes">
        <pc:chgData name="Margareth Haugen" userId="S::margareth.haugen@uib.no::6eaf6ea7-126d-4580-836e-b65912c212ad" providerId="AD" clId="Web-{AE5B183C-71F2-786A-BE55-FEEAC0D8FFF5}" dt="2025-06-04T10:06:44.699" v="4"/>
        <pc:sldMkLst>
          <pc:docMk/>
          <pc:sldMk cId="1959824850" sldId="258"/>
        </pc:sldMkLst>
      </pc:sldChg>
      <pc:sldChg chg="addSp">
        <pc:chgData name="Margareth Haugen" userId="S::margareth.haugen@uib.no::6eaf6ea7-126d-4580-836e-b65912c212ad" providerId="AD" clId="Web-{AE5B183C-71F2-786A-BE55-FEEAC0D8FFF5}" dt="2025-06-04T11:03:58.655" v="123"/>
        <pc:sldMkLst>
          <pc:docMk/>
          <pc:sldMk cId="718106114" sldId="264"/>
        </pc:sldMkLst>
      </pc:sldChg>
      <pc:sldChg chg="modSp">
        <pc:chgData name="Margareth Haugen" userId="S::margareth.haugen@uib.no::6eaf6ea7-126d-4580-836e-b65912c212ad" providerId="AD" clId="Web-{AE5B183C-71F2-786A-BE55-FEEAC0D8FFF5}" dt="2025-06-04T10:49:23.259" v="91" actId="20577"/>
        <pc:sldMkLst>
          <pc:docMk/>
          <pc:sldMk cId="1800053316" sldId="506"/>
        </pc:sldMkLst>
        <pc:spChg chg="mod">
          <ac:chgData name="Margareth Haugen" userId="S::margareth.haugen@uib.no::6eaf6ea7-126d-4580-836e-b65912c212ad" providerId="AD" clId="Web-{AE5B183C-71F2-786A-BE55-FEEAC0D8FFF5}" dt="2025-06-04T10:49:23.259" v="91" actId="20577"/>
          <ac:spMkLst>
            <pc:docMk/>
            <pc:sldMk cId="1800053316" sldId="506"/>
            <ac:spMk id="13" creationId="{E76EEE87-B7CD-DBFE-DAC6-4F339F2C8D5D}"/>
          </ac:spMkLst>
        </pc:spChg>
      </pc:sldChg>
      <pc:sldChg chg="modSp">
        <pc:chgData name="Margareth Haugen" userId="S::margareth.haugen@uib.no::6eaf6ea7-126d-4580-836e-b65912c212ad" providerId="AD" clId="Web-{AE5B183C-71F2-786A-BE55-FEEAC0D8FFF5}" dt="2025-06-04T11:02:59.279" v="122" actId="20577"/>
        <pc:sldMkLst>
          <pc:docMk/>
          <pc:sldMk cId="2615070456" sldId="514"/>
        </pc:sldMkLst>
        <pc:spChg chg="mod">
          <ac:chgData name="Margareth Haugen" userId="S::margareth.haugen@uib.no::6eaf6ea7-126d-4580-836e-b65912c212ad" providerId="AD" clId="Web-{AE5B183C-71F2-786A-BE55-FEEAC0D8FFF5}" dt="2025-06-04T11:02:59.279" v="122" actId="20577"/>
          <ac:spMkLst>
            <pc:docMk/>
            <pc:sldMk cId="2615070456" sldId="514"/>
            <ac:spMk id="4" creationId="{E0EC17CF-D851-069B-CAE3-3C46EC7330A7}"/>
          </ac:spMkLst>
        </pc:spChg>
        <pc:spChg chg="mod">
          <ac:chgData name="Margareth Haugen" userId="S::margareth.haugen@uib.no::6eaf6ea7-126d-4580-836e-b65912c212ad" providerId="AD" clId="Web-{AE5B183C-71F2-786A-BE55-FEEAC0D8FFF5}" dt="2025-06-04T11:02:50.545" v="120" actId="20577"/>
          <ac:spMkLst>
            <pc:docMk/>
            <pc:sldMk cId="2615070456" sldId="514"/>
            <ac:spMk id="13" creationId="{204C4F03-91A4-BD89-09F0-487629A53B50}"/>
          </ac:spMkLst>
        </pc:spChg>
      </pc:sldChg>
      <pc:sldChg chg="modSp">
        <pc:chgData name="Margareth Haugen" userId="S::margareth.haugen@uib.no::6eaf6ea7-126d-4580-836e-b65912c212ad" providerId="AD" clId="Web-{AE5B183C-71F2-786A-BE55-FEEAC0D8FFF5}" dt="2025-06-04T11:20:23.925" v="149" actId="20577"/>
        <pc:sldMkLst>
          <pc:docMk/>
          <pc:sldMk cId="1762301725" sldId="529"/>
        </pc:sldMkLst>
        <pc:spChg chg="mod">
          <ac:chgData name="Margareth Haugen" userId="S::margareth.haugen@uib.no::6eaf6ea7-126d-4580-836e-b65912c212ad" providerId="AD" clId="Web-{AE5B183C-71F2-786A-BE55-FEEAC0D8FFF5}" dt="2025-06-04T11:20:21.097" v="148" actId="20577"/>
          <ac:spMkLst>
            <pc:docMk/>
            <pc:sldMk cId="1762301725" sldId="529"/>
            <ac:spMk id="18" creationId="{866DAF8C-D278-7157-A304-A655489FA0A2}"/>
          </ac:spMkLst>
        </pc:spChg>
        <pc:spChg chg="mod">
          <ac:chgData name="Margareth Haugen" userId="S::margareth.haugen@uib.no::6eaf6ea7-126d-4580-836e-b65912c212ad" providerId="AD" clId="Web-{AE5B183C-71F2-786A-BE55-FEEAC0D8FFF5}" dt="2025-06-04T11:20:23.925" v="149" actId="20577"/>
          <ac:spMkLst>
            <pc:docMk/>
            <pc:sldMk cId="1762301725" sldId="529"/>
            <ac:spMk id="22" creationId="{0A414DCB-B958-EB3D-D7E9-ECCA37CD2665}"/>
          </ac:spMkLst>
        </pc:spChg>
        <pc:spChg chg="mod">
          <ac:chgData name="Margareth Haugen" userId="S::margareth.haugen@uib.no::6eaf6ea7-126d-4580-836e-b65912c212ad" providerId="AD" clId="Web-{AE5B183C-71F2-786A-BE55-FEEAC0D8FFF5}" dt="2025-06-04T11:18:42.722" v="147" actId="20577"/>
          <ac:spMkLst>
            <pc:docMk/>
            <pc:sldMk cId="1762301725" sldId="529"/>
            <ac:spMk id="26" creationId="{9520511A-65BD-9B6C-E027-7E273A880E2E}"/>
          </ac:spMkLst>
        </pc:spChg>
      </pc:sldChg>
      <pc:sldChg chg="modSp">
        <pc:chgData name="Margareth Haugen" userId="S::margareth.haugen@uib.no::6eaf6ea7-126d-4580-836e-b65912c212ad" providerId="AD" clId="Web-{AE5B183C-71F2-786A-BE55-FEEAC0D8FFF5}" dt="2025-06-04T11:28:00.475" v="164" actId="20577"/>
        <pc:sldMkLst>
          <pc:docMk/>
          <pc:sldMk cId="3009669195" sldId="536"/>
        </pc:sldMkLst>
        <pc:spChg chg="mod">
          <ac:chgData name="Margareth Haugen" userId="S::margareth.haugen@uib.no::6eaf6ea7-126d-4580-836e-b65912c212ad" providerId="AD" clId="Web-{AE5B183C-71F2-786A-BE55-FEEAC0D8FFF5}" dt="2025-06-04T11:28:00.475" v="164" actId="20577"/>
          <ac:spMkLst>
            <pc:docMk/>
            <pc:sldMk cId="3009669195" sldId="536"/>
            <ac:spMk id="8" creationId="{7D0DA235-6711-5888-D596-49F877331F55}"/>
          </ac:spMkLst>
        </pc:spChg>
      </pc:sldChg>
      <pc:sldChg chg="modSp">
        <pc:chgData name="Margareth Haugen" userId="S::margareth.haugen@uib.no::6eaf6ea7-126d-4580-836e-b65912c212ad" providerId="AD" clId="Web-{AE5B183C-71F2-786A-BE55-FEEAC0D8FFF5}" dt="2025-06-04T11:26:47.412" v="161" actId="20577"/>
        <pc:sldMkLst>
          <pc:docMk/>
          <pc:sldMk cId="556328266" sldId="537"/>
        </pc:sldMkLst>
        <pc:spChg chg="mod">
          <ac:chgData name="Margareth Haugen" userId="S::margareth.haugen@uib.no::6eaf6ea7-126d-4580-836e-b65912c212ad" providerId="AD" clId="Web-{AE5B183C-71F2-786A-BE55-FEEAC0D8FFF5}" dt="2025-06-04T11:26:47.412" v="161" actId="20577"/>
          <ac:spMkLst>
            <pc:docMk/>
            <pc:sldMk cId="556328266" sldId="537"/>
            <ac:spMk id="13" creationId="{18A35E00-7311-C107-3B72-D408B1F3C8EF}"/>
          </ac:spMkLst>
        </pc:spChg>
      </pc:sldChg>
      <pc:sldChg chg="addSp delSp modSp">
        <pc:chgData name="Margareth Haugen" userId="S::margareth.haugen@uib.no::6eaf6ea7-126d-4580-836e-b65912c212ad" providerId="AD" clId="Web-{AE5B183C-71F2-786A-BE55-FEEAC0D8FFF5}" dt="2025-06-04T11:31:58.038" v="181" actId="1076"/>
        <pc:sldMkLst>
          <pc:docMk/>
          <pc:sldMk cId="428485317" sldId="538"/>
        </pc:sldMkLst>
      </pc:sldChg>
      <pc:sldChg chg="addSp delSp modSp">
        <pc:chgData name="Margareth Haugen" userId="S::margareth.haugen@uib.no::6eaf6ea7-126d-4580-836e-b65912c212ad" providerId="AD" clId="Web-{AE5B183C-71F2-786A-BE55-FEEAC0D8FFF5}" dt="2025-06-04T11:13:52.048" v="145" actId="20577"/>
        <pc:sldMkLst>
          <pc:docMk/>
          <pc:sldMk cId="2972198772" sldId="562"/>
        </pc:sldMkLst>
        <pc:spChg chg="add mod">
          <ac:chgData name="Margareth Haugen" userId="S::margareth.haugen@uib.no::6eaf6ea7-126d-4580-836e-b65912c212ad" providerId="AD" clId="Web-{AE5B183C-71F2-786A-BE55-FEEAC0D8FFF5}" dt="2025-06-04T11:13:52.048" v="145" actId="20577"/>
          <ac:spMkLst>
            <pc:docMk/>
            <pc:sldMk cId="2972198772" sldId="562"/>
            <ac:spMk id="20" creationId="{3630EC76-C9E6-57C0-C07C-9E0A1B5650E4}"/>
          </ac:spMkLst>
        </pc:spChg>
        <pc:spChg chg="add">
          <ac:chgData name="Margareth Haugen" userId="S::margareth.haugen@uib.no::6eaf6ea7-126d-4580-836e-b65912c212ad" providerId="AD" clId="Web-{AE5B183C-71F2-786A-BE55-FEEAC0D8FFF5}" dt="2025-06-04T11:12:34.173" v="132"/>
          <ac:spMkLst>
            <pc:docMk/>
            <pc:sldMk cId="2972198772" sldId="562"/>
            <ac:spMk id="23" creationId="{0F8033C1-1BB4-4692-37BD-5E2CE4DA8794}"/>
          </ac:spMkLst>
        </pc:spChg>
        <pc:picChg chg="add">
          <ac:chgData name="Margareth Haugen" userId="S::margareth.haugen@uib.no::6eaf6ea7-126d-4580-836e-b65912c212ad" providerId="AD" clId="Web-{AE5B183C-71F2-786A-BE55-FEEAC0D8FFF5}" dt="2025-06-04T11:12:34.173" v="132"/>
          <ac:picMkLst>
            <pc:docMk/>
            <pc:sldMk cId="2972198772" sldId="562"/>
            <ac:picMk id="19" creationId="{893B99D0-5207-71A6-BBEA-ED29C9DDCD3F}"/>
          </ac:picMkLst>
        </pc:picChg>
        <pc:picChg chg="add">
          <ac:chgData name="Margareth Haugen" userId="S::margareth.haugen@uib.no::6eaf6ea7-126d-4580-836e-b65912c212ad" providerId="AD" clId="Web-{AE5B183C-71F2-786A-BE55-FEEAC0D8FFF5}" dt="2025-06-04T11:12:34.173" v="132"/>
          <ac:picMkLst>
            <pc:docMk/>
            <pc:sldMk cId="2972198772" sldId="562"/>
            <ac:picMk id="21" creationId="{1562FC6E-FDF0-0CEE-58D8-A3AC44A5FD83}"/>
          </ac:picMkLst>
        </pc:picChg>
      </pc:sldChg>
      <pc:sldChg chg="addSp modSp">
        <pc:chgData name="Margareth Haugen" userId="S::margareth.haugen@uib.no::6eaf6ea7-126d-4580-836e-b65912c212ad" providerId="AD" clId="Web-{AE5B183C-71F2-786A-BE55-FEEAC0D8FFF5}" dt="2025-06-04T10:47:10.071" v="89" actId="20577"/>
        <pc:sldMkLst>
          <pc:docMk/>
          <pc:sldMk cId="774661791" sldId="570"/>
        </pc:sldMkLst>
        <pc:spChg chg="mod">
          <ac:chgData name="Margareth Haugen" userId="S::margareth.haugen@uib.no::6eaf6ea7-126d-4580-836e-b65912c212ad" providerId="AD" clId="Web-{AE5B183C-71F2-786A-BE55-FEEAC0D8FFF5}" dt="2025-06-04T10:47:10.071" v="89" actId="20577"/>
          <ac:spMkLst>
            <pc:docMk/>
            <pc:sldMk cId="774661791" sldId="570"/>
            <ac:spMk id="28" creationId="{178DD1E9-82F0-B566-7B0C-077C8FC25F40}"/>
          </ac:spMkLst>
        </pc:spChg>
      </pc:sldChg>
      <pc:sldChg chg="modSp">
        <pc:chgData name="Margareth Haugen" userId="S::margareth.haugen@uib.no::6eaf6ea7-126d-4580-836e-b65912c212ad" providerId="AD" clId="Web-{AE5B183C-71F2-786A-BE55-FEEAC0D8FFF5}" dt="2025-06-04T11:22:55.082" v="159" actId="20577"/>
        <pc:sldMkLst>
          <pc:docMk/>
          <pc:sldMk cId="4077511716" sldId="582"/>
        </pc:sldMkLst>
        <pc:spChg chg="mod">
          <ac:chgData name="Margareth Haugen" userId="S::margareth.haugen@uib.no::6eaf6ea7-126d-4580-836e-b65912c212ad" providerId="AD" clId="Web-{AE5B183C-71F2-786A-BE55-FEEAC0D8FFF5}" dt="2025-06-04T11:22:55.082" v="159" actId="20577"/>
          <ac:spMkLst>
            <pc:docMk/>
            <pc:sldMk cId="4077511716" sldId="582"/>
            <ac:spMk id="7" creationId="{0ECF24DE-E032-B6A4-B4E8-E6FE1C7A2B05}"/>
          </ac:spMkLst>
        </pc:spChg>
      </pc:sldChg>
      <pc:sldChg chg="addSp">
        <pc:chgData name="Margareth Haugen" userId="S::margareth.haugen@uib.no::6eaf6ea7-126d-4580-836e-b65912c212ad" providerId="AD" clId="Web-{AE5B183C-71F2-786A-BE55-FEEAC0D8FFF5}" dt="2025-06-04T11:25:40.568" v="160"/>
        <pc:sldMkLst>
          <pc:docMk/>
          <pc:sldMk cId="2964331681" sldId="583"/>
        </pc:sldMkLst>
      </pc:sldChg>
      <pc:sldChg chg="modSp">
        <pc:chgData name="Margareth Haugen" userId="S::margareth.haugen@uib.no::6eaf6ea7-126d-4580-836e-b65912c212ad" providerId="AD" clId="Web-{AE5B183C-71F2-786A-BE55-FEEAC0D8FFF5}" dt="2025-06-04T10:16:11.811" v="13" actId="20577"/>
        <pc:sldMkLst>
          <pc:docMk/>
          <pc:sldMk cId="1135807029" sldId="594"/>
        </pc:sldMkLst>
        <pc:spChg chg="mod">
          <ac:chgData name="Margareth Haugen" userId="S::margareth.haugen@uib.no::6eaf6ea7-126d-4580-836e-b65912c212ad" providerId="AD" clId="Web-{AE5B183C-71F2-786A-BE55-FEEAC0D8FFF5}" dt="2025-06-04T10:16:11.811" v="13" actId="20577"/>
          <ac:spMkLst>
            <pc:docMk/>
            <pc:sldMk cId="1135807029" sldId="594"/>
            <ac:spMk id="4" creationId="{C7FC0D01-CA41-0B39-4EC9-1D81CEAFA667}"/>
          </ac:spMkLst>
        </pc:spChg>
      </pc:sldChg>
      <pc:sldChg chg="modSp">
        <pc:chgData name="Margareth Haugen" userId="S::margareth.haugen@uib.no::6eaf6ea7-126d-4580-836e-b65912c212ad" providerId="AD" clId="Web-{AE5B183C-71F2-786A-BE55-FEEAC0D8FFF5}" dt="2025-06-04T10:20:03.672" v="30" actId="20577"/>
        <pc:sldMkLst>
          <pc:docMk/>
          <pc:sldMk cId="3488073195" sldId="605"/>
        </pc:sldMkLst>
        <pc:spChg chg="mod">
          <ac:chgData name="Margareth Haugen" userId="S::margareth.haugen@uib.no::6eaf6ea7-126d-4580-836e-b65912c212ad" providerId="AD" clId="Web-{AE5B183C-71F2-786A-BE55-FEEAC0D8FFF5}" dt="2025-06-04T10:20:03.672" v="30" actId="20577"/>
          <ac:spMkLst>
            <pc:docMk/>
            <pc:sldMk cId="3488073195" sldId="605"/>
            <ac:spMk id="13" creationId="{151C4D4F-17B5-B31A-FC73-E47294DFB146}"/>
          </ac:spMkLst>
        </pc:spChg>
      </pc:sldChg>
      <pc:sldChg chg="modSp">
        <pc:chgData name="Margareth Haugen" userId="S::margareth.haugen@uib.no::6eaf6ea7-126d-4580-836e-b65912c212ad" providerId="AD" clId="Web-{AE5B183C-71F2-786A-BE55-FEEAC0D8FFF5}" dt="2025-06-04T10:07:36.746" v="9" actId="20577"/>
        <pc:sldMkLst>
          <pc:docMk/>
          <pc:sldMk cId="3189062212" sldId="610"/>
        </pc:sldMkLst>
        <pc:spChg chg="mod">
          <ac:chgData name="Margareth Haugen" userId="S::margareth.haugen@uib.no::6eaf6ea7-126d-4580-836e-b65912c212ad" providerId="AD" clId="Web-{AE5B183C-71F2-786A-BE55-FEEAC0D8FFF5}" dt="2025-06-04T10:06:47.417" v="5" actId="20577"/>
          <ac:spMkLst>
            <pc:docMk/>
            <pc:sldMk cId="3189062212" sldId="610"/>
            <ac:spMk id="6" creationId="{114B38E6-6640-5185-5BE3-700433DA5A5F}"/>
          </ac:spMkLst>
        </pc:spChg>
        <pc:spChg chg="mod">
          <ac:chgData name="Margareth Haugen" userId="S::margareth.haugen@uib.no::6eaf6ea7-126d-4580-836e-b65912c212ad" providerId="AD" clId="Web-{AE5B183C-71F2-786A-BE55-FEEAC0D8FFF5}" dt="2025-06-04T10:07:13.792" v="8" actId="20577"/>
          <ac:spMkLst>
            <pc:docMk/>
            <pc:sldMk cId="3189062212" sldId="610"/>
            <ac:spMk id="8" creationId="{45206AF2-2128-845E-9A43-E1B247AE714D}"/>
          </ac:spMkLst>
        </pc:spChg>
        <pc:spChg chg="mod">
          <ac:chgData name="Margareth Haugen" userId="S::margareth.haugen@uib.no::6eaf6ea7-126d-4580-836e-b65912c212ad" providerId="AD" clId="Web-{AE5B183C-71F2-786A-BE55-FEEAC0D8FFF5}" dt="2025-06-04T10:07:36.746" v="9" actId="20577"/>
          <ac:spMkLst>
            <pc:docMk/>
            <pc:sldMk cId="3189062212" sldId="610"/>
            <ac:spMk id="10" creationId="{E5CC0AFF-0F41-FCA8-2177-0F52D1234525}"/>
          </ac:spMkLst>
        </pc:spChg>
      </pc:sldChg>
      <pc:sldChg chg="modSp">
        <pc:chgData name="Margareth Haugen" userId="S::margareth.haugen@uib.no::6eaf6ea7-126d-4580-836e-b65912c212ad" providerId="AD" clId="Web-{AE5B183C-71F2-786A-BE55-FEEAC0D8FFF5}" dt="2025-06-04T10:18:25.765" v="28" actId="20577"/>
        <pc:sldMkLst>
          <pc:docMk/>
          <pc:sldMk cId="2641651618" sldId="611"/>
        </pc:sldMkLst>
        <pc:spChg chg="mod">
          <ac:chgData name="Margareth Haugen" userId="S::margareth.haugen@uib.no::6eaf6ea7-126d-4580-836e-b65912c212ad" providerId="AD" clId="Web-{AE5B183C-71F2-786A-BE55-FEEAC0D8FFF5}" dt="2025-06-04T10:18:25.765" v="28" actId="20577"/>
          <ac:spMkLst>
            <pc:docMk/>
            <pc:sldMk cId="2641651618" sldId="611"/>
            <ac:spMk id="6" creationId="{FDECE9CE-E5C1-F94F-2B63-4EBF0B6EFEAC}"/>
          </ac:spMkLst>
        </pc:spChg>
      </pc:sldChg>
      <pc:sldChg chg="modSp">
        <pc:chgData name="Margareth Haugen" userId="S::margareth.haugen@uib.no::6eaf6ea7-126d-4580-836e-b65912c212ad" providerId="AD" clId="Web-{AE5B183C-71F2-786A-BE55-FEEAC0D8FFF5}" dt="2025-06-04T10:27:24.190" v="34" actId="20577"/>
        <pc:sldMkLst>
          <pc:docMk/>
          <pc:sldMk cId="2930574204" sldId="614"/>
        </pc:sldMkLst>
        <pc:spChg chg="mod">
          <ac:chgData name="Margareth Haugen" userId="S::margareth.haugen@uib.no::6eaf6ea7-126d-4580-836e-b65912c212ad" providerId="AD" clId="Web-{AE5B183C-71F2-786A-BE55-FEEAC0D8FFF5}" dt="2025-06-04T10:26:31.580" v="31" actId="20577"/>
          <ac:spMkLst>
            <pc:docMk/>
            <pc:sldMk cId="2930574204" sldId="614"/>
            <ac:spMk id="4" creationId="{7DE8EDAB-4ACD-283D-8E9B-B0A4F88E5154}"/>
          </ac:spMkLst>
        </pc:spChg>
        <pc:spChg chg="mod">
          <ac:chgData name="Margareth Haugen" userId="S::margareth.haugen@uib.no::6eaf6ea7-126d-4580-836e-b65912c212ad" providerId="AD" clId="Web-{AE5B183C-71F2-786A-BE55-FEEAC0D8FFF5}" dt="2025-06-04T10:27:11.846" v="33" actId="20577"/>
          <ac:spMkLst>
            <pc:docMk/>
            <pc:sldMk cId="2930574204" sldId="614"/>
            <ac:spMk id="6" creationId="{8D284340-1580-9B91-2348-2AED8C4E32B3}"/>
          </ac:spMkLst>
        </pc:spChg>
        <pc:spChg chg="mod">
          <ac:chgData name="Margareth Haugen" userId="S::margareth.haugen@uib.no::6eaf6ea7-126d-4580-836e-b65912c212ad" providerId="AD" clId="Web-{AE5B183C-71F2-786A-BE55-FEEAC0D8FFF5}" dt="2025-06-04T10:26:56.190" v="32" actId="20577"/>
          <ac:spMkLst>
            <pc:docMk/>
            <pc:sldMk cId="2930574204" sldId="614"/>
            <ac:spMk id="8" creationId="{5D2EF491-0CE7-88AF-FE98-4BDFF525BD8E}"/>
          </ac:spMkLst>
        </pc:spChg>
        <pc:spChg chg="mod">
          <ac:chgData name="Margareth Haugen" userId="S::margareth.haugen@uib.no::6eaf6ea7-126d-4580-836e-b65912c212ad" providerId="AD" clId="Web-{AE5B183C-71F2-786A-BE55-FEEAC0D8FFF5}" dt="2025-06-04T10:27:24.190" v="34" actId="20577"/>
          <ac:spMkLst>
            <pc:docMk/>
            <pc:sldMk cId="2930574204" sldId="614"/>
            <ac:spMk id="10" creationId="{CCF5CB78-98C2-7DCC-5E44-D54A4D167643}"/>
          </ac:spMkLst>
        </pc:spChg>
      </pc:sldChg>
      <pc:sldChg chg="modSp">
        <pc:chgData name="Margareth Haugen" userId="S::margareth.haugen@uib.no::6eaf6ea7-126d-4580-836e-b65912c212ad" providerId="AD" clId="Web-{AE5B183C-71F2-786A-BE55-FEEAC0D8FFF5}" dt="2025-06-04T10:51:28.588" v="96" actId="20577"/>
        <pc:sldMkLst>
          <pc:docMk/>
          <pc:sldMk cId="3682559029" sldId="616"/>
        </pc:sldMkLst>
        <pc:spChg chg="mod">
          <ac:chgData name="Margareth Haugen" userId="S::margareth.haugen@uib.no::6eaf6ea7-126d-4580-836e-b65912c212ad" providerId="AD" clId="Web-{AE5B183C-71F2-786A-BE55-FEEAC0D8FFF5}" dt="2025-06-04T10:50:54.057" v="93" actId="20577"/>
          <ac:spMkLst>
            <pc:docMk/>
            <pc:sldMk cId="3682559029" sldId="616"/>
            <ac:spMk id="14" creationId="{DCC68955-30AF-36CC-A06B-D0E4322CDFEB}"/>
          </ac:spMkLst>
        </pc:spChg>
        <pc:spChg chg="mod">
          <ac:chgData name="Margareth Haugen" userId="S::margareth.haugen@uib.no::6eaf6ea7-126d-4580-836e-b65912c212ad" providerId="AD" clId="Web-{AE5B183C-71F2-786A-BE55-FEEAC0D8FFF5}" dt="2025-06-04T10:51:16.572" v="95" actId="20577"/>
          <ac:spMkLst>
            <pc:docMk/>
            <pc:sldMk cId="3682559029" sldId="616"/>
            <ac:spMk id="16" creationId="{DC526E0F-AEE7-A6ED-DD47-26F67566515F}"/>
          </ac:spMkLst>
        </pc:spChg>
        <pc:spChg chg="mod">
          <ac:chgData name="Margareth Haugen" userId="S::margareth.haugen@uib.no::6eaf6ea7-126d-4580-836e-b65912c212ad" providerId="AD" clId="Web-{AE5B183C-71F2-786A-BE55-FEEAC0D8FFF5}" dt="2025-06-04T10:51:04.354" v="94" actId="20577"/>
          <ac:spMkLst>
            <pc:docMk/>
            <pc:sldMk cId="3682559029" sldId="616"/>
            <ac:spMk id="18" creationId="{FFA6CAE1-CCB3-F490-5DBD-C9E08BD3B538}"/>
          </ac:spMkLst>
        </pc:spChg>
        <pc:spChg chg="mod">
          <ac:chgData name="Margareth Haugen" userId="S::margareth.haugen@uib.no::6eaf6ea7-126d-4580-836e-b65912c212ad" providerId="AD" clId="Web-{AE5B183C-71F2-786A-BE55-FEEAC0D8FFF5}" dt="2025-06-04T10:51:28.588" v="96" actId="20577"/>
          <ac:spMkLst>
            <pc:docMk/>
            <pc:sldMk cId="3682559029" sldId="616"/>
            <ac:spMk id="20" creationId="{1871AAD8-901F-1ABD-F331-CA9372C98769}"/>
          </ac:spMkLst>
        </pc:spChg>
      </pc:sldChg>
      <pc:sldChg chg="addSp modSp">
        <pc:chgData name="Margareth Haugen" userId="S::margareth.haugen@uib.no::6eaf6ea7-126d-4580-836e-b65912c212ad" providerId="AD" clId="Web-{AE5B183C-71F2-786A-BE55-FEEAC0D8FFF5}" dt="2025-06-04T10:59:59.591" v="116" actId="20577"/>
        <pc:sldMkLst>
          <pc:docMk/>
          <pc:sldMk cId="2026169401" sldId="617"/>
        </pc:sldMkLst>
        <pc:spChg chg="mod">
          <ac:chgData name="Margareth Haugen" userId="S::margareth.haugen@uib.no::6eaf6ea7-126d-4580-836e-b65912c212ad" providerId="AD" clId="Web-{AE5B183C-71F2-786A-BE55-FEEAC0D8FFF5}" dt="2025-06-04T10:52:08.995" v="98" actId="20577"/>
          <ac:spMkLst>
            <pc:docMk/>
            <pc:sldMk cId="2026169401" sldId="617"/>
            <ac:spMk id="4" creationId="{774A3D07-867A-095B-851A-78C3C3E2218E}"/>
          </ac:spMkLst>
        </pc:spChg>
        <pc:spChg chg="mod">
          <ac:chgData name="Margareth Haugen" userId="S::margareth.haugen@uib.no::6eaf6ea7-126d-4580-836e-b65912c212ad" providerId="AD" clId="Web-{AE5B183C-71F2-786A-BE55-FEEAC0D8FFF5}" dt="2025-06-04T10:52:22.604" v="99" actId="20577"/>
          <ac:spMkLst>
            <pc:docMk/>
            <pc:sldMk cId="2026169401" sldId="617"/>
            <ac:spMk id="8" creationId="{16F0D77A-28B5-E0CD-1456-8FCCA8E07DEF}"/>
          </ac:spMkLst>
        </pc:spChg>
        <pc:spChg chg="mod">
          <ac:chgData name="Margareth Haugen" userId="S::margareth.haugen@uib.no::6eaf6ea7-126d-4580-836e-b65912c212ad" providerId="AD" clId="Web-{AE5B183C-71F2-786A-BE55-FEEAC0D8FFF5}" dt="2025-06-04T10:59:59.591" v="116" actId="20577"/>
          <ac:spMkLst>
            <pc:docMk/>
            <pc:sldMk cId="2026169401" sldId="617"/>
            <ac:spMk id="15" creationId="{45EB5632-B34A-0B14-1D02-98044ED47EB9}"/>
          </ac:spMkLst>
        </pc:spChg>
        <pc:spChg chg="mod">
          <ac:chgData name="Margareth Haugen" userId="S::margareth.haugen@uib.no::6eaf6ea7-126d-4580-836e-b65912c212ad" providerId="AD" clId="Web-{AE5B183C-71F2-786A-BE55-FEEAC0D8FFF5}" dt="2025-06-04T10:55:20.824" v="113" actId="20577"/>
          <ac:spMkLst>
            <pc:docMk/>
            <pc:sldMk cId="2026169401" sldId="617"/>
            <ac:spMk id="16" creationId="{DF6B52CD-4802-2853-CC8C-F676E995A759}"/>
          </ac:spMkLst>
        </pc:spChg>
        <pc:spChg chg="mod">
          <ac:chgData name="Margareth Haugen" userId="S::margareth.haugen@uib.no::6eaf6ea7-126d-4580-836e-b65912c212ad" providerId="AD" clId="Web-{AE5B183C-71F2-786A-BE55-FEEAC0D8FFF5}" dt="2025-06-04T10:52:45.385" v="101" actId="20577"/>
          <ac:spMkLst>
            <pc:docMk/>
            <pc:sldMk cId="2026169401" sldId="617"/>
            <ac:spMk id="17" creationId="{D1F3B24E-A85C-7CB7-F610-C827BA68F665}"/>
          </ac:spMkLst>
        </pc:spChg>
      </pc:sldChg>
      <pc:sldChg chg="addSp modSp modNotes">
        <pc:chgData name="Margareth Haugen" userId="S::margareth.haugen@uib.no::6eaf6ea7-126d-4580-836e-b65912c212ad" providerId="AD" clId="Web-{AE5B183C-71F2-786A-BE55-FEEAC0D8FFF5}" dt="2025-06-04T10:32:30.301" v="47"/>
        <pc:sldMkLst>
          <pc:docMk/>
          <pc:sldMk cId="1081278" sldId="623"/>
        </pc:sldMkLst>
        <pc:spChg chg="mod">
          <ac:chgData name="Margareth Haugen" userId="S::margareth.haugen@uib.no::6eaf6ea7-126d-4580-836e-b65912c212ad" providerId="AD" clId="Web-{AE5B183C-71F2-786A-BE55-FEEAC0D8FFF5}" dt="2025-06-04T10:30:53.050" v="37" actId="20577"/>
          <ac:spMkLst>
            <pc:docMk/>
            <pc:sldMk cId="1081278" sldId="623"/>
            <ac:spMk id="6" creationId="{528DA0AD-A4B3-717D-F754-627322214804}"/>
          </ac:spMkLst>
        </pc:spChg>
      </pc:sldChg>
      <pc:sldChg chg="addSp modSp">
        <pc:chgData name="Margareth Haugen" userId="S::margareth.haugen@uib.no::6eaf6ea7-126d-4580-836e-b65912c212ad" providerId="AD" clId="Web-{AE5B183C-71F2-786A-BE55-FEEAC0D8FFF5}" dt="2025-06-04T10:34:48.083" v="55" actId="20577"/>
        <pc:sldMkLst>
          <pc:docMk/>
          <pc:sldMk cId="2695490791" sldId="625"/>
        </pc:sldMkLst>
        <pc:spChg chg="mod">
          <ac:chgData name="Margareth Haugen" userId="S::margareth.haugen@uib.no::6eaf6ea7-126d-4580-836e-b65912c212ad" providerId="AD" clId="Web-{AE5B183C-71F2-786A-BE55-FEEAC0D8FFF5}" dt="2025-06-04T10:34:48.083" v="55" actId="20577"/>
          <ac:spMkLst>
            <pc:docMk/>
            <pc:sldMk cId="2695490791" sldId="625"/>
            <ac:spMk id="6" creationId="{3525D0A7-1E92-1589-E2D9-7834D58DA373}"/>
          </ac:spMkLst>
        </pc:spChg>
      </pc:sldChg>
    </pc:docChg>
  </pc:docChgLst>
  <pc:docChgLst>
    <pc:chgData name="Margareth Haugen" userId="S::margareth.haugen@uib.no::6eaf6ea7-126d-4580-836e-b65912c212ad" providerId="AD" clId="Web-{7C9D2AE9-417F-8D4C-FFBF-0B5300686250}"/>
    <pc:docChg chg="modSld">
      <pc:chgData name="Margareth Haugen" userId="S::margareth.haugen@uib.no::6eaf6ea7-126d-4580-836e-b65912c212ad" providerId="AD" clId="Web-{7C9D2AE9-417F-8D4C-FFBF-0B5300686250}" dt="2024-11-08T14:07:26.940" v="10" actId="20577"/>
      <pc:docMkLst>
        <pc:docMk/>
      </pc:docMkLst>
      <pc:sldChg chg="modSp">
        <pc:chgData name="Margareth Haugen" userId="S::margareth.haugen@uib.no::6eaf6ea7-126d-4580-836e-b65912c212ad" providerId="AD" clId="Web-{7C9D2AE9-417F-8D4C-FFBF-0B5300686250}" dt="2024-11-08T14:07:26.940" v="10" actId="20577"/>
        <pc:sldMkLst>
          <pc:docMk/>
          <pc:sldMk cId="2026169401" sldId="617"/>
        </pc:sldMkLst>
      </pc:sldChg>
    </pc:docChg>
  </pc:docChgLst>
  <pc:docChgLst>
    <pc:chgData name="Ida Bergstrøm" userId="829e9e81-6765-4288-8082-4721c35d4567" providerId="ADAL" clId="{554BAAE4-2D7B-461A-98D0-DCE56034AC3A}"/>
    <pc:docChg chg="modSld">
      <pc:chgData name="Ida Bergstrøm" userId="829e9e81-6765-4288-8082-4721c35d4567" providerId="ADAL" clId="{554BAAE4-2D7B-461A-98D0-DCE56034AC3A}" dt="2024-12-09T14:19:15.093" v="112" actId="20577"/>
      <pc:docMkLst>
        <pc:docMk/>
      </pc:docMkLst>
      <pc:sldChg chg="modSp mod">
        <pc:chgData name="Ida Bergstrøm" userId="829e9e81-6765-4288-8082-4721c35d4567" providerId="ADAL" clId="{554BAAE4-2D7B-461A-98D0-DCE56034AC3A}" dt="2024-12-09T14:19:15.093" v="112" actId="20577"/>
        <pc:sldMkLst>
          <pc:docMk/>
          <pc:sldMk cId="3343327889" sldId="419"/>
        </pc:sldMkLst>
      </pc:sldChg>
      <pc:sldChg chg="modSp mod">
        <pc:chgData name="Ida Bergstrøm" userId="829e9e81-6765-4288-8082-4721c35d4567" providerId="ADAL" clId="{554BAAE4-2D7B-461A-98D0-DCE56034AC3A}" dt="2024-12-09T14:16:16.766" v="63" actId="20577"/>
        <pc:sldMkLst>
          <pc:docMk/>
          <pc:sldMk cId="60418612" sldId="554"/>
        </pc:sldMkLst>
      </pc:sldChg>
      <pc:sldChg chg="modSp mod">
        <pc:chgData name="Ida Bergstrøm" userId="829e9e81-6765-4288-8082-4721c35d4567" providerId="ADAL" clId="{554BAAE4-2D7B-461A-98D0-DCE56034AC3A}" dt="2024-12-09T14:16:48.731" v="80" actId="20577"/>
        <pc:sldMkLst>
          <pc:docMk/>
          <pc:sldMk cId="3962453917" sldId="559"/>
        </pc:sldMkLst>
      </pc:sldChg>
      <pc:sldChg chg="modSp mod">
        <pc:chgData name="Ida Bergstrøm" userId="829e9e81-6765-4288-8082-4721c35d4567" providerId="ADAL" clId="{554BAAE4-2D7B-461A-98D0-DCE56034AC3A}" dt="2024-12-09T14:15:39.887" v="49" actId="20577"/>
        <pc:sldMkLst>
          <pc:docMk/>
          <pc:sldMk cId="3495139241" sldId="613"/>
        </pc:sldMkLst>
      </pc:sldChg>
      <pc:sldChg chg="modSp mod">
        <pc:chgData name="Ida Bergstrøm" userId="829e9e81-6765-4288-8082-4721c35d4567" providerId="ADAL" clId="{554BAAE4-2D7B-461A-98D0-DCE56034AC3A}" dt="2024-12-09T14:17:12.217" v="83" actId="20577"/>
        <pc:sldMkLst>
          <pc:docMk/>
          <pc:sldMk cId="3851154466" sldId="621"/>
        </pc:sldMkLst>
      </pc:sldChg>
    </pc:docChg>
  </pc:docChgLst>
  <pc:docChgLst>
    <pc:chgData name="Christian Bakke" userId="S::christian.bakke@uib.no::5692d319-6714-4b95-b7c1-45347f8b2858" providerId="AD" clId="Web-{479F627D-3D73-D3E2-1C3D-E2DC93058106}"/>
    <pc:docChg chg="modSld">
      <pc:chgData name="Christian Bakke" userId="S::christian.bakke@uib.no::5692d319-6714-4b95-b7c1-45347f8b2858" providerId="AD" clId="Web-{479F627D-3D73-D3E2-1C3D-E2DC93058106}" dt="2024-11-15T08:36:11.356" v="10"/>
      <pc:docMkLst>
        <pc:docMk/>
      </pc:docMkLst>
      <pc:sldChg chg="addSp delSp modSp">
        <pc:chgData name="Christian Bakke" userId="S::christian.bakke@uib.no::5692d319-6714-4b95-b7c1-45347f8b2858" providerId="AD" clId="Web-{479F627D-3D73-D3E2-1C3D-E2DC93058106}" dt="2024-11-15T08:36:11.356" v="10"/>
        <pc:sldMkLst>
          <pc:docMk/>
          <pc:sldMk cId="413742001" sldId="485"/>
        </pc:sldMkLst>
      </pc:sldChg>
    </pc:docChg>
  </pc:docChgLst>
  <pc:docChgLst>
    <pc:chgData name="Margareth Haugen" userId="S::margareth.haugen@uib.no::6eaf6ea7-126d-4580-836e-b65912c212ad" providerId="AD" clId="Web-{3F1AE962-0DD1-35F5-5378-D1E2977C8732}"/>
    <pc:docChg chg="addSld delSld modSld sldOrd">
      <pc:chgData name="Margareth Haugen" userId="S::margareth.haugen@uib.no::6eaf6ea7-126d-4580-836e-b65912c212ad" providerId="AD" clId="Web-{3F1AE962-0DD1-35F5-5378-D1E2977C8732}" dt="2024-11-16T16:21:30.464" v="75" actId="1076"/>
      <pc:docMkLst>
        <pc:docMk/>
      </pc:docMkLst>
      <pc:sldChg chg="modSp del modNotes">
        <pc:chgData name="Margareth Haugen" userId="S::margareth.haugen@uib.no::6eaf6ea7-126d-4580-836e-b65912c212ad" providerId="AD" clId="Web-{3F1AE962-0DD1-35F5-5378-D1E2977C8732}" dt="2024-11-16T16:21:09.947" v="72"/>
        <pc:sldMkLst>
          <pc:docMk/>
          <pc:sldMk cId="413742001" sldId="485"/>
        </pc:sldMkLst>
      </pc:sldChg>
      <pc:sldChg chg="addSp delSp modSp add ord">
        <pc:chgData name="Margareth Haugen" userId="S::margareth.haugen@uib.no::6eaf6ea7-126d-4580-836e-b65912c212ad" providerId="AD" clId="Web-{3F1AE962-0DD1-35F5-5378-D1E2977C8732}" dt="2024-11-16T16:21:30.464" v="75" actId="1076"/>
        <pc:sldMkLst>
          <pc:docMk/>
          <pc:sldMk cId="2252791300" sldId="626"/>
        </pc:sldMkLst>
      </pc:sldChg>
      <pc:sldChg chg="add del">
        <pc:chgData name="Margareth Haugen" userId="S::margareth.haugen@uib.no::6eaf6ea7-126d-4580-836e-b65912c212ad" providerId="AD" clId="Web-{3F1AE962-0DD1-35F5-5378-D1E2977C8732}" dt="2024-11-16T16:21:07.854" v="71"/>
        <pc:sldMkLst>
          <pc:docMk/>
          <pc:sldMk cId="2658615827" sldId="627"/>
        </pc:sldMkLst>
      </pc:sldChg>
    </pc:docChg>
  </pc:docChgLst>
  <pc:docChgLst>
    <pc:chgData name="Ida Bergstrøm" userId="829e9e81-6765-4288-8082-4721c35d4567" providerId="ADAL" clId="{9AD31792-331A-4FCA-88C5-6D063EDCC3D8}"/>
    <pc:docChg chg="modSld">
      <pc:chgData name="Ida Bergstrøm" userId="829e9e81-6765-4288-8082-4721c35d4567" providerId="ADAL" clId="{9AD31792-331A-4FCA-88C5-6D063EDCC3D8}" dt="2024-09-10T11:07:15.028" v="91" actId="20577"/>
      <pc:docMkLst>
        <pc:docMk/>
      </pc:docMkLst>
      <pc:sldChg chg="modSp mod">
        <pc:chgData name="Ida Bergstrøm" userId="829e9e81-6765-4288-8082-4721c35d4567" providerId="ADAL" clId="{9AD31792-331A-4FCA-88C5-6D063EDCC3D8}" dt="2024-09-10T11:07:15.028" v="91" actId="20577"/>
        <pc:sldMkLst>
          <pc:docMk/>
          <pc:sldMk cId="2362157727" sldId="572"/>
        </pc:sldMkLst>
      </pc:sldChg>
    </pc:docChg>
  </pc:docChgLst>
  <pc:docChgLst>
    <pc:chgData name="Margareth Haugen" userId="S::margareth.haugen@uib.no::6eaf6ea7-126d-4580-836e-b65912c212ad" providerId="AD" clId="Web-{F8ED66E4-09F0-D707-81D9-00267987CEFE}"/>
    <pc:docChg chg="modSld">
      <pc:chgData name="Margareth Haugen" userId="S::margareth.haugen@uib.no::6eaf6ea7-126d-4580-836e-b65912c212ad" providerId="AD" clId="Web-{F8ED66E4-09F0-D707-81D9-00267987CEFE}" dt="2024-11-14T15:46:52.896" v="0"/>
      <pc:docMkLst>
        <pc:docMk/>
      </pc:docMkLst>
      <pc:sldChg chg="modNotes">
        <pc:chgData name="Margareth Haugen" userId="S::margareth.haugen@uib.no::6eaf6ea7-126d-4580-836e-b65912c212ad" providerId="AD" clId="Web-{F8ED66E4-09F0-D707-81D9-00267987CEFE}" dt="2024-11-14T15:46:52.896" v="0"/>
        <pc:sldMkLst>
          <pc:docMk/>
          <pc:sldMk cId="2695490791" sldId="625"/>
        </pc:sldMkLst>
      </pc:sldChg>
    </pc:docChg>
  </pc:docChgLst>
  <pc:docChgLst>
    <pc:chgData name="Ida Bergstrøm" userId="829e9e81-6765-4288-8082-4721c35d4567" providerId="ADAL" clId="{67551AB1-5900-46CD-846F-D6B8836FFC1D}"/>
    <pc:docChg chg="modSld">
      <pc:chgData name="Ida Bergstrøm" userId="829e9e81-6765-4288-8082-4721c35d4567" providerId="ADAL" clId="{67551AB1-5900-46CD-846F-D6B8836FFC1D}" dt="2024-09-03T07:41:20.743" v="11" actId="20577"/>
      <pc:docMkLst>
        <pc:docMk/>
      </pc:docMkLst>
      <pc:sldChg chg="modSp mod">
        <pc:chgData name="Ida Bergstrøm" userId="829e9e81-6765-4288-8082-4721c35d4567" providerId="ADAL" clId="{67551AB1-5900-46CD-846F-D6B8836FFC1D}" dt="2024-09-03T07:41:20.743" v="11" actId="20577"/>
        <pc:sldMkLst>
          <pc:docMk/>
          <pc:sldMk cId="1578231570" sldId="276"/>
        </pc:sldMkLst>
      </pc:sldChg>
      <pc:sldChg chg="modSp mod">
        <pc:chgData name="Ida Bergstrøm" userId="829e9e81-6765-4288-8082-4721c35d4567" providerId="ADAL" clId="{67551AB1-5900-46CD-846F-D6B8836FFC1D}" dt="2024-09-03T07:39:30.865" v="3" actId="20577"/>
        <pc:sldMkLst>
          <pc:docMk/>
          <pc:sldMk cId="4155648679" sldId="560"/>
        </pc:sldMkLst>
      </pc:sldChg>
      <pc:sldChg chg="modNotesTx">
        <pc:chgData name="Ida Bergstrøm" userId="829e9e81-6765-4288-8082-4721c35d4567" providerId="ADAL" clId="{67551AB1-5900-46CD-846F-D6B8836FFC1D}" dt="2024-09-03T07:40:11.057" v="4" actId="20577"/>
        <pc:sldMkLst>
          <pc:docMk/>
          <pc:sldMk cId="2924932128" sldId="580"/>
        </pc:sldMkLst>
      </pc:sldChg>
      <pc:sldChg chg="modNotesTx">
        <pc:chgData name="Ida Bergstrøm" userId="829e9e81-6765-4288-8082-4721c35d4567" providerId="ADAL" clId="{67551AB1-5900-46CD-846F-D6B8836FFC1D}" dt="2024-09-03T07:40:27.512" v="5" actId="20577"/>
        <pc:sldMkLst>
          <pc:docMk/>
          <pc:sldMk cId="2964331681" sldId="583"/>
        </pc:sldMkLst>
      </pc:sldChg>
      <pc:sldChg chg="modSp mod">
        <pc:chgData name="Ida Bergstrøm" userId="829e9e81-6765-4288-8082-4721c35d4567" providerId="ADAL" clId="{67551AB1-5900-46CD-846F-D6B8836FFC1D}" dt="2024-06-03T10:47:33.381" v="1" actId="20577"/>
        <pc:sldMkLst>
          <pc:docMk/>
          <pc:sldMk cId="2411697388" sldId="606"/>
        </pc:sldMkLst>
      </pc:sldChg>
    </pc:docChg>
  </pc:docChgLst>
  <pc:docChgLst>
    <pc:chgData name="Margareth Haugen" userId="S::margareth.haugen@uib.no::6eaf6ea7-126d-4580-836e-b65912c212ad" providerId="AD" clId="Web-{97C0787F-1C3E-B317-EA03-2958329322A4}"/>
    <pc:docChg chg="modSld">
      <pc:chgData name="Margareth Haugen" userId="S::margareth.haugen@uib.no::6eaf6ea7-126d-4580-836e-b65912c212ad" providerId="AD" clId="Web-{97C0787F-1C3E-B317-EA03-2958329322A4}" dt="2024-11-15T12:53:08.668" v="32" actId="20577"/>
      <pc:docMkLst>
        <pc:docMk/>
      </pc:docMkLst>
      <pc:sldChg chg="modSp">
        <pc:chgData name="Margareth Haugen" userId="S::margareth.haugen@uib.no::6eaf6ea7-126d-4580-836e-b65912c212ad" providerId="AD" clId="Web-{97C0787F-1C3E-B317-EA03-2958329322A4}" dt="2024-11-15T12:41:57.487" v="5" actId="14100"/>
        <pc:sldMkLst>
          <pc:docMk/>
          <pc:sldMk cId="413742001" sldId="485"/>
        </pc:sldMkLst>
      </pc:sldChg>
      <pc:sldChg chg="modSp">
        <pc:chgData name="Margareth Haugen" userId="S::margareth.haugen@uib.no::6eaf6ea7-126d-4580-836e-b65912c212ad" providerId="AD" clId="Web-{97C0787F-1C3E-B317-EA03-2958329322A4}" dt="2024-11-15T12:51:46.181" v="25" actId="20577"/>
        <pc:sldMkLst>
          <pc:docMk/>
          <pc:sldMk cId="3009669195" sldId="536"/>
        </pc:sldMkLst>
      </pc:sldChg>
      <pc:sldChg chg="modSp">
        <pc:chgData name="Margareth Haugen" userId="S::margareth.haugen@uib.no::6eaf6ea7-126d-4580-836e-b65912c212ad" providerId="AD" clId="Web-{97C0787F-1C3E-B317-EA03-2958329322A4}" dt="2024-11-15T12:51:32.461" v="23" actId="20577"/>
        <pc:sldMkLst>
          <pc:docMk/>
          <pc:sldMk cId="556328266" sldId="537"/>
        </pc:sldMkLst>
      </pc:sldChg>
      <pc:sldChg chg="modSp">
        <pc:chgData name="Margareth Haugen" userId="S::margareth.haugen@uib.no::6eaf6ea7-126d-4580-836e-b65912c212ad" providerId="AD" clId="Web-{97C0787F-1C3E-B317-EA03-2958329322A4}" dt="2024-11-15T12:53:08.668" v="32" actId="20577"/>
        <pc:sldMkLst>
          <pc:docMk/>
          <pc:sldMk cId="1461068079" sldId="539"/>
        </pc:sldMkLst>
      </pc:sldChg>
      <pc:sldChg chg="modSp">
        <pc:chgData name="Margareth Haugen" userId="S::margareth.haugen@uib.no::6eaf6ea7-126d-4580-836e-b65912c212ad" providerId="AD" clId="Web-{97C0787F-1C3E-B317-EA03-2958329322A4}" dt="2024-11-15T12:44:11.914" v="8" actId="20577"/>
        <pc:sldMkLst>
          <pc:docMk/>
          <pc:sldMk cId="342293202" sldId="561"/>
        </pc:sldMkLst>
      </pc:sldChg>
      <pc:sldChg chg="modSp">
        <pc:chgData name="Margareth Haugen" userId="S::margareth.haugen@uib.no::6eaf6ea7-126d-4580-836e-b65912c212ad" providerId="AD" clId="Web-{97C0787F-1C3E-B317-EA03-2958329322A4}" dt="2024-11-15T12:45:59.465" v="16" actId="20577"/>
        <pc:sldMkLst>
          <pc:docMk/>
          <pc:sldMk cId="2362157727" sldId="572"/>
        </pc:sldMkLst>
      </pc:sldChg>
      <pc:sldChg chg="modSp">
        <pc:chgData name="Margareth Haugen" userId="S::margareth.haugen@uib.no::6eaf6ea7-126d-4580-836e-b65912c212ad" providerId="AD" clId="Web-{97C0787F-1C3E-B317-EA03-2958329322A4}" dt="2024-11-15T12:45:28.682" v="14" actId="20577"/>
        <pc:sldMkLst>
          <pc:docMk/>
          <pc:sldMk cId="899572603" sldId="578"/>
        </pc:sldMkLst>
      </pc:sldChg>
      <pc:sldChg chg="modSp">
        <pc:chgData name="Margareth Haugen" userId="S::margareth.haugen@uib.no::6eaf6ea7-126d-4580-836e-b65912c212ad" providerId="AD" clId="Web-{97C0787F-1C3E-B317-EA03-2958329322A4}" dt="2024-11-15T12:49:36.488" v="21" actId="20577"/>
        <pc:sldMkLst>
          <pc:docMk/>
          <pc:sldMk cId="4077511716" sldId="582"/>
        </pc:sldMkLst>
      </pc:sldChg>
      <pc:sldChg chg="modSp">
        <pc:chgData name="Margareth Haugen" userId="S::margareth.haugen@uib.no::6eaf6ea7-126d-4580-836e-b65912c212ad" providerId="AD" clId="Web-{97C0787F-1C3E-B317-EA03-2958329322A4}" dt="2024-11-15T12:39:52.889" v="0" actId="14100"/>
        <pc:sldMkLst>
          <pc:docMk/>
          <pc:sldMk cId="3682559029" sldId="616"/>
        </pc:sldMkLst>
      </pc:sldChg>
      <pc:sldChg chg="modSp">
        <pc:chgData name="Margareth Haugen" userId="S::margareth.haugen@uib.no::6eaf6ea7-126d-4580-836e-b65912c212ad" providerId="AD" clId="Web-{97C0787F-1C3E-B317-EA03-2958329322A4}" dt="2024-11-15T12:40:19.280" v="2" actId="20577"/>
        <pc:sldMkLst>
          <pc:docMk/>
          <pc:sldMk cId="2026169401" sldId="617"/>
        </pc:sldMkLst>
      </pc:sldChg>
    </pc:docChg>
  </pc:docChgLst>
  <pc:docChgLst>
    <pc:chgData name="Ida Bergstrøm" userId="829e9e81-6765-4288-8082-4721c35d4567" providerId="ADAL" clId="{EA9B94E9-2F3E-47CD-868B-11C318A4F1D0}"/>
    <pc:docChg chg="modSld sldOrd">
      <pc:chgData name="Ida Bergstrøm" userId="829e9e81-6765-4288-8082-4721c35d4567" providerId="ADAL" clId="{EA9B94E9-2F3E-47CD-868B-11C318A4F1D0}" dt="2025-06-19T06:57:33.645" v="2" actId="20577"/>
      <pc:docMkLst>
        <pc:docMk/>
      </pc:docMkLst>
      <pc:sldChg chg="modSp mod">
        <pc:chgData name="Ida Bergstrøm" userId="829e9e81-6765-4288-8082-4721c35d4567" providerId="ADAL" clId="{EA9B94E9-2F3E-47CD-868B-11C318A4F1D0}" dt="2025-06-19T06:57:33.645" v="2" actId="20577"/>
        <pc:sldMkLst>
          <pc:docMk/>
          <pc:sldMk cId="774661791" sldId="570"/>
        </pc:sldMkLst>
        <pc:spChg chg="mod">
          <ac:chgData name="Ida Bergstrøm" userId="829e9e81-6765-4288-8082-4721c35d4567" providerId="ADAL" clId="{EA9B94E9-2F3E-47CD-868B-11C318A4F1D0}" dt="2025-06-19T06:57:33.645" v="2" actId="20577"/>
          <ac:spMkLst>
            <pc:docMk/>
            <pc:sldMk cId="774661791" sldId="570"/>
            <ac:spMk id="28" creationId="{178DD1E9-82F0-B566-7B0C-077C8FC25F40}"/>
          </ac:spMkLst>
        </pc:spChg>
      </pc:sldChg>
      <pc:sldChg chg="ord">
        <pc:chgData name="Ida Bergstrøm" userId="829e9e81-6765-4288-8082-4721c35d4567" providerId="ADAL" clId="{EA9B94E9-2F3E-47CD-868B-11C318A4F1D0}" dt="2025-06-19T06:57:20.823" v="0" actId="20578"/>
        <pc:sldMkLst>
          <pc:docMk/>
          <pc:sldMk cId="524568679" sldId="603"/>
        </pc:sldMkLst>
      </pc:sldChg>
    </pc:docChg>
  </pc:docChgLst>
  <pc:docChgLst>
    <pc:chgData name="Christian Bakke" userId="S::christian.bakke@uib.no::5692d319-6714-4b95-b7c1-45347f8b2858" providerId="AD" clId="Web-{39E67919-6534-F2ED-ECEB-551D9AE9B90C}"/>
    <pc:docChg chg="modSld">
      <pc:chgData name="Christian Bakke" userId="S::christian.bakke@uib.no::5692d319-6714-4b95-b7c1-45347f8b2858" providerId="AD" clId="Web-{39E67919-6534-F2ED-ECEB-551D9AE9B90C}" dt="2024-11-15T08:13:50.681" v="23"/>
      <pc:docMkLst>
        <pc:docMk/>
      </pc:docMkLst>
      <pc:sldChg chg="addSp delSp modSp">
        <pc:chgData name="Christian Bakke" userId="S::christian.bakke@uib.no::5692d319-6714-4b95-b7c1-45347f8b2858" providerId="AD" clId="Web-{39E67919-6534-F2ED-ECEB-551D9AE9B90C}" dt="2024-11-15T08:13:50.681" v="23"/>
        <pc:sldMkLst>
          <pc:docMk/>
          <pc:sldMk cId="413742001" sldId="485"/>
        </pc:sldMkLst>
      </pc:sldChg>
    </pc:docChg>
  </pc:docChgLst>
  <pc:docChgLst>
    <pc:chgData name="Margareth Haugen" userId="6eaf6ea7-126d-4580-836e-b65912c212ad" providerId="ADAL" clId="{A8ABFF69-FFF3-584E-AD1C-3D1C348261BF}"/>
    <pc:docChg chg="undo custSel addSld delSld modSld">
      <pc:chgData name="Margareth Haugen" userId="6eaf6ea7-126d-4580-836e-b65912c212ad" providerId="ADAL" clId="{A8ABFF69-FFF3-584E-AD1C-3D1C348261BF}" dt="2024-11-16T15:52:53.795" v="600" actId="27918"/>
      <pc:docMkLst>
        <pc:docMk/>
      </pc:docMkLst>
      <pc:sldChg chg="modNotesTx">
        <pc:chgData name="Margareth Haugen" userId="6eaf6ea7-126d-4580-836e-b65912c212ad" providerId="ADAL" clId="{A8ABFF69-FFF3-584E-AD1C-3D1C348261BF}" dt="2024-11-15T11:46:09.164" v="543" actId="20577"/>
        <pc:sldMkLst>
          <pc:docMk/>
          <pc:sldMk cId="1959824850" sldId="258"/>
        </pc:sldMkLst>
      </pc:sldChg>
      <pc:sldChg chg="modSp mod">
        <pc:chgData name="Margareth Haugen" userId="6eaf6ea7-126d-4580-836e-b65912c212ad" providerId="ADAL" clId="{A8ABFF69-FFF3-584E-AD1C-3D1C348261BF}" dt="2024-11-14T22:20:00.361" v="446" actId="14100"/>
        <pc:sldMkLst>
          <pc:docMk/>
          <pc:sldMk cId="2893879971" sldId="262"/>
        </pc:sldMkLst>
      </pc:sldChg>
      <pc:sldChg chg="modSp">
        <pc:chgData name="Margareth Haugen" userId="6eaf6ea7-126d-4580-836e-b65912c212ad" providerId="ADAL" clId="{A8ABFF69-FFF3-584E-AD1C-3D1C348261BF}" dt="2024-11-14T20:22:52.724" v="384" actId="14826"/>
        <pc:sldMkLst>
          <pc:docMk/>
          <pc:sldMk cId="718106114" sldId="264"/>
        </pc:sldMkLst>
      </pc:sldChg>
      <pc:sldChg chg="modSp mod">
        <pc:chgData name="Margareth Haugen" userId="6eaf6ea7-126d-4580-836e-b65912c212ad" providerId="ADAL" clId="{A8ABFF69-FFF3-584E-AD1C-3D1C348261BF}" dt="2024-11-08T10:41:37.250" v="39" actId="20577"/>
        <pc:sldMkLst>
          <pc:docMk/>
          <pc:sldMk cId="263846085" sldId="271"/>
        </pc:sldMkLst>
      </pc:sldChg>
      <pc:sldChg chg="modSp mod">
        <pc:chgData name="Margareth Haugen" userId="6eaf6ea7-126d-4580-836e-b65912c212ad" providerId="ADAL" clId="{A8ABFF69-FFF3-584E-AD1C-3D1C348261BF}" dt="2024-11-08T10:42:51.532" v="56" actId="20577"/>
        <pc:sldMkLst>
          <pc:docMk/>
          <pc:sldMk cId="2716135118" sldId="272"/>
        </pc:sldMkLst>
      </pc:sldChg>
      <pc:sldChg chg="modSp mod">
        <pc:chgData name="Margareth Haugen" userId="6eaf6ea7-126d-4580-836e-b65912c212ad" providerId="ADAL" clId="{A8ABFF69-FFF3-584E-AD1C-3D1C348261BF}" dt="2024-11-16T15:52:53.795" v="600" actId="27918"/>
        <pc:sldMkLst>
          <pc:docMk/>
          <pc:sldMk cId="413742001" sldId="485"/>
        </pc:sldMkLst>
      </pc:sldChg>
      <pc:sldChg chg="addSp delSp modSp mod modShow modNotesTx">
        <pc:chgData name="Margareth Haugen" userId="6eaf6ea7-126d-4580-836e-b65912c212ad" providerId="ADAL" clId="{A8ABFF69-FFF3-584E-AD1C-3D1C348261BF}" dt="2024-11-14T15:30:00.970" v="367" actId="729"/>
        <pc:sldMkLst>
          <pc:docMk/>
          <pc:sldMk cId="27556190" sldId="505"/>
        </pc:sldMkLst>
      </pc:sldChg>
      <pc:sldChg chg="addSp delSp modSp mod">
        <pc:chgData name="Margareth Haugen" userId="6eaf6ea7-126d-4580-836e-b65912c212ad" providerId="ADAL" clId="{A8ABFF69-FFF3-584E-AD1C-3D1C348261BF}" dt="2024-11-08T11:33:07.233" v="113" actId="552"/>
        <pc:sldMkLst>
          <pc:docMk/>
          <pc:sldMk cId="1800053316" sldId="506"/>
        </pc:sldMkLst>
      </pc:sldChg>
      <pc:sldChg chg="modSp mod">
        <pc:chgData name="Margareth Haugen" userId="6eaf6ea7-126d-4580-836e-b65912c212ad" providerId="ADAL" clId="{A8ABFF69-FFF3-584E-AD1C-3D1C348261BF}" dt="2024-11-15T11:45:02.172" v="540" actId="962"/>
        <pc:sldMkLst>
          <pc:docMk/>
          <pc:sldMk cId="3409558472" sldId="535"/>
        </pc:sldMkLst>
      </pc:sldChg>
      <pc:sldChg chg="modSp mod">
        <pc:chgData name="Margareth Haugen" userId="6eaf6ea7-126d-4580-836e-b65912c212ad" providerId="ADAL" clId="{A8ABFF69-FFF3-584E-AD1C-3D1C348261BF}" dt="2024-11-15T11:40:36.606" v="537" actId="20577"/>
        <pc:sldMkLst>
          <pc:docMk/>
          <pc:sldMk cId="3009669195" sldId="536"/>
        </pc:sldMkLst>
      </pc:sldChg>
      <pc:sldChg chg="addSp delSp modSp mod">
        <pc:chgData name="Margareth Haugen" userId="6eaf6ea7-126d-4580-836e-b65912c212ad" providerId="ADAL" clId="{A8ABFF69-FFF3-584E-AD1C-3D1C348261BF}" dt="2024-11-14T20:36:58.325" v="392" actId="554"/>
        <pc:sldMkLst>
          <pc:docMk/>
          <pc:sldMk cId="2972198772" sldId="562"/>
        </pc:sldMkLst>
      </pc:sldChg>
      <pc:sldChg chg="modSp mod">
        <pc:chgData name="Margareth Haugen" userId="6eaf6ea7-126d-4580-836e-b65912c212ad" providerId="ADAL" clId="{A8ABFF69-FFF3-584E-AD1C-3D1C348261BF}" dt="2024-11-14T17:13:03.849" v="383" actId="962"/>
        <pc:sldMkLst>
          <pc:docMk/>
          <pc:sldMk cId="3381799014" sldId="566"/>
        </pc:sldMkLst>
      </pc:sldChg>
      <pc:sldChg chg="modSp">
        <pc:chgData name="Margareth Haugen" userId="6eaf6ea7-126d-4580-836e-b65912c212ad" providerId="ADAL" clId="{A8ABFF69-FFF3-584E-AD1C-3D1C348261BF}" dt="2024-11-14T16:25:26.318" v="369" actId="14826"/>
        <pc:sldMkLst>
          <pc:docMk/>
          <pc:sldMk cId="774661791" sldId="570"/>
        </pc:sldMkLst>
      </pc:sldChg>
      <pc:sldChg chg="modSp mod">
        <pc:chgData name="Margareth Haugen" userId="6eaf6ea7-126d-4580-836e-b65912c212ad" providerId="ADAL" clId="{A8ABFF69-FFF3-584E-AD1C-3D1C348261BF}" dt="2024-11-08T12:40:08.440" v="272" actId="20577"/>
        <pc:sldMkLst>
          <pc:docMk/>
          <pc:sldMk cId="2362157727" sldId="572"/>
        </pc:sldMkLst>
      </pc:sldChg>
      <pc:sldChg chg="addSp delSp modSp mod">
        <pc:chgData name="Margareth Haugen" userId="6eaf6ea7-126d-4580-836e-b65912c212ad" providerId="ADAL" clId="{A8ABFF69-FFF3-584E-AD1C-3D1C348261BF}" dt="2024-11-14T21:16:20.641" v="406" actId="552"/>
        <pc:sldMkLst>
          <pc:docMk/>
          <pc:sldMk cId="899572603" sldId="578"/>
        </pc:sldMkLst>
      </pc:sldChg>
      <pc:sldChg chg="modSp mod">
        <pc:chgData name="Margareth Haugen" userId="6eaf6ea7-126d-4580-836e-b65912c212ad" providerId="ADAL" clId="{A8ABFF69-FFF3-584E-AD1C-3D1C348261BF}" dt="2024-11-08T12:49:43.500" v="275" actId="20577"/>
        <pc:sldMkLst>
          <pc:docMk/>
          <pc:sldMk cId="4077511716" sldId="582"/>
        </pc:sldMkLst>
      </pc:sldChg>
      <pc:sldChg chg="modSp mod">
        <pc:chgData name="Margareth Haugen" userId="6eaf6ea7-126d-4580-836e-b65912c212ad" providerId="ADAL" clId="{A8ABFF69-FFF3-584E-AD1C-3D1C348261BF}" dt="2024-11-14T17:00:29.803" v="380" actId="962"/>
        <pc:sldMkLst>
          <pc:docMk/>
          <pc:sldMk cId="2950490988" sldId="592"/>
        </pc:sldMkLst>
      </pc:sldChg>
      <pc:sldChg chg="modSp mod">
        <pc:chgData name="Margareth Haugen" userId="6eaf6ea7-126d-4580-836e-b65912c212ad" providerId="ADAL" clId="{A8ABFF69-FFF3-584E-AD1C-3D1C348261BF}" dt="2024-11-14T16:46:49.476" v="376" actId="962"/>
        <pc:sldMkLst>
          <pc:docMk/>
          <pc:sldMk cId="2498567890" sldId="595"/>
        </pc:sldMkLst>
      </pc:sldChg>
      <pc:sldChg chg="modSp mod">
        <pc:chgData name="Margareth Haugen" userId="6eaf6ea7-126d-4580-836e-b65912c212ad" providerId="ADAL" clId="{A8ABFF69-FFF3-584E-AD1C-3D1C348261BF}" dt="2024-11-15T11:55:32.757" v="594" actId="14100"/>
        <pc:sldMkLst>
          <pc:docMk/>
          <pc:sldMk cId="2704849297" sldId="596"/>
        </pc:sldMkLst>
      </pc:sldChg>
      <pc:sldChg chg="modSp mod">
        <pc:chgData name="Margareth Haugen" userId="6eaf6ea7-126d-4580-836e-b65912c212ad" providerId="ADAL" clId="{A8ABFF69-FFF3-584E-AD1C-3D1C348261BF}" dt="2024-11-08T10:47:32.314" v="60" actId="20577"/>
        <pc:sldMkLst>
          <pc:docMk/>
          <pc:sldMk cId="58734242" sldId="597"/>
        </pc:sldMkLst>
      </pc:sldChg>
      <pc:sldChg chg="modSp mod">
        <pc:chgData name="Margareth Haugen" userId="6eaf6ea7-126d-4580-836e-b65912c212ad" providerId="ADAL" clId="{A8ABFF69-FFF3-584E-AD1C-3D1C348261BF}" dt="2024-11-08T10:48:53.453" v="83" actId="20577"/>
        <pc:sldMkLst>
          <pc:docMk/>
          <pc:sldMk cId="1049108978" sldId="598"/>
        </pc:sldMkLst>
      </pc:sldChg>
      <pc:sldChg chg="modSp mod">
        <pc:chgData name="Margareth Haugen" userId="6eaf6ea7-126d-4580-836e-b65912c212ad" providerId="ADAL" clId="{A8ABFF69-FFF3-584E-AD1C-3D1C348261BF}" dt="2024-11-15T11:38:08.816" v="529" actId="962"/>
        <pc:sldMkLst>
          <pc:docMk/>
          <pc:sldMk cId="878858213" sldId="599"/>
        </pc:sldMkLst>
      </pc:sldChg>
      <pc:sldChg chg="modSp mod">
        <pc:chgData name="Margareth Haugen" userId="6eaf6ea7-126d-4580-836e-b65912c212ad" providerId="ADAL" clId="{A8ABFF69-FFF3-584E-AD1C-3D1C348261BF}" dt="2024-11-08T10:49:41.869" v="85" actId="20577"/>
        <pc:sldMkLst>
          <pc:docMk/>
          <pc:sldMk cId="2667442729" sldId="600"/>
        </pc:sldMkLst>
      </pc:sldChg>
      <pc:sldChg chg="modSp mod">
        <pc:chgData name="Margareth Haugen" userId="6eaf6ea7-126d-4580-836e-b65912c212ad" providerId="ADAL" clId="{A8ABFF69-FFF3-584E-AD1C-3D1C348261BF}" dt="2024-11-08T10:50:32.011" v="87" actId="20577"/>
        <pc:sldMkLst>
          <pc:docMk/>
          <pc:sldMk cId="3896324955" sldId="601"/>
        </pc:sldMkLst>
      </pc:sldChg>
      <pc:sldChg chg="modSp mod">
        <pc:chgData name="Margareth Haugen" userId="6eaf6ea7-126d-4580-836e-b65912c212ad" providerId="ADAL" clId="{A8ABFF69-FFF3-584E-AD1C-3D1C348261BF}" dt="2024-11-08T10:37:49.964" v="15" actId="20577"/>
        <pc:sldMkLst>
          <pc:docMk/>
          <pc:sldMk cId="3189062212" sldId="610"/>
        </pc:sldMkLst>
      </pc:sldChg>
      <pc:sldChg chg="modSp mod">
        <pc:chgData name="Margareth Haugen" userId="6eaf6ea7-126d-4580-836e-b65912c212ad" providerId="ADAL" clId="{A8ABFF69-FFF3-584E-AD1C-3D1C348261BF}" dt="2024-11-08T11:44:47.324" v="175" actId="20577"/>
        <pc:sldMkLst>
          <pc:docMk/>
          <pc:sldMk cId="3682559029" sldId="616"/>
        </pc:sldMkLst>
      </pc:sldChg>
      <pc:sldChg chg="modSp mod">
        <pc:chgData name="Margareth Haugen" userId="6eaf6ea7-126d-4580-836e-b65912c212ad" providerId="ADAL" clId="{A8ABFF69-FFF3-584E-AD1C-3D1C348261BF}" dt="2024-11-08T12:26:37.524" v="261" actId="20577"/>
        <pc:sldMkLst>
          <pc:docMk/>
          <pc:sldMk cId="1242406033" sldId="619"/>
        </pc:sldMkLst>
      </pc:sldChg>
      <pc:sldChg chg="addSp delSp modSp del mod">
        <pc:chgData name="Margareth Haugen" userId="6eaf6ea7-126d-4580-836e-b65912c212ad" providerId="ADAL" clId="{A8ABFF69-FFF3-584E-AD1C-3D1C348261BF}" dt="2024-11-14T15:03:47.935" v="294" actId="2696"/>
        <pc:sldMkLst>
          <pc:docMk/>
          <pc:sldMk cId="508418124" sldId="622"/>
        </pc:sldMkLst>
      </pc:sldChg>
      <pc:sldChg chg="modSp add mod modNotesTx">
        <pc:chgData name="Margareth Haugen" userId="6eaf6ea7-126d-4580-836e-b65912c212ad" providerId="ADAL" clId="{A8ABFF69-FFF3-584E-AD1C-3D1C348261BF}" dt="2024-11-14T15:07:25.168" v="311" actId="12"/>
        <pc:sldMkLst>
          <pc:docMk/>
          <pc:sldMk cId="1081278" sldId="623"/>
        </pc:sldMkLst>
      </pc:sldChg>
      <pc:sldChg chg="new add del">
        <pc:chgData name="Margareth Haugen" userId="6eaf6ea7-126d-4580-836e-b65912c212ad" providerId="ADAL" clId="{A8ABFF69-FFF3-584E-AD1C-3D1C348261BF}" dt="2024-11-14T15:23:34.804" v="328" actId="2696"/>
        <pc:sldMkLst>
          <pc:docMk/>
          <pc:sldMk cId="1270433015" sldId="624"/>
        </pc:sldMkLst>
      </pc:sldChg>
      <pc:sldChg chg="modSp add mod modNotesTx">
        <pc:chgData name="Margareth Haugen" userId="6eaf6ea7-126d-4580-836e-b65912c212ad" providerId="ADAL" clId="{A8ABFF69-FFF3-584E-AD1C-3D1C348261BF}" dt="2024-11-14T15:29:32.402" v="365" actId="27918"/>
        <pc:sldMkLst>
          <pc:docMk/>
          <pc:sldMk cId="2695490791" sldId="625"/>
        </pc:sldMkLst>
      </pc:sldChg>
      <pc:sldChg chg="del">
        <pc:chgData name="Margareth Haugen" userId="6eaf6ea7-126d-4580-836e-b65912c212ad" providerId="ADAL" clId="{A8ABFF69-FFF3-584E-AD1C-3D1C348261BF}" dt="2024-11-15T11:11:19.030" v="460" actId="2696"/>
        <pc:sldMkLst>
          <pc:docMk/>
          <pc:sldMk cId="1911840029" sldId="626"/>
        </pc:sldMkLst>
      </pc:sldChg>
      <pc:sldChg chg="add del modNotesTx">
        <pc:chgData name="Margareth Haugen" userId="6eaf6ea7-126d-4580-836e-b65912c212ad" providerId="ADAL" clId="{A8ABFF69-FFF3-584E-AD1C-3D1C348261BF}" dt="2024-11-14T15:26:30.085" v="363" actId="2696"/>
        <pc:sldMkLst>
          <pc:docMk/>
          <pc:sldMk cId="3425779704" sldId="626"/>
        </pc:sldMkLst>
      </pc:sldChg>
    </pc:docChg>
  </pc:docChgLst>
  <pc:docChgLst>
    <pc:chgData name="Ida Bergstrøm" userId="S::ida.bergstrom@uib.no::829e9e81-6765-4288-8082-4721c35d4567" providerId="AD" clId="Web-{26743227-863B-4E66-870E-64848A1C2158}"/>
    <pc:docChg chg="modSld">
      <pc:chgData name="Ida Bergstrøm" userId="S::ida.bergstrom@uib.no::829e9e81-6765-4288-8082-4721c35d4567" providerId="AD" clId="Web-{26743227-863B-4E66-870E-64848A1C2158}" dt="2024-12-11T13:39:17.890" v="16" actId="20577"/>
      <pc:docMkLst>
        <pc:docMk/>
      </pc:docMkLst>
      <pc:sldChg chg="modSp">
        <pc:chgData name="Ida Bergstrøm" userId="S::ida.bergstrom@uib.no::829e9e81-6765-4288-8082-4721c35d4567" providerId="AD" clId="Web-{26743227-863B-4E66-870E-64848A1C2158}" dt="2024-12-11T13:38:47.858" v="14" actId="20577"/>
        <pc:sldMkLst>
          <pc:docMk/>
          <pc:sldMk cId="60418612" sldId="554"/>
        </pc:sldMkLst>
      </pc:sldChg>
      <pc:sldChg chg="modSp">
        <pc:chgData name="Ida Bergstrøm" userId="S::ida.bergstrom@uib.no::829e9e81-6765-4288-8082-4721c35d4567" providerId="AD" clId="Web-{26743227-863B-4E66-870E-64848A1C2158}" dt="2024-12-11T13:38:27.295" v="6" actId="20577"/>
        <pc:sldMkLst>
          <pc:docMk/>
          <pc:sldMk cId="3495139241" sldId="613"/>
        </pc:sldMkLst>
      </pc:sldChg>
      <pc:sldChg chg="modSp">
        <pc:chgData name="Ida Bergstrøm" userId="S::ida.bergstrom@uib.no::829e9e81-6765-4288-8082-4721c35d4567" providerId="AD" clId="Web-{26743227-863B-4E66-870E-64848A1C2158}" dt="2024-12-11T13:39:17.890" v="16" actId="20577"/>
        <pc:sldMkLst>
          <pc:docMk/>
          <pc:sldMk cId="3851154466" sldId="621"/>
        </pc:sldMkLst>
      </pc:sldChg>
    </pc:docChg>
  </pc:docChgLst>
  <pc:docChgLst>
    <pc:chgData name="Christian Bakke" userId="5692d319-6714-4b95-b7c1-45347f8b2858" providerId="ADAL" clId="{E7BA7DA5-89EF-A943-BF39-38222D657123}"/>
    <pc:docChg chg="undo custSel addSld modSld sldOrd">
      <pc:chgData name="Christian Bakke" userId="5692d319-6714-4b95-b7c1-45347f8b2858" providerId="ADAL" clId="{E7BA7DA5-89EF-A943-BF39-38222D657123}" dt="2024-11-15T08:52:11.961" v="69" actId="14100"/>
      <pc:docMkLst>
        <pc:docMk/>
      </pc:docMkLst>
      <pc:sldChg chg="addSp delSp modSp mod">
        <pc:chgData name="Christian Bakke" userId="5692d319-6714-4b95-b7c1-45347f8b2858" providerId="ADAL" clId="{E7BA7DA5-89EF-A943-BF39-38222D657123}" dt="2024-11-15T08:52:11.961" v="69" actId="14100"/>
        <pc:sldMkLst>
          <pc:docMk/>
          <pc:sldMk cId="413742001" sldId="485"/>
        </pc:sldMkLst>
      </pc:sldChg>
      <pc:sldChg chg="delSp add mod ord">
        <pc:chgData name="Christian Bakke" userId="5692d319-6714-4b95-b7c1-45347f8b2858" providerId="ADAL" clId="{E7BA7DA5-89EF-A943-BF39-38222D657123}" dt="2024-11-15T08:39:32.902" v="4" actId="20578"/>
        <pc:sldMkLst>
          <pc:docMk/>
          <pc:sldMk cId="1911840029" sldId="626"/>
        </pc:sldMkLst>
      </pc:sldChg>
    </pc:docChg>
  </pc:docChgLst>
  <pc:docChgLst>
    <pc:chgData name="Margareth Haugen" userId="6eaf6ea7-126d-4580-836e-b65912c212ad" providerId="ADAL" clId="{A43FCE85-E9F2-3A43-B807-715D0D1B6879}"/>
    <pc:docChg chg="undo custSel addSld delSld modSld">
      <pc:chgData name="Margareth Haugen" userId="6eaf6ea7-126d-4580-836e-b65912c212ad" providerId="ADAL" clId="{A43FCE85-E9F2-3A43-B807-715D0D1B6879}" dt="2025-06-18T12:57:13.849" v="515" actId="20577"/>
      <pc:docMkLst>
        <pc:docMk/>
      </pc:docMkLst>
      <pc:sldChg chg="modNotesTx">
        <pc:chgData name="Margareth Haugen" userId="6eaf6ea7-126d-4580-836e-b65912c212ad" providerId="ADAL" clId="{A43FCE85-E9F2-3A43-B807-715D0D1B6879}" dt="2025-06-18T12:52:51.239" v="486" actId="20577"/>
        <pc:sldMkLst>
          <pc:docMk/>
          <pc:sldMk cId="1959824850" sldId="258"/>
        </pc:sldMkLst>
      </pc:sldChg>
      <pc:sldChg chg="addSp delSp modSp mod">
        <pc:chgData name="Margareth Haugen" userId="6eaf6ea7-126d-4580-836e-b65912c212ad" providerId="ADAL" clId="{A43FCE85-E9F2-3A43-B807-715D0D1B6879}" dt="2025-06-18T12:44:18.241" v="278" actId="167"/>
        <pc:sldMkLst>
          <pc:docMk/>
          <pc:sldMk cId="718106114" sldId="264"/>
        </pc:sldMkLst>
        <pc:spChg chg="add del mod">
          <ac:chgData name="Margareth Haugen" userId="6eaf6ea7-126d-4580-836e-b65912c212ad" providerId="ADAL" clId="{A43FCE85-E9F2-3A43-B807-715D0D1B6879}" dt="2025-06-18T12:43:51.560" v="266" actId="478"/>
          <ac:spMkLst>
            <pc:docMk/>
            <pc:sldMk cId="718106114" sldId="264"/>
            <ac:spMk id="5" creationId="{7B52D415-7ADA-1829-4DAD-A9A1FF4D78CC}"/>
          </ac:spMkLst>
        </pc:spChg>
        <pc:spChg chg="add del mod">
          <ac:chgData name="Margareth Haugen" userId="6eaf6ea7-126d-4580-836e-b65912c212ad" providerId="ADAL" clId="{A43FCE85-E9F2-3A43-B807-715D0D1B6879}" dt="2025-06-18T12:43:47.114" v="263" actId="478"/>
          <ac:spMkLst>
            <pc:docMk/>
            <pc:sldMk cId="718106114" sldId="264"/>
            <ac:spMk id="7" creationId="{DF436CAF-7633-FA7A-7897-3A45D39053EC}"/>
          </ac:spMkLst>
        </pc:spChg>
        <pc:spChg chg="add del mod">
          <ac:chgData name="Margareth Haugen" userId="6eaf6ea7-126d-4580-836e-b65912c212ad" providerId="ADAL" clId="{A43FCE85-E9F2-3A43-B807-715D0D1B6879}" dt="2025-06-18T12:44:00.334" v="269" actId="478"/>
          <ac:spMkLst>
            <pc:docMk/>
            <pc:sldMk cId="718106114" sldId="264"/>
            <ac:spMk id="9" creationId="{C7B449CD-6236-D7C0-ED39-59E2ED6F3EFC}"/>
          </ac:spMkLst>
        </pc:spChg>
        <pc:spChg chg="add del mod">
          <ac:chgData name="Margareth Haugen" userId="6eaf6ea7-126d-4580-836e-b65912c212ad" providerId="ADAL" clId="{A43FCE85-E9F2-3A43-B807-715D0D1B6879}" dt="2025-06-18T12:43:49.982" v="265" actId="478"/>
          <ac:spMkLst>
            <pc:docMk/>
            <pc:sldMk cId="718106114" sldId="264"/>
            <ac:spMk id="10" creationId="{AD6D835C-00D4-72F7-5E25-0856D21FA515}"/>
          </ac:spMkLst>
        </pc:spChg>
        <pc:spChg chg="add mod">
          <ac:chgData name="Margareth Haugen" userId="6eaf6ea7-126d-4580-836e-b65912c212ad" providerId="ADAL" clId="{A43FCE85-E9F2-3A43-B807-715D0D1B6879}" dt="2025-06-13T08:46:01.453" v="204" actId="20577"/>
          <ac:spMkLst>
            <pc:docMk/>
            <pc:sldMk cId="718106114" sldId="264"/>
            <ac:spMk id="12" creationId="{49284585-A76B-E32A-3A3A-3288E0DA6A00}"/>
          </ac:spMkLst>
        </pc:spChg>
        <pc:spChg chg="add del mod">
          <ac:chgData name="Margareth Haugen" userId="6eaf6ea7-126d-4580-836e-b65912c212ad" providerId="ADAL" clId="{A43FCE85-E9F2-3A43-B807-715D0D1B6879}" dt="2025-06-18T12:43:48.182" v="264" actId="478"/>
          <ac:spMkLst>
            <pc:docMk/>
            <pc:sldMk cId="718106114" sldId="264"/>
            <ac:spMk id="13" creationId="{9E4EE72D-267B-5946-58E8-553FE3BD1094}"/>
          </ac:spMkLst>
        </pc:spChg>
        <pc:spChg chg="add del mod">
          <ac:chgData name="Margareth Haugen" userId="6eaf6ea7-126d-4580-836e-b65912c212ad" providerId="ADAL" clId="{A43FCE85-E9F2-3A43-B807-715D0D1B6879}" dt="2025-06-18T12:44:12.423" v="274" actId="478"/>
          <ac:spMkLst>
            <pc:docMk/>
            <pc:sldMk cId="718106114" sldId="264"/>
            <ac:spMk id="18" creationId="{A383AC35-96A9-614E-AD7D-2F146B9EA9EC}"/>
          </ac:spMkLst>
        </pc:spChg>
        <pc:spChg chg="mod">
          <ac:chgData name="Margareth Haugen" userId="6eaf6ea7-126d-4580-836e-b65912c212ad" providerId="ADAL" clId="{A43FCE85-E9F2-3A43-B807-715D0D1B6879}" dt="2025-06-13T08:41:56.230" v="171" actId="20577"/>
          <ac:spMkLst>
            <pc:docMk/>
            <pc:sldMk cId="718106114" sldId="264"/>
            <ac:spMk id="21" creationId="{DC6401E1-F735-8364-5FFD-1D65C5FE042A}"/>
          </ac:spMkLst>
        </pc:spChg>
        <pc:spChg chg="add del mod">
          <ac:chgData name="Margareth Haugen" userId="6eaf6ea7-126d-4580-836e-b65912c212ad" providerId="ADAL" clId="{A43FCE85-E9F2-3A43-B807-715D0D1B6879}" dt="2025-06-18T12:44:15.003" v="276" actId="478"/>
          <ac:spMkLst>
            <pc:docMk/>
            <pc:sldMk cId="718106114" sldId="264"/>
            <ac:spMk id="22" creationId="{2B0055BA-B369-FB13-A4F6-9E33106AAFC7}"/>
          </ac:spMkLst>
        </pc:spChg>
        <pc:picChg chg="del">
          <ac:chgData name="Margareth Haugen" userId="6eaf6ea7-126d-4580-836e-b65912c212ad" providerId="ADAL" clId="{A43FCE85-E9F2-3A43-B807-715D0D1B6879}" dt="2025-06-18T12:43:58.232" v="267" actId="478"/>
          <ac:picMkLst>
            <pc:docMk/>
            <pc:sldMk cId="718106114" sldId="264"/>
            <ac:picMk id="8" creationId="{7308CFFB-3CAD-F276-B6A2-5AFCD5A28F1B}"/>
          </ac:picMkLst>
        </pc:picChg>
        <pc:picChg chg="add del mod">
          <ac:chgData name="Margareth Haugen" userId="6eaf6ea7-126d-4580-836e-b65912c212ad" providerId="ADAL" clId="{A43FCE85-E9F2-3A43-B807-715D0D1B6879}" dt="2025-06-18T12:44:09.737" v="272" actId="478"/>
          <ac:picMkLst>
            <pc:docMk/>
            <pc:sldMk cId="718106114" sldId="264"/>
            <ac:picMk id="11" creationId="{1591F532-2568-E343-A9AB-D84C896DD877}"/>
          </ac:picMkLst>
        </pc:picChg>
        <pc:picChg chg="add mod">
          <ac:chgData name="Margareth Haugen" userId="6eaf6ea7-126d-4580-836e-b65912c212ad" providerId="ADAL" clId="{A43FCE85-E9F2-3A43-B807-715D0D1B6879}" dt="2025-06-18T12:44:03.364" v="271" actId="167"/>
          <ac:picMkLst>
            <pc:docMk/>
            <pc:sldMk cId="718106114" sldId="264"/>
            <ac:picMk id="14" creationId="{9F3C5DB3-E116-B4E1-978B-2A1AF4527F2D}"/>
          </ac:picMkLst>
        </pc:picChg>
        <pc:picChg chg="add mod">
          <ac:chgData name="Margareth Haugen" userId="6eaf6ea7-126d-4580-836e-b65912c212ad" providerId="ADAL" clId="{A43FCE85-E9F2-3A43-B807-715D0D1B6879}" dt="2025-06-18T12:44:03.364" v="271" actId="167"/>
          <ac:picMkLst>
            <pc:docMk/>
            <pc:sldMk cId="718106114" sldId="264"/>
            <ac:picMk id="15" creationId="{45A552AC-82D5-C790-3562-A01DE649996B}"/>
          </ac:picMkLst>
        </pc:picChg>
        <pc:picChg chg="add mod">
          <ac:chgData name="Margareth Haugen" userId="6eaf6ea7-126d-4580-836e-b65912c212ad" providerId="ADAL" clId="{A43FCE85-E9F2-3A43-B807-715D0D1B6879}" dt="2025-06-18T12:44:18.241" v="278" actId="167"/>
          <ac:picMkLst>
            <pc:docMk/>
            <pc:sldMk cId="718106114" sldId="264"/>
            <ac:picMk id="23" creationId="{ED35FE22-36D0-2BF6-3544-DA11B48A00DA}"/>
          </ac:picMkLst>
        </pc:picChg>
        <pc:picChg chg="add mod">
          <ac:chgData name="Margareth Haugen" userId="6eaf6ea7-126d-4580-836e-b65912c212ad" providerId="ADAL" clId="{A43FCE85-E9F2-3A43-B807-715D0D1B6879}" dt="2025-06-18T12:44:18.241" v="278" actId="167"/>
          <ac:picMkLst>
            <pc:docMk/>
            <pc:sldMk cId="718106114" sldId="264"/>
            <ac:picMk id="24" creationId="{F6A102D4-7D5A-F83E-0AC4-835A01E04ED5}"/>
          </ac:picMkLst>
        </pc:picChg>
        <pc:picChg chg="add mod">
          <ac:chgData name="Margareth Haugen" userId="6eaf6ea7-126d-4580-836e-b65912c212ad" providerId="ADAL" clId="{A43FCE85-E9F2-3A43-B807-715D0D1B6879}" dt="2025-06-18T12:44:18.241" v="278" actId="167"/>
          <ac:picMkLst>
            <pc:docMk/>
            <pc:sldMk cId="718106114" sldId="264"/>
            <ac:picMk id="26" creationId="{A2D07CB3-D2E1-3D96-3F5D-5313A78B555E}"/>
          </ac:picMkLst>
        </pc:picChg>
        <pc:picChg chg="del">
          <ac:chgData name="Margareth Haugen" userId="6eaf6ea7-126d-4580-836e-b65912c212ad" providerId="ADAL" clId="{A43FCE85-E9F2-3A43-B807-715D0D1B6879}" dt="2025-06-18T12:43:59.073" v="268" actId="478"/>
          <ac:picMkLst>
            <pc:docMk/>
            <pc:sldMk cId="718106114" sldId="264"/>
            <ac:picMk id="27" creationId="{BA0B42B8-6A07-7DF0-4A13-A74697BDA044}"/>
          </ac:picMkLst>
        </pc:picChg>
        <pc:picChg chg="del">
          <ac:chgData name="Margareth Haugen" userId="6eaf6ea7-126d-4580-836e-b65912c212ad" providerId="ADAL" clId="{A43FCE85-E9F2-3A43-B807-715D0D1B6879}" dt="2025-06-18T12:44:13.821" v="275" actId="478"/>
          <ac:picMkLst>
            <pc:docMk/>
            <pc:sldMk cId="718106114" sldId="264"/>
            <ac:picMk id="37" creationId="{7A08D00C-0455-CA92-A295-9E51F350FD32}"/>
          </ac:picMkLst>
        </pc:picChg>
        <pc:picChg chg="del">
          <ac:chgData name="Margareth Haugen" userId="6eaf6ea7-126d-4580-836e-b65912c212ad" providerId="ADAL" clId="{A43FCE85-E9F2-3A43-B807-715D0D1B6879}" dt="2025-06-18T12:44:10.475" v="273" actId="478"/>
          <ac:picMkLst>
            <pc:docMk/>
            <pc:sldMk cId="718106114" sldId="264"/>
            <ac:picMk id="41" creationId="{4AC0661F-ED35-C90A-B2C2-B3307E33D0A1}"/>
          </ac:picMkLst>
        </pc:picChg>
      </pc:sldChg>
      <pc:sldChg chg="modSp mod">
        <pc:chgData name="Margareth Haugen" userId="6eaf6ea7-126d-4580-836e-b65912c212ad" providerId="ADAL" clId="{A43FCE85-E9F2-3A43-B807-715D0D1B6879}" dt="2025-06-18T12:56:25.739" v="504" actId="20577"/>
        <pc:sldMkLst>
          <pc:docMk/>
          <pc:sldMk cId="1578231570" sldId="276"/>
        </pc:sldMkLst>
        <pc:spChg chg="mod">
          <ac:chgData name="Margareth Haugen" userId="6eaf6ea7-126d-4580-836e-b65912c212ad" providerId="ADAL" clId="{A43FCE85-E9F2-3A43-B807-715D0D1B6879}" dt="2025-06-18T12:56:25.739" v="504" actId="20577"/>
          <ac:spMkLst>
            <pc:docMk/>
            <pc:sldMk cId="1578231570" sldId="276"/>
            <ac:spMk id="8" creationId="{9252BEFD-6D1A-FA54-7409-0F545C8054BA}"/>
          </ac:spMkLst>
        </pc:spChg>
      </pc:sldChg>
      <pc:sldChg chg="del">
        <pc:chgData name="Margareth Haugen" userId="6eaf6ea7-126d-4580-836e-b65912c212ad" providerId="ADAL" clId="{A43FCE85-E9F2-3A43-B807-715D0D1B6879}" dt="2025-06-18T12:47:42.277" v="307" actId="2696"/>
        <pc:sldMkLst>
          <pc:docMk/>
          <pc:sldMk cId="3409558472" sldId="535"/>
        </pc:sldMkLst>
      </pc:sldChg>
      <pc:sldChg chg="addSp delSp modSp mod">
        <pc:chgData name="Margareth Haugen" userId="6eaf6ea7-126d-4580-836e-b65912c212ad" providerId="ADAL" clId="{A43FCE85-E9F2-3A43-B807-715D0D1B6879}" dt="2025-06-18T12:50:24.782" v="427" actId="962"/>
        <pc:sldMkLst>
          <pc:docMk/>
          <pc:sldMk cId="428485317" sldId="538"/>
        </pc:sldMkLst>
        <pc:picChg chg="add mod">
          <ac:chgData name="Margareth Haugen" userId="6eaf6ea7-126d-4580-836e-b65912c212ad" providerId="ADAL" clId="{A43FCE85-E9F2-3A43-B807-715D0D1B6879}" dt="2025-06-18T12:49:48.713" v="367" actId="962"/>
          <ac:picMkLst>
            <pc:docMk/>
            <pc:sldMk cId="428485317" sldId="538"/>
            <ac:picMk id="20" creationId="{540ED0BA-EC68-D4BC-6CAF-54E8FEE380A2}"/>
          </ac:picMkLst>
        </pc:picChg>
        <pc:picChg chg="add mod">
          <ac:chgData name="Margareth Haugen" userId="6eaf6ea7-126d-4580-836e-b65912c212ad" providerId="ADAL" clId="{A43FCE85-E9F2-3A43-B807-715D0D1B6879}" dt="2025-06-18T12:49:55.476" v="379" actId="962"/>
          <ac:picMkLst>
            <pc:docMk/>
            <pc:sldMk cId="428485317" sldId="538"/>
            <ac:picMk id="21" creationId="{826A68CE-73CB-DD84-DA36-C6FAEA35808C}"/>
          </ac:picMkLst>
        </pc:picChg>
        <pc:picChg chg="add mod">
          <ac:chgData name="Margareth Haugen" userId="6eaf6ea7-126d-4580-836e-b65912c212ad" providerId="ADAL" clId="{A43FCE85-E9F2-3A43-B807-715D0D1B6879}" dt="2025-06-18T12:50:10.729" v="403" actId="962"/>
          <ac:picMkLst>
            <pc:docMk/>
            <pc:sldMk cId="428485317" sldId="538"/>
            <ac:picMk id="23" creationId="{36D183C2-5A1A-7354-4872-6A913DD6FB76}"/>
          </ac:picMkLst>
        </pc:picChg>
        <pc:picChg chg="add mod">
          <ac:chgData name="Margareth Haugen" userId="6eaf6ea7-126d-4580-836e-b65912c212ad" providerId="ADAL" clId="{A43FCE85-E9F2-3A43-B807-715D0D1B6879}" dt="2025-06-18T12:50:17.854" v="415" actId="962"/>
          <ac:picMkLst>
            <pc:docMk/>
            <pc:sldMk cId="428485317" sldId="538"/>
            <ac:picMk id="24" creationId="{18773D44-8F5C-EE6E-ED63-D1425123D90C}"/>
          </ac:picMkLst>
        </pc:picChg>
        <pc:picChg chg="add mod">
          <ac:chgData name="Margareth Haugen" userId="6eaf6ea7-126d-4580-836e-b65912c212ad" providerId="ADAL" clId="{A43FCE85-E9F2-3A43-B807-715D0D1B6879}" dt="2025-06-18T12:50:24.782" v="427" actId="962"/>
          <ac:picMkLst>
            <pc:docMk/>
            <pc:sldMk cId="428485317" sldId="538"/>
            <ac:picMk id="28" creationId="{C9505C90-5BF6-848D-F4B2-45E7BC34EB66}"/>
          </ac:picMkLst>
        </pc:picChg>
        <pc:picChg chg="add mod">
          <ac:chgData name="Margareth Haugen" userId="6eaf6ea7-126d-4580-836e-b65912c212ad" providerId="ADAL" clId="{A43FCE85-E9F2-3A43-B807-715D0D1B6879}" dt="2025-06-18T12:50:03" v="391" actId="962"/>
          <ac:picMkLst>
            <pc:docMk/>
            <pc:sldMk cId="428485317" sldId="538"/>
            <ac:picMk id="29" creationId="{E05CAFCE-D7BD-022B-2302-2703D2418222}"/>
          </ac:picMkLst>
        </pc:picChg>
      </pc:sldChg>
      <pc:sldChg chg="modSp mod">
        <pc:chgData name="Margareth Haugen" userId="6eaf6ea7-126d-4580-836e-b65912c212ad" providerId="ADAL" clId="{A43FCE85-E9F2-3A43-B807-715D0D1B6879}" dt="2025-06-18T12:56:51.479" v="510" actId="20577"/>
        <pc:sldMkLst>
          <pc:docMk/>
          <pc:sldMk cId="1833450859" sldId="558"/>
        </pc:sldMkLst>
        <pc:spChg chg="mod">
          <ac:chgData name="Margareth Haugen" userId="6eaf6ea7-126d-4580-836e-b65912c212ad" providerId="ADAL" clId="{A43FCE85-E9F2-3A43-B807-715D0D1B6879}" dt="2025-06-18T12:56:51.479" v="510" actId="20577"/>
          <ac:spMkLst>
            <pc:docMk/>
            <pc:sldMk cId="1833450859" sldId="558"/>
            <ac:spMk id="4" creationId="{CE9C070D-8C4C-FABD-D722-EB0731B3EA26}"/>
          </ac:spMkLst>
        </pc:spChg>
      </pc:sldChg>
      <pc:sldChg chg="addSp delSp modSp mod">
        <pc:chgData name="Margareth Haugen" userId="6eaf6ea7-126d-4580-836e-b65912c212ad" providerId="ADAL" clId="{A43FCE85-E9F2-3A43-B807-715D0D1B6879}" dt="2025-06-18T12:54:44.024" v="490" actId="14100"/>
        <pc:sldMkLst>
          <pc:docMk/>
          <pc:sldMk cId="342293202" sldId="561"/>
        </pc:sldMkLst>
        <pc:spChg chg="add del mod">
          <ac:chgData name="Margareth Haugen" userId="6eaf6ea7-126d-4580-836e-b65912c212ad" providerId="ADAL" clId="{A43FCE85-E9F2-3A43-B807-715D0D1B6879}" dt="2025-06-18T12:45:02.809" v="280" actId="478"/>
          <ac:spMkLst>
            <pc:docMk/>
            <pc:sldMk cId="342293202" sldId="561"/>
            <ac:spMk id="3" creationId="{2725DEBA-10C3-36C4-9235-CA7B47E7483F}"/>
          </ac:spMkLst>
        </pc:spChg>
        <pc:spChg chg="add del mod">
          <ac:chgData name="Margareth Haugen" userId="6eaf6ea7-126d-4580-836e-b65912c212ad" providerId="ADAL" clId="{A43FCE85-E9F2-3A43-B807-715D0D1B6879}" dt="2025-06-18T12:45:04.100" v="282" actId="478"/>
          <ac:spMkLst>
            <pc:docMk/>
            <pc:sldMk cId="342293202" sldId="561"/>
            <ac:spMk id="7" creationId="{BB49CC55-274B-F765-A882-6754657AAF7E}"/>
          </ac:spMkLst>
        </pc:spChg>
        <pc:picChg chg="add mod">
          <ac:chgData name="Margareth Haugen" userId="6eaf6ea7-126d-4580-836e-b65912c212ad" providerId="ADAL" clId="{A43FCE85-E9F2-3A43-B807-715D0D1B6879}" dt="2025-06-18T12:54:44.024" v="490" actId="14100"/>
          <ac:picMkLst>
            <pc:docMk/>
            <pc:sldMk cId="342293202" sldId="561"/>
            <ac:picMk id="8" creationId="{88C65D44-F1A2-7297-EA96-8D7B7425BC9B}"/>
          </ac:picMkLst>
        </pc:picChg>
        <pc:picChg chg="add mod">
          <ac:chgData name="Margareth Haugen" userId="6eaf6ea7-126d-4580-836e-b65912c212ad" providerId="ADAL" clId="{A43FCE85-E9F2-3A43-B807-715D0D1B6879}" dt="2025-06-18T12:45:10.934" v="284" actId="167"/>
          <ac:picMkLst>
            <pc:docMk/>
            <pc:sldMk cId="342293202" sldId="561"/>
            <ac:picMk id="10" creationId="{FB91EA11-A412-4B1A-9884-EAFD74D876D4}"/>
          </ac:picMkLst>
        </pc:picChg>
        <pc:picChg chg="del">
          <ac:chgData name="Margareth Haugen" userId="6eaf6ea7-126d-4580-836e-b65912c212ad" providerId="ADAL" clId="{A43FCE85-E9F2-3A43-B807-715D0D1B6879}" dt="2025-06-18T12:45:03.518" v="281" actId="478"/>
          <ac:picMkLst>
            <pc:docMk/>
            <pc:sldMk cId="342293202" sldId="561"/>
            <ac:picMk id="29" creationId="{25885351-221E-E419-E30C-59438F48736D}"/>
          </ac:picMkLst>
        </pc:picChg>
        <pc:picChg chg="del">
          <ac:chgData name="Margareth Haugen" userId="6eaf6ea7-126d-4580-836e-b65912c212ad" providerId="ADAL" clId="{A43FCE85-E9F2-3A43-B807-715D0D1B6879}" dt="2025-06-18T12:45:01.775" v="279" actId="478"/>
          <ac:picMkLst>
            <pc:docMk/>
            <pc:sldMk cId="342293202" sldId="561"/>
            <ac:picMk id="41" creationId="{97610BD0-6118-6E6B-0B1A-0DD48806CD16}"/>
          </ac:picMkLst>
        </pc:picChg>
      </pc:sldChg>
      <pc:sldChg chg="addSp delSp modSp mod">
        <pc:chgData name="Margareth Haugen" userId="6eaf6ea7-126d-4580-836e-b65912c212ad" providerId="ADAL" clId="{A43FCE85-E9F2-3A43-B807-715D0D1B6879}" dt="2025-06-18T12:45:42.487" v="288" actId="167"/>
        <pc:sldMkLst>
          <pc:docMk/>
          <pc:sldMk cId="2972198772" sldId="562"/>
        </pc:sldMkLst>
        <pc:spChg chg="add del mod">
          <ac:chgData name="Margareth Haugen" userId="6eaf6ea7-126d-4580-836e-b65912c212ad" providerId="ADAL" clId="{A43FCE85-E9F2-3A43-B807-715D0D1B6879}" dt="2025-06-18T12:45:38.151" v="286" actId="478"/>
          <ac:spMkLst>
            <pc:docMk/>
            <pc:sldMk cId="2972198772" sldId="562"/>
            <ac:spMk id="7" creationId="{AAC49C54-5460-8F5C-9854-DBCF9BA78562}"/>
          </ac:spMkLst>
        </pc:spChg>
        <pc:picChg chg="add mod">
          <ac:chgData name="Margareth Haugen" userId="6eaf6ea7-126d-4580-836e-b65912c212ad" providerId="ADAL" clId="{A43FCE85-E9F2-3A43-B807-715D0D1B6879}" dt="2025-06-18T12:45:42.487" v="288" actId="167"/>
          <ac:picMkLst>
            <pc:docMk/>
            <pc:sldMk cId="2972198772" sldId="562"/>
            <ac:picMk id="8" creationId="{9002411B-E800-CC86-15D9-F307456D8AC7}"/>
          </ac:picMkLst>
        </pc:picChg>
        <pc:picChg chg="del">
          <ac:chgData name="Margareth Haugen" userId="6eaf6ea7-126d-4580-836e-b65912c212ad" providerId="ADAL" clId="{A43FCE85-E9F2-3A43-B807-715D0D1B6879}" dt="2025-06-18T12:45:37.463" v="285" actId="478"/>
          <ac:picMkLst>
            <pc:docMk/>
            <pc:sldMk cId="2972198772" sldId="562"/>
            <ac:picMk id="22" creationId="{FE484C2D-FF69-091A-6F14-72146010EABC}"/>
          </ac:picMkLst>
        </pc:picChg>
      </pc:sldChg>
      <pc:sldChg chg="addSp delSp modSp mod">
        <pc:chgData name="Margareth Haugen" userId="6eaf6ea7-126d-4580-836e-b65912c212ad" providerId="ADAL" clId="{A43FCE85-E9F2-3A43-B807-715D0D1B6879}" dt="2025-06-18T12:55:48.860" v="499" actId="555"/>
        <pc:sldMkLst>
          <pc:docMk/>
          <pc:sldMk cId="774661791" sldId="570"/>
        </pc:sldMkLst>
        <pc:spChg chg="del">
          <ac:chgData name="Margareth Haugen" userId="6eaf6ea7-126d-4580-836e-b65912c212ad" providerId="ADAL" clId="{A43FCE85-E9F2-3A43-B807-715D0D1B6879}" dt="2025-06-18T12:41:31.936" v="259" actId="478"/>
          <ac:spMkLst>
            <pc:docMk/>
            <pc:sldMk cId="774661791" sldId="570"/>
            <ac:spMk id="3" creationId="{9D4C92B1-7E64-D66F-8304-7BEDB24FC169}"/>
          </ac:spMkLst>
        </pc:spChg>
        <pc:spChg chg="mod">
          <ac:chgData name="Margareth Haugen" userId="6eaf6ea7-126d-4580-836e-b65912c212ad" providerId="ADAL" clId="{A43FCE85-E9F2-3A43-B807-715D0D1B6879}" dt="2025-06-18T12:55:43.814" v="496" actId="552"/>
          <ac:spMkLst>
            <pc:docMk/>
            <pc:sldMk cId="774661791" sldId="570"/>
            <ac:spMk id="25" creationId="{D253F0B6-2CC0-3DBC-A432-1F4412CC37CD}"/>
          </ac:spMkLst>
        </pc:spChg>
        <pc:spChg chg="mod">
          <ac:chgData name="Margareth Haugen" userId="6eaf6ea7-126d-4580-836e-b65912c212ad" providerId="ADAL" clId="{A43FCE85-E9F2-3A43-B807-715D0D1B6879}" dt="2025-06-18T12:55:48.860" v="499" actId="555"/>
          <ac:spMkLst>
            <pc:docMk/>
            <pc:sldMk cId="774661791" sldId="570"/>
            <ac:spMk id="27" creationId="{B3939AFC-FEF0-E1AC-EBD1-31386F535B29}"/>
          </ac:spMkLst>
        </pc:spChg>
        <pc:spChg chg="mod">
          <ac:chgData name="Margareth Haugen" userId="6eaf6ea7-126d-4580-836e-b65912c212ad" providerId="ADAL" clId="{A43FCE85-E9F2-3A43-B807-715D0D1B6879}" dt="2025-06-18T12:55:48.860" v="499" actId="555"/>
          <ac:spMkLst>
            <pc:docMk/>
            <pc:sldMk cId="774661791" sldId="570"/>
            <ac:spMk id="28" creationId="{178DD1E9-82F0-B566-7B0C-077C8FC25F40}"/>
          </ac:spMkLst>
        </pc:spChg>
        <pc:spChg chg="del mod">
          <ac:chgData name="Margareth Haugen" userId="6eaf6ea7-126d-4580-836e-b65912c212ad" providerId="ADAL" clId="{A43FCE85-E9F2-3A43-B807-715D0D1B6879}" dt="2025-06-18T12:55:39.152" v="495" actId="478"/>
          <ac:spMkLst>
            <pc:docMk/>
            <pc:sldMk cId="774661791" sldId="570"/>
            <ac:spMk id="126" creationId="{67C9D392-03F2-567D-6F2F-14FF31B5863D}"/>
          </ac:spMkLst>
        </pc:spChg>
        <pc:picChg chg="add mod">
          <ac:chgData name="Margareth Haugen" userId="6eaf6ea7-126d-4580-836e-b65912c212ad" providerId="ADAL" clId="{A43FCE85-E9F2-3A43-B807-715D0D1B6879}" dt="2025-06-18T12:55:36.696" v="493" actId="1076"/>
          <ac:picMkLst>
            <pc:docMk/>
            <pc:sldMk cId="774661791" sldId="570"/>
            <ac:picMk id="4" creationId="{C370FB1E-2099-AD2B-DAEE-C47CE2E203A4}"/>
          </ac:picMkLst>
        </pc:picChg>
        <pc:picChg chg="del">
          <ac:chgData name="Margareth Haugen" userId="6eaf6ea7-126d-4580-836e-b65912c212ad" providerId="ADAL" clId="{A43FCE85-E9F2-3A43-B807-715D0D1B6879}" dt="2025-06-18T12:41:35.145" v="260" actId="478"/>
          <ac:picMkLst>
            <pc:docMk/>
            <pc:sldMk cId="774661791" sldId="570"/>
            <ac:picMk id="10" creationId="{6BE33C35-5C24-2F76-F05B-E718A7EF82B6}"/>
          </ac:picMkLst>
        </pc:picChg>
      </pc:sldChg>
      <pc:sldChg chg="addSp delSp modSp mod">
        <pc:chgData name="Margareth Haugen" userId="6eaf6ea7-126d-4580-836e-b65912c212ad" providerId="ADAL" clId="{A43FCE85-E9F2-3A43-B807-715D0D1B6879}" dt="2025-06-18T12:47:02.119" v="304" actId="167"/>
        <pc:sldMkLst>
          <pc:docMk/>
          <pc:sldMk cId="2362157727" sldId="572"/>
        </pc:sldMkLst>
        <pc:spChg chg="add del mod">
          <ac:chgData name="Margareth Haugen" userId="6eaf6ea7-126d-4580-836e-b65912c212ad" providerId="ADAL" clId="{A43FCE85-E9F2-3A43-B807-715D0D1B6879}" dt="2025-06-18T12:46:42.396" v="298" actId="478"/>
          <ac:spMkLst>
            <pc:docMk/>
            <pc:sldMk cId="2362157727" sldId="572"/>
            <ac:spMk id="5" creationId="{36AB037A-840A-C80B-D93A-9D113834DDFA}"/>
          </ac:spMkLst>
        </pc:spChg>
        <pc:spChg chg="add del mod">
          <ac:chgData name="Margareth Haugen" userId="6eaf6ea7-126d-4580-836e-b65912c212ad" providerId="ADAL" clId="{A43FCE85-E9F2-3A43-B807-715D0D1B6879}" dt="2025-06-18T12:46:59.213" v="302" actId="478"/>
          <ac:spMkLst>
            <pc:docMk/>
            <pc:sldMk cId="2362157727" sldId="572"/>
            <ac:spMk id="9" creationId="{24649C52-7A07-21DF-963B-46F24C55E579}"/>
          </ac:spMkLst>
        </pc:spChg>
        <pc:picChg chg="add mod">
          <ac:chgData name="Margareth Haugen" userId="6eaf6ea7-126d-4580-836e-b65912c212ad" providerId="ADAL" clId="{A43FCE85-E9F2-3A43-B807-715D0D1B6879}" dt="2025-06-18T12:46:44.921" v="300" actId="167"/>
          <ac:picMkLst>
            <pc:docMk/>
            <pc:sldMk cId="2362157727" sldId="572"/>
            <ac:picMk id="6" creationId="{4AB8DED9-613B-B009-AC8F-C32431BAD07B}"/>
          </ac:picMkLst>
        </pc:picChg>
        <pc:picChg chg="add mod">
          <ac:chgData name="Margareth Haugen" userId="6eaf6ea7-126d-4580-836e-b65912c212ad" providerId="ADAL" clId="{A43FCE85-E9F2-3A43-B807-715D0D1B6879}" dt="2025-06-18T12:47:02.119" v="304" actId="167"/>
          <ac:picMkLst>
            <pc:docMk/>
            <pc:sldMk cId="2362157727" sldId="572"/>
            <ac:picMk id="11" creationId="{22F9A005-22AE-8D2F-D52E-AF34874368F0}"/>
          </ac:picMkLst>
        </pc:picChg>
        <pc:picChg chg="del">
          <ac:chgData name="Margareth Haugen" userId="6eaf6ea7-126d-4580-836e-b65912c212ad" providerId="ADAL" clId="{A43FCE85-E9F2-3A43-B807-715D0D1B6879}" dt="2025-06-18T12:46:41.890" v="297" actId="478"/>
          <ac:picMkLst>
            <pc:docMk/>
            <pc:sldMk cId="2362157727" sldId="572"/>
            <ac:picMk id="22" creationId="{382DE8A2-8663-9C5F-095F-587266768AF1}"/>
          </ac:picMkLst>
        </pc:picChg>
        <pc:picChg chg="del">
          <ac:chgData name="Margareth Haugen" userId="6eaf6ea7-126d-4580-836e-b65912c212ad" providerId="ADAL" clId="{A43FCE85-E9F2-3A43-B807-715D0D1B6879}" dt="2025-06-18T12:46:58.643" v="301" actId="478"/>
          <ac:picMkLst>
            <pc:docMk/>
            <pc:sldMk cId="2362157727" sldId="572"/>
            <ac:picMk id="32" creationId="{EE212E5B-5E17-609D-9E32-397CB5FC6D16}"/>
          </ac:picMkLst>
        </pc:picChg>
      </pc:sldChg>
      <pc:sldChg chg="addSp delSp modSp mod">
        <pc:chgData name="Margareth Haugen" userId="6eaf6ea7-126d-4580-836e-b65912c212ad" providerId="ADAL" clId="{A43FCE85-E9F2-3A43-B807-715D0D1B6879}" dt="2025-06-18T12:46:21.095" v="296" actId="478"/>
        <pc:sldMkLst>
          <pc:docMk/>
          <pc:sldMk cId="899572603" sldId="578"/>
        </pc:sldMkLst>
        <pc:spChg chg="add del mod">
          <ac:chgData name="Margareth Haugen" userId="6eaf6ea7-126d-4580-836e-b65912c212ad" providerId="ADAL" clId="{A43FCE85-E9F2-3A43-B807-715D0D1B6879}" dt="2025-06-18T12:46:02.783" v="290" actId="478"/>
          <ac:spMkLst>
            <pc:docMk/>
            <pc:sldMk cId="899572603" sldId="578"/>
            <ac:spMk id="3" creationId="{76FE6BAE-3752-E2FC-2641-CB026215E3EB}"/>
          </ac:spMkLst>
        </pc:spChg>
        <pc:spChg chg="add del mod">
          <ac:chgData name="Margareth Haugen" userId="6eaf6ea7-126d-4580-836e-b65912c212ad" providerId="ADAL" clId="{A43FCE85-E9F2-3A43-B807-715D0D1B6879}" dt="2025-06-18T12:46:21.095" v="296" actId="478"/>
          <ac:spMkLst>
            <pc:docMk/>
            <pc:sldMk cId="899572603" sldId="578"/>
            <ac:spMk id="6" creationId="{433DB897-8FC1-8455-C033-FD135159D7DA}"/>
          </ac:spMkLst>
        </pc:spChg>
        <pc:picChg chg="add mod">
          <ac:chgData name="Margareth Haugen" userId="6eaf6ea7-126d-4580-836e-b65912c212ad" providerId="ADAL" clId="{A43FCE85-E9F2-3A43-B807-715D0D1B6879}" dt="2025-06-18T12:46:05.605" v="292" actId="167"/>
          <ac:picMkLst>
            <pc:docMk/>
            <pc:sldMk cId="899572603" sldId="578"/>
            <ac:picMk id="4" creationId="{BA39E88B-C852-381A-D456-2ED7C554FB8A}"/>
          </ac:picMkLst>
        </pc:picChg>
        <pc:picChg chg="add mod">
          <ac:chgData name="Margareth Haugen" userId="6eaf6ea7-126d-4580-836e-b65912c212ad" providerId="ADAL" clId="{A43FCE85-E9F2-3A43-B807-715D0D1B6879}" dt="2025-06-18T12:46:20.470" v="295" actId="167"/>
          <ac:picMkLst>
            <pc:docMk/>
            <pc:sldMk cId="899572603" sldId="578"/>
            <ac:picMk id="9" creationId="{C45A06C5-B949-A0CE-A5E8-9D32094E2838}"/>
          </ac:picMkLst>
        </pc:picChg>
        <pc:picChg chg="del">
          <ac:chgData name="Margareth Haugen" userId="6eaf6ea7-126d-4580-836e-b65912c212ad" providerId="ADAL" clId="{A43FCE85-E9F2-3A43-B807-715D0D1B6879}" dt="2025-06-18T12:46:01.688" v="289" actId="478"/>
          <ac:picMkLst>
            <pc:docMk/>
            <pc:sldMk cId="899572603" sldId="578"/>
            <ac:picMk id="21" creationId="{FD287319-D412-7359-4E19-99B0992E997E}"/>
          </ac:picMkLst>
        </pc:picChg>
        <pc:picChg chg="del">
          <ac:chgData name="Margareth Haugen" userId="6eaf6ea7-126d-4580-836e-b65912c212ad" providerId="ADAL" clId="{A43FCE85-E9F2-3A43-B807-715D0D1B6879}" dt="2025-06-18T12:46:16.733" v="293" actId="478"/>
          <ac:picMkLst>
            <pc:docMk/>
            <pc:sldMk cId="899572603" sldId="578"/>
            <ac:picMk id="25" creationId="{080C1E30-350A-D938-3D3D-BD65E19379A0}"/>
          </ac:picMkLst>
        </pc:picChg>
      </pc:sldChg>
      <pc:sldChg chg="modSp mod">
        <pc:chgData name="Margareth Haugen" userId="6eaf6ea7-126d-4580-836e-b65912c212ad" providerId="ADAL" clId="{A43FCE85-E9F2-3A43-B807-715D0D1B6879}" dt="2025-06-18T12:57:13.849" v="515" actId="20577"/>
        <pc:sldMkLst>
          <pc:docMk/>
          <pc:sldMk cId="2924932128" sldId="580"/>
        </pc:sldMkLst>
        <pc:spChg chg="mod">
          <ac:chgData name="Margareth Haugen" userId="6eaf6ea7-126d-4580-836e-b65912c212ad" providerId="ADAL" clId="{A43FCE85-E9F2-3A43-B807-715D0D1B6879}" dt="2025-06-18T12:57:13.849" v="515" actId="20577"/>
          <ac:spMkLst>
            <pc:docMk/>
            <pc:sldMk cId="2924932128" sldId="580"/>
            <ac:spMk id="8" creationId="{EB9B8330-491C-C66D-A145-58016E889CC5}"/>
          </ac:spMkLst>
        </pc:spChg>
      </pc:sldChg>
      <pc:sldChg chg="modSp mod">
        <pc:chgData name="Margareth Haugen" userId="6eaf6ea7-126d-4580-836e-b65912c212ad" providerId="ADAL" clId="{A43FCE85-E9F2-3A43-B807-715D0D1B6879}" dt="2025-06-18T12:51:58.083" v="428" actId="2710"/>
        <pc:sldMkLst>
          <pc:docMk/>
          <pc:sldMk cId="4077511716" sldId="582"/>
        </pc:sldMkLst>
        <pc:spChg chg="mod">
          <ac:chgData name="Margareth Haugen" userId="6eaf6ea7-126d-4580-836e-b65912c212ad" providerId="ADAL" clId="{A43FCE85-E9F2-3A43-B807-715D0D1B6879}" dt="2025-06-18T12:51:58.083" v="428" actId="2710"/>
          <ac:spMkLst>
            <pc:docMk/>
            <pc:sldMk cId="4077511716" sldId="582"/>
            <ac:spMk id="7" creationId="{0ECF24DE-E032-B6A4-B4E8-E6FE1C7A2B05}"/>
          </ac:spMkLst>
        </pc:spChg>
      </pc:sldChg>
      <pc:sldChg chg="delSp modSp mod">
        <pc:chgData name="Margareth Haugen" userId="6eaf6ea7-126d-4580-836e-b65912c212ad" providerId="ADAL" clId="{A43FCE85-E9F2-3A43-B807-715D0D1B6879}" dt="2025-06-13T09:01:59.652" v="258" actId="14100"/>
        <pc:sldMkLst>
          <pc:docMk/>
          <pc:sldMk cId="2964331681" sldId="583"/>
        </pc:sldMkLst>
        <pc:spChg chg="mod">
          <ac:chgData name="Margareth Haugen" userId="6eaf6ea7-126d-4580-836e-b65912c212ad" providerId="ADAL" clId="{A43FCE85-E9F2-3A43-B807-715D0D1B6879}" dt="2025-06-13T09:01:59.652" v="258" actId="14100"/>
          <ac:spMkLst>
            <pc:docMk/>
            <pc:sldMk cId="2964331681" sldId="583"/>
            <ac:spMk id="4" creationId="{500A3C23-E61D-2F54-5B6B-82B79CA7E4DB}"/>
          </ac:spMkLst>
        </pc:spChg>
      </pc:sldChg>
      <pc:sldChg chg="modSp mod">
        <pc:chgData name="Margareth Haugen" userId="6eaf6ea7-126d-4580-836e-b65912c212ad" providerId="ADAL" clId="{A43FCE85-E9F2-3A43-B807-715D0D1B6879}" dt="2025-06-18T12:48:43.097" v="313" actId="1076"/>
        <pc:sldMkLst>
          <pc:docMk/>
          <pc:sldMk cId="2411697388" sldId="606"/>
        </pc:sldMkLst>
        <pc:picChg chg="mod">
          <ac:chgData name="Margareth Haugen" userId="6eaf6ea7-126d-4580-836e-b65912c212ad" providerId="ADAL" clId="{A43FCE85-E9F2-3A43-B807-715D0D1B6879}" dt="2025-06-18T12:48:43.097" v="313" actId="1076"/>
          <ac:picMkLst>
            <pc:docMk/>
            <pc:sldMk cId="2411697388" sldId="606"/>
            <ac:picMk id="8" creationId="{60340CC8-AEE2-9A4C-D44B-1A4C78FF4CD4}"/>
          </ac:picMkLst>
        </pc:picChg>
      </pc:sldChg>
      <pc:sldChg chg="delSp modSp mod modNotesTx">
        <pc:chgData name="Margareth Haugen" userId="6eaf6ea7-126d-4580-836e-b65912c212ad" providerId="ADAL" clId="{A43FCE85-E9F2-3A43-B807-715D0D1B6879}" dt="2025-06-13T08:35:40.676" v="129" actId="20577"/>
        <pc:sldMkLst>
          <pc:docMk/>
          <pc:sldMk cId="2026169401" sldId="617"/>
        </pc:sldMkLst>
        <pc:spChg chg="mod">
          <ac:chgData name="Margareth Haugen" userId="6eaf6ea7-126d-4580-836e-b65912c212ad" providerId="ADAL" clId="{A43FCE85-E9F2-3A43-B807-715D0D1B6879}" dt="2025-06-13T08:35:25.942" v="115" actId="20577"/>
          <ac:spMkLst>
            <pc:docMk/>
            <pc:sldMk cId="2026169401" sldId="617"/>
            <ac:spMk id="15" creationId="{45EB5632-B34A-0B14-1D02-98044ED47EB9}"/>
          </ac:spMkLst>
        </pc:spChg>
        <pc:spChg chg="mod">
          <ac:chgData name="Margareth Haugen" userId="6eaf6ea7-126d-4580-836e-b65912c212ad" providerId="ADAL" clId="{A43FCE85-E9F2-3A43-B807-715D0D1B6879}" dt="2025-06-13T08:35:36.927" v="128" actId="20577"/>
          <ac:spMkLst>
            <pc:docMk/>
            <pc:sldMk cId="2026169401" sldId="617"/>
            <ac:spMk id="16" creationId="{DF6B52CD-4802-2853-CC8C-F676E995A759}"/>
          </ac:spMkLst>
        </pc:spChg>
      </pc:sldChg>
      <pc:sldChg chg="addSp delSp modSp mod modNotesTx">
        <pc:chgData name="Margareth Haugen" userId="6eaf6ea7-126d-4580-836e-b65912c212ad" providerId="ADAL" clId="{A43FCE85-E9F2-3A43-B807-715D0D1B6879}" dt="2025-06-13T07:36:40.006" v="13" actId="478"/>
        <pc:sldMkLst>
          <pc:docMk/>
          <pc:sldMk cId="1081278" sldId="623"/>
        </pc:sldMkLst>
      </pc:sldChg>
      <pc:sldChg chg="addSp delSp modSp mod">
        <pc:chgData name="Margareth Haugen" userId="6eaf6ea7-126d-4580-836e-b65912c212ad" providerId="ADAL" clId="{A43FCE85-E9F2-3A43-B807-715D0D1B6879}" dt="2025-06-13T08:01:09.379" v="78" actId="478"/>
        <pc:sldMkLst>
          <pc:docMk/>
          <pc:sldMk cId="2695490791" sldId="625"/>
        </pc:sldMkLst>
        <pc:spChg chg="mod">
          <ac:chgData name="Margareth Haugen" userId="6eaf6ea7-126d-4580-836e-b65912c212ad" providerId="ADAL" clId="{A43FCE85-E9F2-3A43-B807-715D0D1B6879}" dt="2025-06-13T07:40:05.863" v="55" actId="1036"/>
          <ac:spMkLst>
            <pc:docMk/>
            <pc:sldMk cId="2695490791" sldId="625"/>
            <ac:spMk id="6" creationId="{3525D0A7-1E92-1589-E2D9-7834D58DA373}"/>
          </ac:spMkLst>
        </pc:spChg>
        <pc:graphicFrameChg chg="mod">
          <ac:chgData name="Margareth Haugen" userId="6eaf6ea7-126d-4580-836e-b65912c212ad" providerId="ADAL" clId="{A43FCE85-E9F2-3A43-B807-715D0D1B6879}" dt="2025-06-13T07:40:05.863" v="55" actId="1036"/>
          <ac:graphicFrameMkLst>
            <pc:docMk/>
            <pc:sldMk cId="2695490791" sldId="625"/>
            <ac:graphicFrameMk id="8" creationId="{022F1896-F342-2C7B-4174-A2D61C802606}"/>
          </ac:graphicFrameMkLst>
        </pc:graphicFrameChg>
      </pc:sldChg>
      <pc:sldChg chg="delSp modSp add del mod modNotesTx">
        <pc:chgData name="Margareth Haugen" userId="6eaf6ea7-126d-4580-836e-b65912c212ad" providerId="ADAL" clId="{A43FCE85-E9F2-3A43-B807-715D0D1B6879}" dt="2025-06-13T07:47:51.055" v="62" actId="2696"/>
        <pc:sldMkLst>
          <pc:docMk/>
          <pc:sldMk cId="634326654" sldId="627"/>
        </pc:sldMkLst>
      </pc:sldChg>
      <pc:sldChg chg="add del">
        <pc:chgData name="Margareth Haugen" userId="6eaf6ea7-126d-4580-836e-b65912c212ad" providerId="ADAL" clId="{A43FCE85-E9F2-3A43-B807-715D0D1B6879}" dt="2025-06-13T07:50:09.657" v="69" actId="2696"/>
        <pc:sldMkLst>
          <pc:docMk/>
          <pc:sldMk cId="2518338871" sldId="627"/>
        </pc:sldMkLst>
      </pc:sldChg>
      <pc:sldChg chg="modSp add mod">
        <pc:chgData name="Margareth Haugen" userId="6eaf6ea7-126d-4580-836e-b65912c212ad" providerId="ADAL" clId="{A43FCE85-E9F2-3A43-B807-715D0D1B6879}" dt="2025-06-18T12:48:56.355" v="323" actId="962"/>
        <pc:sldMkLst>
          <pc:docMk/>
          <pc:sldMk cId="47671743" sldId="631"/>
        </pc:sldMkLst>
        <pc:spChg chg="mod">
          <ac:chgData name="Margareth Haugen" userId="6eaf6ea7-126d-4580-836e-b65912c212ad" providerId="ADAL" clId="{A43FCE85-E9F2-3A43-B807-715D0D1B6879}" dt="2025-06-18T12:47:39.073" v="306"/>
          <ac:spMkLst>
            <pc:docMk/>
            <pc:sldMk cId="47671743" sldId="631"/>
            <ac:spMk id="5" creationId="{F6FC5093-6B62-3823-4E39-7D226D6ED368}"/>
          </ac:spMkLst>
        </pc:spChg>
        <pc:picChg chg="mod">
          <ac:chgData name="Margareth Haugen" userId="6eaf6ea7-126d-4580-836e-b65912c212ad" providerId="ADAL" clId="{A43FCE85-E9F2-3A43-B807-715D0D1B6879}" dt="2025-06-18T12:48:56.355" v="323" actId="962"/>
          <ac:picMkLst>
            <pc:docMk/>
            <pc:sldMk cId="47671743" sldId="631"/>
            <ac:picMk id="11" creationId="{AC11BF01-400D-9579-5FE2-FE5A615E3D83}"/>
          </ac:picMkLst>
        </pc:picChg>
      </pc:sldChg>
    </pc:docChg>
  </pc:docChgLst>
  <pc:docChgLst>
    <pc:chgData name="Margareth Haugen" userId="S::margareth.haugen@uib.no::6eaf6ea7-126d-4580-836e-b65912c212ad" providerId="AD" clId="Web-{88A53271-ABD3-FB03-6271-76F615138179}"/>
    <pc:docChg chg="addSld delSld">
      <pc:chgData name="Margareth Haugen" userId="S::margareth.haugen@uib.no::6eaf6ea7-126d-4580-836e-b65912c212ad" providerId="AD" clId="Web-{88A53271-ABD3-FB03-6271-76F615138179}" dt="2024-11-14T15:45:00.340" v="2"/>
      <pc:docMkLst>
        <pc:docMk/>
      </pc:docMkLst>
      <pc:sldChg chg="add del">
        <pc:chgData name="Margareth Haugen" userId="S::margareth.haugen@uib.no::6eaf6ea7-126d-4580-836e-b65912c212ad" providerId="AD" clId="Web-{88A53271-ABD3-FB03-6271-76F615138179}" dt="2024-11-14T15:45:00.340" v="2"/>
        <pc:sldMkLst>
          <pc:docMk/>
          <pc:sldMk cId="27556190" sldId="505"/>
        </pc:sldMkLst>
      </pc:sldChg>
    </pc:docChg>
  </pc:docChgLst>
  <pc:docChgLst>
    <pc:chgData name="Ida Bergstrøm" userId="S::ida.bergstrom@uib.no::829e9e81-6765-4288-8082-4721c35d4567" providerId="AD" clId="Web-{5D353C2E-EBF0-B18D-B3A3-9226E656F28A}"/>
    <pc:docChg chg="modSld">
      <pc:chgData name="Ida Bergstrøm" userId="S::ida.bergstrom@uib.no::829e9e81-6765-4288-8082-4721c35d4567" providerId="AD" clId="Web-{5D353C2E-EBF0-B18D-B3A3-9226E656F28A}" dt="2024-09-06T13:11:15.538" v="21" actId="20577"/>
      <pc:docMkLst>
        <pc:docMk/>
      </pc:docMkLst>
      <pc:sldChg chg="modSp">
        <pc:chgData name="Ida Bergstrøm" userId="S::ida.bergstrom@uib.no::829e9e81-6765-4288-8082-4721c35d4567" providerId="AD" clId="Web-{5D353C2E-EBF0-B18D-B3A3-9226E656F28A}" dt="2024-09-06T13:10:14.756" v="6" actId="20577"/>
        <pc:sldMkLst>
          <pc:docMk/>
          <pc:sldMk cId="2893879971" sldId="262"/>
        </pc:sldMkLst>
      </pc:sldChg>
      <pc:sldChg chg="modSp">
        <pc:chgData name="Ida Bergstrøm" userId="S::ida.bergstrom@uib.no::829e9e81-6765-4288-8082-4721c35d4567" providerId="AD" clId="Web-{5D353C2E-EBF0-B18D-B3A3-9226E656F28A}" dt="2024-09-06T13:10:30.287" v="12" actId="20577"/>
        <pc:sldMkLst>
          <pc:docMk/>
          <pc:sldMk cId="243648534" sldId="517"/>
        </pc:sldMkLst>
      </pc:sldChg>
      <pc:sldChg chg="modSp">
        <pc:chgData name="Ida Bergstrøm" userId="S::ida.bergstrom@uib.no::829e9e81-6765-4288-8082-4721c35d4567" providerId="AD" clId="Web-{5D353C2E-EBF0-B18D-B3A3-9226E656F28A}" dt="2024-09-06T13:10:56.038" v="19" actId="20577"/>
        <pc:sldMkLst>
          <pc:docMk/>
          <pc:sldMk cId="3409558472" sldId="535"/>
        </pc:sldMkLst>
      </pc:sldChg>
      <pc:sldChg chg="modSp">
        <pc:chgData name="Ida Bergstrøm" userId="S::ida.bergstrom@uib.no::829e9e81-6765-4288-8082-4721c35d4567" providerId="AD" clId="Web-{5D353C2E-EBF0-B18D-B3A3-9226E656F28A}" dt="2024-09-06T13:11:15.538" v="21" actId="20577"/>
        <pc:sldMkLst>
          <pc:docMk/>
          <pc:sldMk cId="1742312308" sldId="541"/>
        </pc:sldMkLst>
      </pc:sldChg>
      <pc:sldChg chg="modSp">
        <pc:chgData name="Ida Bergstrøm" userId="S::ida.bergstrom@uib.no::829e9e81-6765-4288-8082-4721c35d4567" providerId="AD" clId="Web-{5D353C2E-EBF0-B18D-B3A3-9226E656F28A}" dt="2024-09-06T13:10:11.365" v="5" actId="20577"/>
        <pc:sldMkLst>
          <pc:docMk/>
          <pc:sldMk cId="524568679" sldId="603"/>
        </pc:sldMkLst>
      </pc:sldChg>
      <pc:sldChg chg="modSp">
        <pc:chgData name="Ida Bergstrøm" userId="S::ida.bergstrom@uib.no::829e9e81-6765-4288-8082-4721c35d4567" providerId="AD" clId="Web-{5D353C2E-EBF0-B18D-B3A3-9226E656F28A}" dt="2024-09-06T13:10:44.647" v="16" actId="20577"/>
        <pc:sldMkLst>
          <pc:docMk/>
          <pc:sldMk cId="2411697388" sldId="606"/>
        </pc:sldMkLst>
      </pc:sldChg>
      <pc:sldChg chg="modSp">
        <pc:chgData name="Ida Bergstrøm" userId="S::ida.bergstrom@uib.no::829e9e81-6765-4288-8082-4721c35d4567" providerId="AD" clId="Web-{5D353C2E-EBF0-B18D-B3A3-9226E656F28A}" dt="2024-09-06T13:09:43.990" v="3" actId="20577"/>
        <pc:sldMkLst>
          <pc:docMk/>
          <pc:sldMk cId="1466565087" sldId="612"/>
        </pc:sldMkLst>
      </pc:sldChg>
    </pc:docChg>
  </pc:docChgLst>
  <pc:docChgLst>
    <pc:chgData name="Ida Bergstrøm" userId="S::ida.bergstrom@uib.no::829e9e81-6765-4288-8082-4721c35d4567" providerId="AD" clId="Web-{3380D9DA-37B0-C222-E4AB-FFDE1C7F4DCB}"/>
    <pc:docChg chg="modSld">
      <pc:chgData name="Ida Bergstrøm" userId="S::ida.bergstrom@uib.no::829e9e81-6765-4288-8082-4721c35d4567" providerId="AD" clId="Web-{3380D9DA-37B0-C222-E4AB-FFDE1C7F4DCB}" dt="2024-09-10T11:32:01.932" v="25" actId="20577"/>
      <pc:docMkLst>
        <pc:docMk/>
      </pc:docMkLst>
      <pc:sldChg chg="modSp">
        <pc:chgData name="Ida Bergstrøm" userId="S::ida.bergstrom@uib.no::829e9e81-6765-4288-8082-4721c35d4567" providerId="AD" clId="Web-{3380D9DA-37B0-C222-E4AB-FFDE1C7F4DCB}" dt="2024-09-10T11:32:01.932" v="25" actId="20577"/>
        <pc:sldMkLst>
          <pc:docMk/>
          <pc:sldMk cId="2362157727" sldId="572"/>
        </pc:sldMkLst>
      </pc:sldChg>
    </pc:docChg>
  </pc:docChgLst>
  <pc:docChgLst>
    <pc:chgData name="Margareth Haugen" userId="S::margareth.haugen@uib.no::6eaf6ea7-126d-4580-836e-b65912c212ad" providerId="AD" clId="Web-{B42C7F66-6AFE-1B9F-C0B3-327C187F35FF}"/>
    <pc:docChg chg="modSld">
      <pc:chgData name="Margareth Haugen" userId="S::margareth.haugen@uib.no::6eaf6ea7-126d-4580-836e-b65912c212ad" providerId="AD" clId="Web-{B42C7F66-6AFE-1B9F-C0B3-327C187F35FF}" dt="2024-11-14T16:23:42.040" v="5" actId="1076"/>
      <pc:docMkLst>
        <pc:docMk/>
      </pc:docMkLst>
      <pc:sldChg chg="modSp">
        <pc:chgData name="Margareth Haugen" userId="S::margareth.haugen@uib.no::6eaf6ea7-126d-4580-836e-b65912c212ad" providerId="AD" clId="Web-{B42C7F66-6AFE-1B9F-C0B3-327C187F35FF}" dt="2024-11-14T16:23:42.040" v="5" actId="1076"/>
        <pc:sldMkLst>
          <pc:docMk/>
          <pc:sldMk cId="774661791" sldId="5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'Ark1'!$B$1</c:f>
              <c:strCache>
                <c:ptCount val="1"/>
                <c:pt idx="0">
                  <c:v> 2</c:v>
                </c:pt>
              </c:strCache>
            </c:strRef>
          </c:tx>
          <c:spPr>
            <a:solidFill>
              <a:schemeClr val="accent1"/>
            </a:solidFill>
            <a:ln>
              <a:noFill/>
            </a:ln>
            <a:effectLst/>
          </c:spPr>
          <c:invertIfNegative val="0"/>
          <c:cat>
            <c:strRef>
              <c:f>'Ark1'!$A$2:$A$6</c:f>
              <c:strCache>
                <c:ptCount val="5"/>
                <c:pt idx="0">
                  <c:v>Advanced Grants</c:v>
                </c:pt>
                <c:pt idx="1">
                  <c:v>Consolidator Grants</c:v>
                </c:pt>
                <c:pt idx="2">
                  <c:v>Proof of Concept Grants</c:v>
                </c:pt>
                <c:pt idx="3">
                  <c:v>Starting Grants</c:v>
                </c:pt>
                <c:pt idx="4">
                  <c:v>Synergy Grants</c:v>
                </c:pt>
              </c:strCache>
            </c:strRef>
          </c:cat>
          <c:val>
            <c:numRef>
              <c:f>'Ark1'!$B$2:$B$6</c:f>
              <c:numCache>
                <c:formatCode>General</c:formatCode>
                <c:ptCount val="5"/>
                <c:pt idx="0">
                  <c:v>11</c:v>
                </c:pt>
                <c:pt idx="1">
                  <c:v>21</c:v>
                </c:pt>
                <c:pt idx="2">
                  <c:v>2</c:v>
                </c:pt>
                <c:pt idx="3">
                  <c:v>18</c:v>
                </c:pt>
                <c:pt idx="4">
                  <c:v>5</c:v>
                </c:pt>
              </c:numCache>
            </c:numRef>
          </c:val>
          <c:extLst>
            <c:ext xmlns:c16="http://schemas.microsoft.com/office/drawing/2014/chart" uri="{C3380CC4-5D6E-409C-BE32-E72D297353CC}">
              <c16:uniqueId val="{00000000-0E86-5744-9B75-0B9E9EAC8769}"/>
            </c:ext>
          </c:extLst>
        </c:ser>
        <c:dLbls>
          <c:showLegendKey val="0"/>
          <c:showVal val="0"/>
          <c:showCatName val="0"/>
          <c:showSerName val="0"/>
          <c:showPercent val="0"/>
          <c:showBubbleSize val="0"/>
        </c:dLbls>
        <c:gapWidth val="150"/>
        <c:overlap val="100"/>
        <c:axId val="1262597887"/>
        <c:axId val="1262599599"/>
      </c:barChart>
      <c:catAx>
        <c:axId val="1262597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62599599"/>
        <c:crosses val="autoZero"/>
        <c:auto val="1"/>
        <c:lblAlgn val="ctr"/>
        <c:lblOffset val="100"/>
        <c:noMultiLvlLbl val="0"/>
      </c:catAx>
      <c:valAx>
        <c:axId val="1262599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62597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'Ark1'!$B$1</c:f>
              <c:strCache>
                <c:ptCount val="1"/>
                <c:pt idx="0">
                  <c:v>Advanced Grants</c:v>
                </c:pt>
              </c:strCache>
            </c:strRef>
          </c:tx>
          <c:spPr>
            <a:solidFill>
              <a:schemeClr val="accent1"/>
            </a:solidFill>
            <a:ln>
              <a:noFill/>
            </a:ln>
            <a:effectLst/>
          </c:spPr>
          <c:invertIfNegative val="0"/>
          <c:cat>
            <c:strRef>
              <c:f>'Ark1'!$A$2:$A$8</c:f>
              <c:strCache>
                <c:ptCount val="7"/>
                <c:pt idx="0">
                  <c:v>Faculty of Science and Technology</c:v>
                </c:pt>
                <c:pt idx="1">
                  <c:v>Faculty of Social Sciences</c:v>
                </c:pt>
                <c:pt idx="2">
                  <c:v>Faculty of Humanities</c:v>
                </c:pt>
                <c:pt idx="3">
                  <c:v>Faculty of Medicine</c:v>
                </c:pt>
                <c:pt idx="4">
                  <c:v>Faculty of Psychology</c:v>
                </c:pt>
                <c:pt idx="5">
                  <c:v>Faculty of Law</c:v>
                </c:pt>
                <c:pt idx="6">
                  <c:v>UiB</c:v>
                </c:pt>
              </c:strCache>
            </c:strRef>
          </c:cat>
          <c:val>
            <c:numRef>
              <c:f>'Ark1'!$B$2:$B$8</c:f>
              <c:numCache>
                <c:formatCode>General</c:formatCode>
                <c:ptCount val="7"/>
                <c:pt idx="0">
                  <c:v>4</c:v>
                </c:pt>
                <c:pt idx="1">
                  <c:v>1</c:v>
                </c:pt>
                <c:pt idx="2">
                  <c:v>2</c:v>
                </c:pt>
                <c:pt idx="3">
                  <c:v>2</c:v>
                </c:pt>
                <c:pt idx="4">
                  <c:v>2</c:v>
                </c:pt>
              </c:numCache>
            </c:numRef>
          </c:val>
          <c:extLst>
            <c:ext xmlns:c16="http://schemas.microsoft.com/office/drawing/2014/chart" uri="{C3380CC4-5D6E-409C-BE32-E72D297353CC}">
              <c16:uniqueId val="{00000000-6CE6-C440-A8C6-DA8AAEA37645}"/>
            </c:ext>
          </c:extLst>
        </c:ser>
        <c:ser>
          <c:idx val="1"/>
          <c:order val="1"/>
          <c:tx>
            <c:strRef>
              <c:f>'Ark1'!$C$1</c:f>
              <c:strCache>
                <c:ptCount val="1"/>
                <c:pt idx="0">
                  <c:v>Consolidator Grants</c:v>
                </c:pt>
              </c:strCache>
            </c:strRef>
          </c:tx>
          <c:spPr>
            <a:solidFill>
              <a:schemeClr val="accent2"/>
            </a:solidFill>
            <a:ln>
              <a:noFill/>
            </a:ln>
            <a:effectLst/>
          </c:spPr>
          <c:invertIfNegative val="0"/>
          <c:cat>
            <c:strRef>
              <c:f>'Ark1'!$A$2:$A$8</c:f>
              <c:strCache>
                <c:ptCount val="7"/>
                <c:pt idx="0">
                  <c:v>Faculty of Science and Technology</c:v>
                </c:pt>
                <c:pt idx="1">
                  <c:v>Faculty of Social Sciences</c:v>
                </c:pt>
                <c:pt idx="2">
                  <c:v>Faculty of Humanities</c:v>
                </c:pt>
                <c:pt idx="3">
                  <c:v>Faculty of Medicine</c:v>
                </c:pt>
                <c:pt idx="4">
                  <c:v>Faculty of Psychology</c:v>
                </c:pt>
                <c:pt idx="5">
                  <c:v>Faculty of Law</c:v>
                </c:pt>
                <c:pt idx="6">
                  <c:v>UiB</c:v>
                </c:pt>
              </c:strCache>
            </c:strRef>
          </c:cat>
          <c:val>
            <c:numRef>
              <c:f>'Ark1'!$C$2:$C$8</c:f>
              <c:numCache>
                <c:formatCode>General</c:formatCode>
                <c:ptCount val="7"/>
                <c:pt idx="0">
                  <c:v>9</c:v>
                </c:pt>
                <c:pt idx="1">
                  <c:v>4</c:v>
                </c:pt>
                <c:pt idx="2">
                  <c:v>2</c:v>
                </c:pt>
                <c:pt idx="3">
                  <c:v>3</c:v>
                </c:pt>
                <c:pt idx="5">
                  <c:v>1</c:v>
                </c:pt>
                <c:pt idx="6">
                  <c:v>2</c:v>
                </c:pt>
              </c:numCache>
            </c:numRef>
          </c:val>
          <c:extLst>
            <c:ext xmlns:c16="http://schemas.microsoft.com/office/drawing/2014/chart" uri="{C3380CC4-5D6E-409C-BE32-E72D297353CC}">
              <c16:uniqueId val="{00000001-6CE6-C440-A8C6-DA8AAEA37645}"/>
            </c:ext>
          </c:extLst>
        </c:ser>
        <c:ser>
          <c:idx val="2"/>
          <c:order val="2"/>
          <c:tx>
            <c:strRef>
              <c:f>'Ark1'!$D$1</c:f>
              <c:strCache>
                <c:ptCount val="1"/>
                <c:pt idx="0">
                  <c:v>Proof of Concept Grants</c:v>
                </c:pt>
              </c:strCache>
            </c:strRef>
          </c:tx>
          <c:spPr>
            <a:solidFill>
              <a:schemeClr val="accent3"/>
            </a:solidFill>
            <a:ln>
              <a:noFill/>
            </a:ln>
            <a:effectLst/>
          </c:spPr>
          <c:invertIfNegative val="0"/>
          <c:cat>
            <c:strRef>
              <c:f>'Ark1'!$A$2:$A$8</c:f>
              <c:strCache>
                <c:ptCount val="7"/>
                <c:pt idx="0">
                  <c:v>Faculty of Science and Technology</c:v>
                </c:pt>
                <c:pt idx="1">
                  <c:v>Faculty of Social Sciences</c:v>
                </c:pt>
                <c:pt idx="2">
                  <c:v>Faculty of Humanities</c:v>
                </c:pt>
                <c:pt idx="3">
                  <c:v>Faculty of Medicine</c:v>
                </c:pt>
                <c:pt idx="4">
                  <c:v>Faculty of Psychology</c:v>
                </c:pt>
                <c:pt idx="5">
                  <c:v>Faculty of Law</c:v>
                </c:pt>
                <c:pt idx="6">
                  <c:v>UiB</c:v>
                </c:pt>
              </c:strCache>
            </c:strRef>
          </c:cat>
          <c:val>
            <c:numRef>
              <c:f>'Ark1'!$D$2:$D$8</c:f>
              <c:numCache>
                <c:formatCode>General</c:formatCode>
                <c:ptCount val="7"/>
                <c:pt idx="0">
                  <c:v>2</c:v>
                </c:pt>
              </c:numCache>
            </c:numRef>
          </c:val>
          <c:extLst>
            <c:ext xmlns:c16="http://schemas.microsoft.com/office/drawing/2014/chart" uri="{C3380CC4-5D6E-409C-BE32-E72D297353CC}">
              <c16:uniqueId val="{00000002-6CE6-C440-A8C6-DA8AAEA37645}"/>
            </c:ext>
          </c:extLst>
        </c:ser>
        <c:ser>
          <c:idx val="3"/>
          <c:order val="3"/>
          <c:tx>
            <c:strRef>
              <c:f>'Ark1'!$E$1</c:f>
              <c:strCache>
                <c:ptCount val="1"/>
                <c:pt idx="0">
                  <c:v>Starting Grants</c:v>
                </c:pt>
              </c:strCache>
            </c:strRef>
          </c:tx>
          <c:spPr>
            <a:solidFill>
              <a:schemeClr val="accent4"/>
            </a:solidFill>
            <a:ln>
              <a:noFill/>
            </a:ln>
            <a:effectLst/>
          </c:spPr>
          <c:invertIfNegative val="0"/>
          <c:cat>
            <c:strRef>
              <c:f>'Ark1'!$A$2:$A$8</c:f>
              <c:strCache>
                <c:ptCount val="7"/>
                <c:pt idx="0">
                  <c:v>Faculty of Science and Technology</c:v>
                </c:pt>
                <c:pt idx="1">
                  <c:v>Faculty of Social Sciences</c:v>
                </c:pt>
                <c:pt idx="2">
                  <c:v>Faculty of Humanities</c:v>
                </c:pt>
                <c:pt idx="3">
                  <c:v>Faculty of Medicine</c:v>
                </c:pt>
                <c:pt idx="4">
                  <c:v>Faculty of Psychology</c:v>
                </c:pt>
                <c:pt idx="5">
                  <c:v>Faculty of Law</c:v>
                </c:pt>
                <c:pt idx="6">
                  <c:v>UiB</c:v>
                </c:pt>
              </c:strCache>
            </c:strRef>
          </c:cat>
          <c:val>
            <c:numRef>
              <c:f>'Ark1'!$E$2:$E$8</c:f>
              <c:numCache>
                <c:formatCode>General</c:formatCode>
                <c:ptCount val="7"/>
                <c:pt idx="0">
                  <c:v>7</c:v>
                </c:pt>
                <c:pt idx="1">
                  <c:v>5</c:v>
                </c:pt>
                <c:pt idx="2">
                  <c:v>4</c:v>
                </c:pt>
                <c:pt idx="3">
                  <c:v>1</c:v>
                </c:pt>
                <c:pt idx="6">
                  <c:v>1</c:v>
                </c:pt>
              </c:numCache>
            </c:numRef>
          </c:val>
          <c:extLst>
            <c:ext xmlns:c16="http://schemas.microsoft.com/office/drawing/2014/chart" uri="{C3380CC4-5D6E-409C-BE32-E72D297353CC}">
              <c16:uniqueId val="{00000003-6CE6-C440-A8C6-DA8AAEA37645}"/>
            </c:ext>
          </c:extLst>
        </c:ser>
        <c:ser>
          <c:idx val="4"/>
          <c:order val="4"/>
          <c:tx>
            <c:strRef>
              <c:f>'Ark1'!$F$1</c:f>
              <c:strCache>
                <c:ptCount val="1"/>
                <c:pt idx="0">
                  <c:v>Synergy Grants</c:v>
                </c:pt>
              </c:strCache>
            </c:strRef>
          </c:tx>
          <c:spPr>
            <a:solidFill>
              <a:schemeClr val="accent5"/>
            </a:solidFill>
            <a:ln>
              <a:noFill/>
            </a:ln>
            <a:effectLst/>
          </c:spPr>
          <c:invertIfNegative val="0"/>
          <c:cat>
            <c:strRef>
              <c:f>'Ark1'!$A$2:$A$8</c:f>
              <c:strCache>
                <c:ptCount val="7"/>
                <c:pt idx="0">
                  <c:v>Faculty of Science and Technology</c:v>
                </c:pt>
                <c:pt idx="1">
                  <c:v>Faculty of Social Sciences</c:v>
                </c:pt>
                <c:pt idx="2">
                  <c:v>Faculty of Humanities</c:v>
                </c:pt>
                <c:pt idx="3">
                  <c:v>Faculty of Medicine</c:v>
                </c:pt>
                <c:pt idx="4">
                  <c:v>Faculty of Psychology</c:v>
                </c:pt>
                <c:pt idx="5">
                  <c:v>Faculty of Law</c:v>
                </c:pt>
                <c:pt idx="6">
                  <c:v>UiB</c:v>
                </c:pt>
              </c:strCache>
            </c:strRef>
          </c:cat>
          <c:val>
            <c:numRef>
              <c:f>'Ark1'!$F$2:$F$8</c:f>
              <c:numCache>
                <c:formatCode>General</c:formatCode>
                <c:ptCount val="7"/>
                <c:pt idx="0">
                  <c:v>2</c:v>
                </c:pt>
                <c:pt idx="2">
                  <c:v>2</c:v>
                </c:pt>
                <c:pt idx="4">
                  <c:v>1</c:v>
                </c:pt>
              </c:numCache>
            </c:numRef>
          </c:val>
          <c:extLst>
            <c:ext xmlns:c16="http://schemas.microsoft.com/office/drawing/2014/chart" uri="{C3380CC4-5D6E-409C-BE32-E72D297353CC}">
              <c16:uniqueId val="{00000004-6CE6-C440-A8C6-DA8AAEA37645}"/>
            </c:ext>
          </c:extLst>
        </c:ser>
        <c:dLbls>
          <c:showLegendKey val="0"/>
          <c:showVal val="0"/>
          <c:showCatName val="0"/>
          <c:showSerName val="0"/>
          <c:showPercent val="0"/>
          <c:showBubbleSize val="0"/>
        </c:dLbls>
        <c:gapWidth val="150"/>
        <c:overlap val="100"/>
        <c:axId val="1239174319"/>
        <c:axId val="1239381263"/>
      </c:barChart>
      <c:catAx>
        <c:axId val="1239174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39381263"/>
        <c:crosses val="autoZero"/>
        <c:auto val="1"/>
        <c:lblAlgn val="ctr"/>
        <c:lblOffset val="100"/>
        <c:noMultiLvlLbl val="0"/>
      </c:catAx>
      <c:valAx>
        <c:axId val="1239381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39174319"/>
        <c:crosses val="autoZero"/>
        <c:crossBetween val="between"/>
      </c:valAx>
      <c:spPr>
        <a:noFill/>
        <a:ln>
          <a:noFill/>
        </a:ln>
        <a:effectLst/>
      </c:spPr>
    </c:plotArea>
    <c:legend>
      <c:legendPos val="b"/>
      <c:layout>
        <c:manualLayout>
          <c:xMode val="edge"/>
          <c:yMode val="edge"/>
          <c:x val="0.13310937301596582"/>
          <c:y val="0.82520107206114846"/>
          <c:w val="0.72959789087748173"/>
          <c:h val="0.151711922650654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Students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5C-3742-92DE-214DA4F3470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5C-3742-92DE-214DA4F347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5C-3742-92DE-214DA4F347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5C-3742-92DE-214DA4F3470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E5C-3742-92DE-214DA4F3470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E5C-3742-92DE-214DA4F3470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E5C-3742-92DE-214DA4F34703}"/>
              </c:ext>
            </c:extLst>
          </c:dPt>
          <c:cat>
            <c:strRef>
              <c:f>'Ark1'!$A$2:$A$8</c:f>
              <c:strCache>
                <c:ptCount val="7"/>
                <c:pt idx="0">
                  <c:v>Faculty of Humanities​</c:v>
                </c:pt>
                <c:pt idx="1">
                  <c:v>Faculty of Law​</c:v>
                </c:pt>
                <c:pt idx="2">
                  <c:v>Faculty of Psychology​</c:v>
                </c:pt>
                <c:pt idx="3">
                  <c:v>Faculty of Science and Technology​</c:v>
                </c:pt>
                <c:pt idx="4">
                  <c:v>Faculty of Fine Art, Music and Design​</c:v>
                </c:pt>
                <c:pt idx="5">
                  <c:v>Faculty of Medicine​</c:v>
                </c:pt>
                <c:pt idx="6">
                  <c:v>Faculty of Social Sciences</c:v>
                </c:pt>
              </c:strCache>
            </c:strRef>
          </c:cat>
          <c:val>
            <c:numRef>
              <c:f>'Ark1'!$B$2:$B$8</c:f>
              <c:numCache>
                <c:formatCode>0.00</c:formatCode>
                <c:ptCount val="7"/>
                <c:pt idx="0">
                  <c:v>3747</c:v>
                </c:pt>
                <c:pt idx="1">
                  <c:v>2395</c:v>
                </c:pt>
                <c:pt idx="2">
                  <c:v>2550</c:v>
                </c:pt>
                <c:pt idx="3">
                  <c:v>3830</c:v>
                </c:pt>
                <c:pt idx="4">
                  <c:v>674</c:v>
                </c:pt>
                <c:pt idx="5">
                  <c:v>2313</c:v>
                </c:pt>
                <c:pt idx="6">
                  <c:v>4836</c:v>
                </c:pt>
              </c:numCache>
            </c:numRef>
          </c:val>
          <c:extLst>
            <c:ext xmlns:c16="http://schemas.microsoft.com/office/drawing/2014/chart" uri="{C3380CC4-5D6E-409C-BE32-E72D297353CC}">
              <c16:uniqueId val="{0000000E-2E5C-3742-92DE-214DA4F34703}"/>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3D294-C6A7-437F-A6BE-52DE99F6D199}" type="datetimeFigureOut">
              <a:rPr lang="nb-NO" smtClean="0"/>
              <a:t>19.06.2025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C47FF-C53D-4725-BAAD-FECBD344CEFE}" type="slidenum">
              <a:rPr lang="nb-NO" smtClean="0"/>
              <a:t>‹#›</a:t>
            </a:fld>
            <a:endParaRPr lang="nb-NO"/>
          </a:p>
        </p:txBody>
      </p:sp>
    </p:spTree>
    <p:extLst>
      <p:ext uri="{BB962C8B-B14F-4D97-AF65-F5344CB8AC3E}">
        <p14:creationId xmlns:p14="http://schemas.microsoft.com/office/powerpoint/2010/main" val="39255371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n-NO" i="1" dirty="0"/>
              <a:t>The </a:t>
            </a:r>
            <a:r>
              <a:rPr lang="nn-NO" i="1" dirty="0" err="1"/>
              <a:t>presentation</a:t>
            </a:r>
            <a:r>
              <a:rPr lang="nn-NO" i="1" dirty="0"/>
              <a:t> is last </a:t>
            </a:r>
            <a:r>
              <a:rPr lang="nn-NO" i="1" dirty="0" err="1"/>
              <a:t>updated</a:t>
            </a:r>
            <a:r>
              <a:rPr lang="nn-NO" i="1" dirty="0"/>
              <a:t> June 2025</a:t>
            </a:r>
            <a:endParaRPr lang="nn-NO" dirty="0"/>
          </a:p>
        </p:txBody>
      </p:sp>
      <p:sp>
        <p:nvSpPr>
          <p:cNvPr id="4" name="Plassholder for lysbildenummer 3"/>
          <p:cNvSpPr>
            <a:spLocks noGrp="1"/>
          </p:cNvSpPr>
          <p:nvPr>
            <p:ph type="sldNum" sz="quarter" idx="5"/>
          </p:nvPr>
        </p:nvSpPr>
        <p:spPr/>
        <p:txBody>
          <a:bodyPr/>
          <a:lstStyle/>
          <a:p>
            <a:fld id="{5CAC47FF-C53D-4725-BAAD-FECBD344CEFE}" type="slidenum">
              <a:rPr lang="nb-NO" smtClean="0"/>
              <a:t>1</a:t>
            </a:fld>
            <a:endParaRPr lang="nb-NO"/>
          </a:p>
        </p:txBody>
      </p:sp>
    </p:spTree>
    <p:extLst>
      <p:ext uri="{BB962C8B-B14F-4D97-AF65-F5344CB8AC3E}">
        <p14:creationId xmlns:p14="http://schemas.microsoft.com/office/powerpoint/2010/main" val="233606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15</a:t>
            </a:fld>
            <a:endParaRPr lang="nb-NO"/>
          </a:p>
        </p:txBody>
      </p:sp>
    </p:spTree>
    <p:extLst>
      <p:ext uri="{BB962C8B-B14F-4D97-AF65-F5344CB8AC3E}">
        <p14:creationId xmlns:p14="http://schemas.microsoft.com/office/powerpoint/2010/main" val="3987380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16</a:t>
            </a:fld>
            <a:endParaRPr lang="nb-NO"/>
          </a:p>
        </p:txBody>
      </p:sp>
    </p:spTree>
    <p:extLst>
      <p:ext uri="{BB962C8B-B14F-4D97-AF65-F5344CB8AC3E}">
        <p14:creationId xmlns:p14="http://schemas.microsoft.com/office/powerpoint/2010/main" val="42736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17</a:t>
            </a:fld>
            <a:endParaRPr lang="nb-NO"/>
          </a:p>
        </p:txBody>
      </p:sp>
    </p:spTree>
    <p:extLst>
      <p:ext uri="{BB962C8B-B14F-4D97-AF65-F5344CB8AC3E}">
        <p14:creationId xmlns:p14="http://schemas.microsoft.com/office/powerpoint/2010/main" val="47182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18</a:t>
            </a:fld>
            <a:endParaRPr lang="nb-NO"/>
          </a:p>
        </p:txBody>
      </p:sp>
    </p:spTree>
    <p:extLst>
      <p:ext uri="{BB962C8B-B14F-4D97-AF65-F5344CB8AC3E}">
        <p14:creationId xmlns:p14="http://schemas.microsoft.com/office/powerpoint/2010/main" val="354091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20</a:t>
            </a:fld>
            <a:endParaRPr lang="nb-NO"/>
          </a:p>
        </p:txBody>
      </p:sp>
    </p:spTree>
    <p:extLst>
      <p:ext uri="{BB962C8B-B14F-4D97-AF65-F5344CB8AC3E}">
        <p14:creationId xmlns:p14="http://schemas.microsoft.com/office/powerpoint/2010/main" val="8066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25</a:t>
            </a:fld>
            <a:endParaRPr lang="nb-NO"/>
          </a:p>
        </p:txBody>
      </p:sp>
    </p:spTree>
    <p:extLst>
      <p:ext uri="{BB962C8B-B14F-4D97-AF65-F5344CB8AC3E}">
        <p14:creationId xmlns:p14="http://schemas.microsoft.com/office/powerpoint/2010/main" val="97723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28</a:t>
            </a:fld>
            <a:endParaRPr lang="nb-NO"/>
          </a:p>
        </p:txBody>
      </p:sp>
    </p:spTree>
    <p:extLst>
      <p:ext uri="{BB962C8B-B14F-4D97-AF65-F5344CB8AC3E}">
        <p14:creationId xmlns:p14="http://schemas.microsoft.com/office/powerpoint/2010/main" val="325229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30</a:t>
            </a:fld>
            <a:endParaRPr lang="nb-NO"/>
          </a:p>
        </p:txBody>
      </p:sp>
    </p:spTree>
    <p:extLst>
      <p:ext uri="{BB962C8B-B14F-4D97-AF65-F5344CB8AC3E}">
        <p14:creationId xmlns:p14="http://schemas.microsoft.com/office/powerpoint/2010/main" val="38671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panose="020B0604020202020204" pitchFamily="34" charset="0"/>
              <a:buChar char="•"/>
            </a:pPr>
            <a:r>
              <a:rPr lang="nn-NO" err="1"/>
              <a:t>Synergy</a:t>
            </a:r>
            <a:r>
              <a:rPr lang="nn-NO"/>
              <a:t> </a:t>
            </a:r>
            <a:r>
              <a:rPr lang="nn-NO" err="1"/>
              <a:t>Grants</a:t>
            </a:r>
            <a:r>
              <a:rPr lang="nn-NO"/>
              <a:t>: 5</a:t>
            </a:r>
            <a:endParaRPr lang="en-US"/>
          </a:p>
          <a:p>
            <a:pPr marL="171450" marR="0" lvl="0" indent="-171450" algn="l" defTabSz="685800">
              <a:lnSpc>
                <a:spcPct val="100000"/>
              </a:lnSpc>
              <a:spcBef>
                <a:spcPts val="0"/>
              </a:spcBef>
              <a:spcAft>
                <a:spcPts val="0"/>
              </a:spcAft>
              <a:buClrTx/>
              <a:buSzTx/>
              <a:buFont typeface="Arial,Sans-Serif" panose="020B0604020202020204" pitchFamily="34" charset="0"/>
              <a:buChar char="•"/>
              <a:tabLst/>
              <a:defRPr/>
            </a:pPr>
            <a:r>
              <a:rPr lang="nn-NO"/>
              <a:t>Starting </a:t>
            </a:r>
            <a:r>
              <a:rPr lang="nn-NO" err="1"/>
              <a:t>Grants</a:t>
            </a:r>
            <a:r>
              <a:rPr lang="nn-NO"/>
              <a:t>: 18</a:t>
            </a:r>
            <a:endParaRPr lang="en-US"/>
          </a:p>
          <a:p>
            <a:pPr marL="171450" marR="0" lvl="0" indent="-171450" algn="l" defTabSz="685800">
              <a:lnSpc>
                <a:spcPct val="100000"/>
              </a:lnSpc>
              <a:spcBef>
                <a:spcPts val="0"/>
              </a:spcBef>
              <a:spcAft>
                <a:spcPts val="0"/>
              </a:spcAft>
              <a:buClrTx/>
              <a:buSzTx/>
              <a:buFont typeface="Arial,Sans-Serif" panose="020B0604020202020204" pitchFamily="34" charset="0"/>
              <a:buChar char="•"/>
              <a:tabLst/>
              <a:defRPr/>
            </a:pPr>
            <a:r>
              <a:rPr lang="nn-NO" err="1"/>
              <a:t>Proof</a:t>
            </a:r>
            <a:r>
              <a:rPr lang="nn-NO"/>
              <a:t> </a:t>
            </a:r>
            <a:r>
              <a:rPr lang="nn-NO" err="1"/>
              <a:t>of</a:t>
            </a:r>
            <a:r>
              <a:rPr lang="nn-NO"/>
              <a:t> </a:t>
            </a:r>
            <a:r>
              <a:rPr lang="nn-NO" err="1"/>
              <a:t>Concept</a:t>
            </a:r>
            <a:r>
              <a:rPr lang="nn-NO"/>
              <a:t> </a:t>
            </a:r>
            <a:r>
              <a:rPr lang="nn-NO" err="1"/>
              <a:t>Grants</a:t>
            </a:r>
            <a:r>
              <a:rPr lang="nn-NO"/>
              <a:t>: 2</a:t>
            </a:r>
            <a:endParaRPr lang="en-US"/>
          </a:p>
          <a:p>
            <a:pPr marL="171450" marR="0" lvl="0" indent="-171450" algn="l" defTabSz="685800">
              <a:lnSpc>
                <a:spcPct val="100000"/>
              </a:lnSpc>
              <a:spcBef>
                <a:spcPts val="0"/>
              </a:spcBef>
              <a:spcAft>
                <a:spcPts val="0"/>
              </a:spcAft>
              <a:buClrTx/>
              <a:buSzTx/>
              <a:buFont typeface="Arial,Sans-Serif" panose="020B0604020202020204" pitchFamily="34" charset="0"/>
              <a:buChar char="•"/>
              <a:tabLst/>
              <a:defRPr/>
            </a:pPr>
            <a:r>
              <a:rPr lang="nn-NO" err="1"/>
              <a:t>Consolidator</a:t>
            </a:r>
            <a:r>
              <a:rPr lang="nn-NO"/>
              <a:t> </a:t>
            </a:r>
            <a:r>
              <a:rPr lang="nn-NO" err="1"/>
              <a:t>Grants</a:t>
            </a:r>
            <a:r>
              <a:rPr lang="nn-NO"/>
              <a:t>: 21</a:t>
            </a:r>
            <a:endParaRPr lang="en-US"/>
          </a:p>
          <a:p>
            <a:pPr marL="171450" indent="-171450">
              <a:buFont typeface="Arial,Sans-Serif" panose="020B0604020202020204" pitchFamily="34" charset="0"/>
              <a:buChar char="•"/>
              <a:defRPr/>
            </a:pPr>
            <a:r>
              <a:rPr lang="nn-NO"/>
              <a:t>Advanced </a:t>
            </a:r>
            <a:r>
              <a:rPr lang="nn-NO" err="1"/>
              <a:t>Grants</a:t>
            </a:r>
            <a:r>
              <a:rPr lang="nn-NO"/>
              <a:t>: 11</a:t>
            </a:r>
            <a:endParaRPr lang="nn-NO">
              <a:ea typeface="Calibri"/>
              <a:cs typeface="Calibri"/>
            </a:endParaRPr>
          </a:p>
          <a:p>
            <a:pPr marL="171450" indent="-171450">
              <a:buFont typeface="Arial,Sans-Serif" panose="020B0604020202020204" pitchFamily="34" charset="0"/>
              <a:buChar char="•"/>
              <a:defRPr/>
            </a:pPr>
            <a:r>
              <a:rPr lang="nn-NO"/>
              <a:t>Totalt: 51</a:t>
            </a:r>
          </a:p>
        </p:txBody>
      </p:sp>
      <p:sp>
        <p:nvSpPr>
          <p:cNvPr id="4" name="Plassholder for lysbildenummer 3"/>
          <p:cNvSpPr>
            <a:spLocks noGrp="1"/>
          </p:cNvSpPr>
          <p:nvPr>
            <p:ph type="sldNum" sz="quarter" idx="5"/>
          </p:nvPr>
        </p:nvSpPr>
        <p:spPr/>
        <p:txBody>
          <a:bodyPr/>
          <a:lstStyle/>
          <a:p>
            <a:fld id="{5CAC47FF-C53D-4725-BAAD-FECBD344CEFE}" type="slidenum">
              <a:rPr lang="nb-NO" smtClean="0"/>
              <a:t>31</a:t>
            </a:fld>
            <a:endParaRPr lang="nb-NO"/>
          </a:p>
        </p:txBody>
      </p:sp>
    </p:spTree>
    <p:extLst>
      <p:ext uri="{BB962C8B-B14F-4D97-AF65-F5344CB8AC3E}">
        <p14:creationId xmlns:p14="http://schemas.microsoft.com/office/powerpoint/2010/main" val="233222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ea typeface="Calibri"/>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32</a:t>
            </a:fld>
            <a:endParaRPr lang="nb-NO"/>
          </a:p>
        </p:txBody>
      </p:sp>
    </p:spTree>
    <p:extLst>
      <p:ext uri="{BB962C8B-B14F-4D97-AF65-F5344CB8AC3E}">
        <p14:creationId xmlns:p14="http://schemas.microsoft.com/office/powerpoint/2010/main" val="180214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2</a:t>
            </a:fld>
            <a:endParaRPr lang="nb-NO"/>
          </a:p>
        </p:txBody>
      </p:sp>
    </p:spTree>
    <p:extLst>
      <p:ext uri="{BB962C8B-B14F-4D97-AF65-F5344CB8AC3E}">
        <p14:creationId xmlns:p14="http://schemas.microsoft.com/office/powerpoint/2010/main" val="305471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33</a:t>
            </a:fld>
            <a:endParaRPr lang="nb-NO"/>
          </a:p>
        </p:txBody>
      </p:sp>
    </p:spTree>
    <p:extLst>
      <p:ext uri="{BB962C8B-B14F-4D97-AF65-F5344CB8AC3E}">
        <p14:creationId xmlns:p14="http://schemas.microsoft.com/office/powerpoint/2010/main" val="2292624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34</a:t>
            </a:fld>
            <a:endParaRPr lang="nb-NO"/>
          </a:p>
        </p:txBody>
      </p:sp>
    </p:spTree>
    <p:extLst>
      <p:ext uri="{BB962C8B-B14F-4D97-AF65-F5344CB8AC3E}">
        <p14:creationId xmlns:p14="http://schemas.microsoft.com/office/powerpoint/2010/main" val="395550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900" dirty="0" err="1">
                <a:cs typeface="Calibri"/>
              </a:rPr>
              <a:t>UiB</a:t>
            </a:r>
            <a:r>
              <a:rPr lang="en-US" sz="900" dirty="0">
                <a:cs typeface="Calibri"/>
              </a:rPr>
              <a:t> er partner </a:t>
            </a:r>
            <a:r>
              <a:rPr lang="en-US" sz="900" dirty="0" err="1">
                <a:cs typeface="Calibri"/>
              </a:rPr>
              <a:t>i</a:t>
            </a:r>
            <a:r>
              <a:rPr lang="en-US" sz="900" dirty="0">
                <a:cs typeface="Calibri"/>
              </a:rPr>
              <a:t> 45 </a:t>
            </a:r>
            <a:r>
              <a:rPr lang="en-US" sz="900" dirty="0" err="1">
                <a:cs typeface="Calibri"/>
              </a:rPr>
              <a:t>forskerskoler</a:t>
            </a:r>
            <a:endParaRPr lang="en-US" sz="900" dirty="0">
              <a:cs typeface="Calibri"/>
            </a:endParaRPr>
          </a:p>
          <a:p>
            <a:pPr marL="171450" indent="-171450">
              <a:buFont typeface="Arial" panose="020B0604020202020204" pitchFamily="34" charset="0"/>
              <a:buChar char="•"/>
            </a:pPr>
            <a:r>
              <a:rPr lang="en-US" sz="900" dirty="0" err="1">
                <a:cs typeface="Calibri"/>
              </a:rPr>
              <a:t>UiB</a:t>
            </a:r>
            <a:r>
              <a:rPr lang="en-US" sz="900" dirty="0">
                <a:cs typeface="Calibri"/>
              </a:rPr>
              <a:t> </a:t>
            </a:r>
            <a:r>
              <a:rPr lang="en-US" sz="900" dirty="0" err="1">
                <a:cs typeface="Calibri"/>
              </a:rPr>
              <a:t>koordinerer</a:t>
            </a:r>
            <a:r>
              <a:rPr lang="en-US" sz="900" dirty="0">
                <a:cs typeface="Calibri"/>
              </a:rPr>
              <a:t> 7 </a:t>
            </a:r>
            <a:r>
              <a:rPr lang="en-US" sz="900" dirty="0" err="1">
                <a:cs typeface="Calibri"/>
              </a:rPr>
              <a:t>nasjonale</a:t>
            </a:r>
            <a:r>
              <a:rPr lang="en-US" sz="900" dirty="0">
                <a:cs typeface="Calibri"/>
              </a:rPr>
              <a:t> </a:t>
            </a:r>
            <a:r>
              <a:rPr lang="en-US" sz="900" dirty="0" err="1">
                <a:cs typeface="Calibri"/>
              </a:rPr>
              <a:t>forskerskoler</a:t>
            </a:r>
            <a:r>
              <a:rPr lang="en-US" sz="900" dirty="0">
                <a:cs typeface="Calibri"/>
              </a:rPr>
              <a:t> med </a:t>
            </a:r>
            <a:r>
              <a:rPr lang="en-US" sz="900" dirty="0" err="1">
                <a:cs typeface="Calibri"/>
              </a:rPr>
              <a:t>finansiering</a:t>
            </a:r>
            <a:r>
              <a:rPr lang="en-US" sz="900" dirty="0">
                <a:cs typeface="Calibri"/>
              </a:rPr>
              <a:t> </a:t>
            </a:r>
            <a:r>
              <a:rPr lang="en-US" sz="900" dirty="0" err="1">
                <a:cs typeface="Calibri"/>
              </a:rPr>
              <a:t>fra</a:t>
            </a:r>
            <a:r>
              <a:rPr lang="en-US" sz="900" dirty="0">
                <a:cs typeface="Calibri"/>
              </a:rPr>
              <a:t> </a:t>
            </a:r>
            <a:r>
              <a:rPr lang="en-US" sz="900" dirty="0" err="1">
                <a:cs typeface="Calibri"/>
              </a:rPr>
              <a:t>Norges</a:t>
            </a:r>
            <a:r>
              <a:rPr lang="en-US" sz="900" dirty="0">
                <a:cs typeface="Calibri"/>
              </a:rPr>
              <a:t> </a:t>
            </a:r>
            <a:r>
              <a:rPr lang="en-US" sz="900" dirty="0" err="1">
                <a:cs typeface="Calibri"/>
              </a:rPr>
              <a:t>Forskningsråd</a:t>
            </a:r>
            <a:endParaRPr lang="en-US" sz="900" dirty="0">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35</a:t>
            </a:fld>
            <a:endParaRPr lang="nb-NO"/>
          </a:p>
        </p:txBody>
      </p:sp>
    </p:spTree>
    <p:extLst>
      <p:ext uri="{BB962C8B-B14F-4D97-AF65-F5344CB8AC3E}">
        <p14:creationId xmlns:p14="http://schemas.microsoft.com/office/powerpoint/2010/main" val="3944426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7EE5A3EC-346D-B247-ADD7-73C5A96DC603}" type="slidenum">
              <a:rPr lang="en-GB" smtClean="0"/>
              <a:t>36</a:t>
            </a:fld>
            <a:endParaRPr lang="en-GB"/>
          </a:p>
        </p:txBody>
      </p:sp>
    </p:spTree>
    <p:extLst>
      <p:ext uri="{BB962C8B-B14F-4D97-AF65-F5344CB8AC3E}">
        <p14:creationId xmlns:p14="http://schemas.microsoft.com/office/powerpoint/2010/main" val="2517336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38</a:t>
            </a:fld>
            <a:endParaRPr lang="nb-NO"/>
          </a:p>
        </p:txBody>
      </p:sp>
    </p:spTree>
    <p:extLst>
      <p:ext uri="{BB962C8B-B14F-4D97-AF65-F5344CB8AC3E}">
        <p14:creationId xmlns:p14="http://schemas.microsoft.com/office/powerpoint/2010/main" val="195668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R="280035">
              <a:lnSpc>
                <a:spcPct val="125200"/>
              </a:lnSpc>
              <a:spcBef>
                <a:spcPts val="45"/>
              </a:spcBef>
            </a:pPr>
            <a:endParaRPr lang="en-US"/>
          </a:p>
        </p:txBody>
      </p:sp>
      <p:sp>
        <p:nvSpPr>
          <p:cNvPr id="4" name="Plassholder for lysbildenummer 3"/>
          <p:cNvSpPr>
            <a:spLocks noGrp="1"/>
          </p:cNvSpPr>
          <p:nvPr>
            <p:ph type="sldNum" sz="quarter" idx="5"/>
          </p:nvPr>
        </p:nvSpPr>
        <p:spPr/>
        <p:txBody>
          <a:bodyPr/>
          <a:lstStyle/>
          <a:p>
            <a:fld id="{5CAC47FF-C53D-4725-BAAD-FECBD344CEFE}" type="slidenum">
              <a:rPr lang="nb-NO" smtClean="0"/>
              <a:t>39</a:t>
            </a:fld>
            <a:endParaRPr lang="nb-NO"/>
          </a:p>
        </p:txBody>
      </p:sp>
    </p:spTree>
    <p:extLst>
      <p:ext uri="{BB962C8B-B14F-4D97-AF65-F5344CB8AC3E}">
        <p14:creationId xmlns:p14="http://schemas.microsoft.com/office/powerpoint/2010/main" val="801817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40</a:t>
            </a:fld>
            <a:endParaRPr lang="nb-NO"/>
          </a:p>
        </p:txBody>
      </p:sp>
    </p:spTree>
    <p:extLst>
      <p:ext uri="{BB962C8B-B14F-4D97-AF65-F5344CB8AC3E}">
        <p14:creationId xmlns:p14="http://schemas.microsoft.com/office/powerpoint/2010/main" val="3486760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41</a:t>
            </a:fld>
            <a:endParaRPr lang="nb-NO"/>
          </a:p>
        </p:txBody>
      </p:sp>
    </p:spTree>
    <p:extLst>
      <p:ext uri="{BB962C8B-B14F-4D97-AF65-F5344CB8AC3E}">
        <p14:creationId xmlns:p14="http://schemas.microsoft.com/office/powerpoint/2010/main" val="1856574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42</a:t>
            </a:fld>
            <a:endParaRPr lang="nb-NO"/>
          </a:p>
        </p:txBody>
      </p:sp>
    </p:spTree>
    <p:extLst>
      <p:ext uri="{BB962C8B-B14F-4D97-AF65-F5344CB8AC3E}">
        <p14:creationId xmlns:p14="http://schemas.microsoft.com/office/powerpoint/2010/main" val="1262734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43</a:t>
            </a:fld>
            <a:endParaRPr lang="nb-NO"/>
          </a:p>
        </p:txBody>
      </p:sp>
    </p:spTree>
    <p:extLst>
      <p:ext uri="{BB962C8B-B14F-4D97-AF65-F5344CB8AC3E}">
        <p14:creationId xmlns:p14="http://schemas.microsoft.com/office/powerpoint/2010/main" val="32364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E5A3EC-346D-B247-ADD7-73C5A96DC603}" type="slidenum">
              <a:rPr lang="en-GB" smtClean="0"/>
              <a:t>3</a:t>
            </a:fld>
            <a:endParaRPr lang="en-GB"/>
          </a:p>
        </p:txBody>
      </p:sp>
    </p:spTree>
    <p:extLst>
      <p:ext uri="{BB962C8B-B14F-4D97-AF65-F5344CB8AC3E}">
        <p14:creationId xmlns:p14="http://schemas.microsoft.com/office/powerpoint/2010/main" val="2984756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44</a:t>
            </a:fld>
            <a:endParaRPr lang="nb-NO"/>
          </a:p>
        </p:txBody>
      </p:sp>
    </p:spTree>
    <p:extLst>
      <p:ext uri="{BB962C8B-B14F-4D97-AF65-F5344CB8AC3E}">
        <p14:creationId xmlns:p14="http://schemas.microsoft.com/office/powerpoint/2010/main" val="2894017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45</a:t>
            </a:fld>
            <a:endParaRPr lang="nb-NO"/>
          </a:p>
        </p:txBody>
      </p:sp>
    </p:spTree>
    <p:extLst>
      <p:ext uri="{BB962C8B-B14F-4D97-AF65-F5344CB8AC3E}">
        <p14:creationId xmlns:p14="http://schemas.microsoft.com/office/powerpoint/2010/main" val="1730037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46</a:t>
            </a:fld>
            <a:endParaRPr lang="nb-NO"/>
          </a:p>
        </p:txBody>
      </p:sp>
    </p:spTree>
    <p:extLst>
      <p:ext uri="{BB962C8B-B14F-4D97-AF65-F5344CB8AC3E}">
        <p14:creationId xmlns:p14="http://schemas.microsoft.com/office/powerpoint/2010/main" val="1739703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48</a:t>
            </a:fld>
            <a:endParaRPr lang="nb-NO"/>
          </a:p>
        </p:txBody>
      </p:sp>
    </p:spTree>
    <p:extLst>
      <p:ext uri="{BB962C8B-B14F-4D97-AF65-F5344CB8AC3E}">
        <p14:creationId xmlns:p14="http://schemas.microsoft.com/office/powerpoint/2010/main" val="391233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49</a:t>
            </a:fld>
            <a:endParaRPr lang="nb-NO"/>
          </a:p>
        </p:txBody>
      </p:sp>
    </p:spTree>
    <p:extLst>
      <p:ext uri="{BB962C8B-B14F-4D97-AF65-F5344CB8AC3E}">
        <p14:creationId xmlns:p14="http://schemas.microsoft.com/office/powerpoint/2010/main" val="2732769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52</a:t>
            </a:fld>
            <a:endParaRPr lang="nb-NO"/>
          </a:p>
        </p:txBody>
      </p:sp>
    </p:spTree>
    <p:extLst>
      <p:ext uri="{BB962C8B-B14F-4D97-AF65-F5344CB8AC3E}">
        <p14:creationId xmlns:p14="http://schemas.microsoft.com/office/powerpoint/2010/main" val="1146902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54</a:t>
            </a:fld>
            <a:endParaRPr lang="nb-NO"/>
          </a:p>
        </p:txBody>
      </p:sp>
    </p:spTree>
    <p:extLst>
      <p:ext uri="{BB962C8B-B14F-4D97-AF65-F5344CB8AC3E}">
        <p14:creationId xmlns:p14="http://schemas.microsoft.com/office/powerpoint/2010/main" val="3583494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58</a:t>
            </a:fld>
            <a:endParaRPr lang="nb-NO"/>
          </a:p>
        </p:txBody>
      </p:sp>
    </p:spTree>
    <p:extLst>
      <p:ext uri="{BB962C8B-B14F-4D97-AF65-F5344CB8AC3E}">
        <p14:creationId xmlns:p14="http://schemas.microsoft.com/office/powerpoint/2010/main" val="3726252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59</a:t>
            </a:fld>
            <a:endParaRPr lang="nb-NO"/>
          </a:p>
        </p:txBody>
      </p:sp>
    </p:spTree>
    <p:extLst>
      <p:ext uri="{BB962C8B-B14F-4D97-AF65-F5344CB8AC3E}">
        <p14:creationId xmlns:p14="http://schemas.microsoft.com/office/powerpoint/2010/main" val="941997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60</a:t>
            </a:fld>
            <a:endParaRPr lang="nb-NO"/>
          </a:p>
        </p:txBody>
      </p:sp>
    </p:spTree>
    <p:extLst>
      <p:ext uri="{BB962C8B-B14F-4D97-AF65-F5344CB8AC3E}">
        <p14:creationId xmlns:p14="http://schemas.microsoft.com/office/powerpoint/2010/main" val="172174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E5A3EC-346D-B247-ADD7-73C5A96DC603}" type="slidenum">
              <a:rPr lang="en-GB" smtClean="0"/>
              <a:t>5</a:t>
            </a:fld>
            <a:endParaRPr lang="en-GB"/>
          </a:p>
        </p:txBody>
      </p:sp>
    </p:spTree>
    <p:extLst>
      <p:ext uri="{BB962C8B-B14F-4D97-AF65-F5344CB8AC3E}">
        <p14:creationId xmlns:p14="http://schemas.microsoft.com/office/powerpoint/2010/main" val="765176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64</a:t>
            </a:fld>
            <a:endParaRPr lang="nb-NO"/>
          </a:p>
        </p:txBody>
      </p:sp>
    </p:spTree>
    <p:extLst>
      <p:ext uri="{BB962C8B-B14F-4D97-AF65-F5344CB8AC3E}">
        <p14:creationId xmlns:p14="http://schemas.microsoft.com/office/powerpoint/2010/main" val="831355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65</a:t>
            </a:fld>
            <a:endParaRPr lang="nb-NO"/>
          </a:p>
        </p:txBody>
      </p:sp>
    </p:spTree>
    <p:extLst>
      <p:ext uri="{BB962C8B-B14F-4D97-AF65-F5344CB8AC3E}">
        <p14:creationId xmlns:p14="http://schemas.microsoft.com/office/powerpoint/2010/main" val="3319029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66</a:t>
            </a:fld>
            <a:endParaRPr lang="nb-NO"/>
          </a:p>
        </p:txBody>
      </p:sp>
    </p:spTree>
    <p:extLst>
      <p:ext uri="{BB962C8B-B14F-4D97-AF65-F5344CB8AC3E}">
        <p14:creationId xmlns:p14="http://schemas.microsoft.com/office/powerpoint/2010/main" val="9008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6</a:t>
            </a:fld>
            <a:endParaRPr lang="nb-NO"/>
          </a:p>
        </p:txBody>
      </p:sp>
    </p:spTree>
    <p:extLst>
      <p:ext uri="{BB962C8B-B14F-4D97-AF65-F5344CB8AC3E}">
        <p14:creationId xmlns:p14="http://schemas.microsoft.com/office/powerpoint/2010/main" val="195939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7</a:t>
            </a:fld>
            <a:endParaRPr lang="nb-NO"/>
          </a:p>
        </p:txBody>
      </p:sp>
    </p:spTree>
    <p:extLst>
      <p:ext uri="{BB962C8B-B14F-4D97-AF65-F5344CB8AC3E}">
        <p14:creationId xmlns:p14="http://schemas.microsoft.com/office/powerpoint/2010/main" val="283492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8</a:t>
            </a:fld>
            <a:endParaRPr lang="nb-NO"/>
          </a:p>
        </p:txBody>
      </p:sp>
    </p:spTree>
    <p:extLst>
      <p:ext uri="{BB962C8B-B14F-4D97-AF65-F5344CB8AC3E}">
        <p14:creationId xmlns:p14="http://schemas.microsoft.com/office/powerpoint/2010/main" val="199519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12</a:t>
            </a:fld>
            <a:endParaRPr lang="nb-NO"/>
          </a:p>
        </p:txBody>
      </p:sp>
    </p:spTree>
    <p:extLst>
      <p:ext uri="{BB962C8B-B14F-4D97-AF65-F5344CB8AC3E}">
        <p14:creationId xmlns:p14="http://schemas.microsoft.com/office/powerpoint/2010/main" val="288646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14</a:t>
            </a:fld>
            <a:endParaRPr lang="nb-NO"/>
          </a:p>
        </p:txBody>
      </p:sp>
    </p:spTree>
    <p:extLst>
      <p:ext uri="{BB962C8B-B14F-4D97-AF65-F5344CB8AC3E}">
        <p14:creationId xmlns:p14="http://schemas.microsoft.com/office/powerpoint/2010/main" val="1445808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ørste side med bil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A517888-E1A5-8BDA-8BF6-014884FB229E}"/>
              </a:ext>
            </a:extLst>
          </p:cNvPr>
          <p:cNvSpPr>
            <a:spLocks noGrp="1"/>
          </p:cNvSpPr>
          <p:nvPr>
            <p:ph type="pic" sz="quarter" idx="10" hasCustomPrompt="1"/>
          </p:nvPr>
        </p:nvSpPr>
        <p:spPr>
          <a:xfrm>
            <a:off x="1" y="0"/>
            <a:ext cx="9144000" cy="5143500"/>
          </a:xfrm>
          <a:solidFill>
            <a:schemeClr val="bg1">
              <a:lumMod val="75000"/>
            </a:schemeClr>
          </a:solidFill>
        </p:spPr>
        <p:txBody>
          <a:bodyPr/>
          <a:lstStyle>
            <a:lvl1pPr marL="0" indent="0">
              <a:buNone/>
              <a:defRPr/>
            </a:lvl1pPr>
          </a:lstStyle>
          <a:p>
            <a:r>
              <a:rPr lang="en-US" err="1"/>
              <a:t>Klikk</a:t>
            </a:r>
            <a:r>
              <a:rPr lang="en-US"/>
              <a:t>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p:txBody>
      </p:sp>
      <p:sp>
        <p:nvSpPr>
          <p:cNvPr id="20" name="Text Placeholder 19">
            <a:extLst>
              <a:ext uri="{FF2B5EF4-FFF2-40B4-BE49-F238E27FC236}">
                <a16:creationId xmlns:a16="http://schemas.microsoft.com/office/drawing/2014/main" id="{0CD627F2-7BEB-DF5B-9096-A0FB3902DB63}"/>
              </a:ext>
            </a:extLst>
          </p:cNvPr>
          <p:cNvSpPr>
            <a:spLocks noGrp="1"/>
          </p:cNvSpPr>
          <p:nvPr>
            <p:ph type="body" sz="quarter" idx="11" hasCustomPrompt="1"/>
          </p:nvPr>
        </p:nvSpPr>
        <p:spPr>
          <a:xfrm>
            <a:off x="-1" y="1"/>
            <a:ext cx="9144000" cy="514229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28" name="Text Placeholder 27">
            <a:extLst>
              <a:ext uri="{FF2B5EF4-FFF2-40B4-BE49-F238E27FC236}">
                <a16:creationId xmlns:a16="http://schemas.microsoft.com/office/drawing/2014/main" id="{38D63183-4A24-3390-93FA-BA64ECD97E46}"/>
              </a:ext>
              <a:ext uri="{C183D7F6-B498-43B3-948B-1728B52AA6E4}">
                <adec:decorative xmlns:adec="http://schemas.microsoft.com/office/drawing/2017/decorative" val="1"/>
              </a:ext>
            </a:extLst>
          </p:cNvPr>
          <p:cNvSpPr>
            <a:spLocks noGrp="1"/>
          </p:cNvSpPr>
          <p:nvPr>
            <p:ph type="body" sz="quarter" idx="13" hasCustomPrompt="1"/>
          </p:nvPr>
        </p:nvSpPr>
        <p:spPr>
          <a:xfrm>
            <a:off x="6605146" y="0"/>
            <a:ext cx="2538854" cy="5143500"/>
          </a:xfrm>
          <a:solidFill>
            <a:srgbClr val="1B437B">
              <a:alpha val="87843"/>
            </a:srgbClr>
          </a:solidFill>
        </p:spPr>
        <p:txBody>
          <a:bodyPr/>
          <a:lstStyle>
            <a:lvl1pPr marL="0" indent="0">
              <a:buNone/>
              <a:defRPr/>
            </a:lvl1pPr>
          </a:lstStyle>
          <a:p>
            <a:pPr lvl="0"/>
            <a:r>
              <a:rPr lang="en-US"/>
              <a:t> </a:t>
            </a:r>
            <a:endParaRPr lang="nb-NO"/>
          </a:p>
        </p:txBody>
      </p:sp>
      <p:sp>
        <p:nvSpPr>
          <p:cNvPr id="22" name="Text Placeholder 21">
            <a:extLst>
              <a:ext uri="{FF2B5EF4-FFF2-40B4-BE49-F238E27FC236}">
                <a16:creationId xmlns:a16="http://schemas.microsoft.com/office/drawing/2014/main" id="{CC974F22-CA1A-0012-243E-7906D1462D4B}"/>
              </a:ext>
            </a:extLst>
          </p:cNvPr>
          <p:cNvSpPr>
            <a:spLocks noGrp="1"/>
          </p:cNvSpPr>
          <p:nvPr>
            <p:ph type="body" sz="quarter" idx="12" hasCustomPrompt="1"/>
          </p:nvPr>
        </p:nvSpPr>
        <p:spPr>
          <a:xfrm>
            <a:off x="6816322" y="2303860"/>
            <a:ext cx="2133969" cy="620316"/>
          </a:xfrm>
        </p:spPr>
        <p:txBody>
          <a:bodyPr/>
          <a:lstStyle>
            <a:lvl1pPr marL="0" indent="0" algn="ctr">
              <a:spcBef>
                <a:spcPts val="0"/>
              </a:spcBef>
              <a:buNone/>
              <a:defRPr>
                <a:solidFill>
                  <a:schemeClr val="bg1"/>
                </a:solidFill>
                <a:latin typeface="+mn-lt"/>
                <a:cs typeface="Calibri Light" panose="020F0302020204030204" pitchFamily="34" charset="0"/>
              </a:defRPr>
            </a:lvl1pPr>
          </a:lstStyle>
          <a:p>
            <a:pPr lvl="0"/>
            <a:r>
              <a:rPr lang="nb-NO"/>
              <a:t>Klikk for å legge til tekst</a:t>
            </a:r>
          </a:p>
        </p:txBody>
      </p:sp>
      <p:sp>
        <p:nvSpPr>
          <p:cNvPr id="33" name="Text Placeholder 8">
            <a:extLst>
              <a:ext uri="{FF2B5EF4-FFF2-40B4-BE49-F238E27FC236}">
                <a16:creationId xmlns:a16="http://schemas.microsoft.com/office/drawing/2014/main" id="{5BAF7E06-4984-46A9-1962-799E7504D046}"/>
              </a:ext>
              <a:ext uri="{C183D7F6-B498-43B3-948B-1728B52AA6E4}">
                <adec:decorative xmlns:adec="http://schemas.microsoft.com/office/drawing/2017/decorative" val="1"/>
              </a:ext>
            </a:extLst>
          </p:cNvPr>
          <p:cNvSpPr>
            <a:spLocks noGrp="1"/>
          </p:cNvSpPr>
          <p:nvPr>
            <p:ph type="body" sz="quarter" idx="14" hasCustomPrompt="1"/>
          </p:nvPr>
        </p:nvSpPr>
        <p:spPr>
          <a:xfrm>
            <a:off x="6605146" y="3149600"/>
            <a:ext cx="2538293" cy="1993901"/>
          </a:xfrm>
          <a:blipFill dpi="0" rotWithShape="1">
            <a:blip r:embed="rId4">
              <a:alphaModFix amt="46000"/>
              <a:extLst>
                <a:ext uri="{96DAC541-7B7A-43D3-8B79-37D633B846F1}">
                  <asvg:svgBlip xmlns:asvg="http://schemas.microsoft.com/office/drawing/2016/SVG/main" r:embed="rId5"/>
                </a:ext>
              </a:extLst>
            </a:blip>
            <a:srcRect/>
            <a:stretch>
              <a:fillRect l="-44985" t="-19746" r="-48304" b="-126273"/>
            </a:stretch>
          </a:blipFill>
        </p:spPr>
        <p:txBody>
          <a:bodyPr/>
          <a:lstStyle>
            <a:lvl1pPr marL="0" indent="0">
              <a:buNone/>
              <a:defRPr/>
            </a:lvl1pPr>
          </a:lstStyle>
          <a:p>
            <a:pPr lvl="0"/>
            <a:r>
              <a:rPr lang="en-US"/>
              <a:t> </a:t>
            </a:r>
            <a:endParaRPr lang="nb-NO"/>
          </a:p>
        </p:txBody>
      </p:sp>
      <p:sp>
        <p:nvSpPr>
          <p:cNvPr id="3" name="Subtitle 2">
            <a:extLst>
              <a:ext uri="{FF2B5EF4-FFF2-40B4-BE49-F238E27FC236}">
                <a16:creationId xmlns:a16="http://schemas.microsoft.com/office/drawing/2014/main" id="{0397EF63-16B9-D416-993C-3892B2AF34F8}"/>
              </a:ext>
            </a:extLst>
          </p:cNvPr>
          <p:cNvSpPr>
            <a:spLocks noGrp="1"/>
          </p:cNvSpPr>
          <p:nvPr>
            <p:ph type="subTitle" idx="1" hasCustomPrompt="1"/>
          </p:nvPr>
        </p:nvSpPr>
        <p:spPr>
          <a:xfrm>
            <a:off x="479311" y="4335680"/>
            <a:ext cx="5617748" cy="495697"/>
          </a:xfrm>
        </p:spPr>
        <p:txBody>
          <a:bodyPr/>
          <a:lstStyle>
            <a:lvl1pPr marL="0" indent="0" algn="l">
              <a:buNone/>
              <a:defRPr sz="1200">
                <a:solidFill>
                  <a:schemeClr val="bg1"/>
                </a:solidFill>
              </a:defRPr>
            </a:lvl1pPr>
            <a:lvl2pPr marL="257141" indent="0" algn="ctr">
              <a:buNone/>
              <a:defRPr sz="1125"/>
            </a:lvl2pPr>
            <a:lvl3pPr marL="514282" indent="0" algn="ctr">
              <a:buNone/>
              <a:defRPr sz="1013"/>
            </a:lvl3pPr>
            <a:lvl4pPr marL="771422" indent="0" algn="ctr">
              <a:buNone/>
              <a:defRPr sz="900"/>
            </a:lvl4pPr>
            <a:lvl5pPr marL="1028563" indent="0" algn="ctr">
              <a:buNone/>
              <a:defRPr sz="900"/>
            </a:lvl5pPr>
            <a:lvl6pPr marL="1285703" indent="0" algn="ctr">
              <a:buNone/>
              <a:defRPr sz="900"/>
            </a:lvl6pPr>
            <a:lvl7pPr marL="1542845" indent="0" algn="ctr">
              <a:buNone/>
              <a:defRPr sz="900"/>
            </a:lvl7pPr>
            <a:lvl8pPr marL="1799985" indent="0" algn="ctr">
              <a:buNone/>
              <a:defRPr sz="900"/>
            </a:lvl8pPr>
            <a:lvl9pPr marL="2057126" indent="0" algn="ctr">
              <a:buNone/>
              <a:defRPr sz="900"/>
            </a:lvl9pPr>
          </a:lstStyle>
          <a:p>
            <a:r>
              <a:rPr lang="nb-NO"/>
              <a:t>Klikk for å legge til undertittel</a:t>
            </a:r>
          </a:p>
        </p:txBody>
      </p:sp>
      <p:sp>
        <p:nvSpPr>
          <p:cNvPr id="34" name="Text Placeholder 16">
            <a:extLst>
              <a:ext uri="{FF2B5EF4-FFF2-40B4-BE49-F238E27FC236}">
                <a16:creationId xmlns:a16="http://schemas.microsoft.com/office/drawing/2014/main" id="{1B467213-6D8F-336E-D8FE-00368EC5D264}"/>
              </a:ext>
              <a:ext uri="{C183D7F6-B498-43B3-948B-1728B52AA6E4}">
                <adec:decorative xmlns:adec="http://schemas.microsoft.com/office/drawing/2017/decorative" val="1"/>
              </a:ext>
            </a:extLst>
          </p:cNvPr>
          <p:cNvSpPr>
            <a:spLocks noGrp="1"/>
          </p:cNvSpPr>
          <p:nvPr>
            <p:ph type="body" sz="quarter" idx="15" hasCustomPrompt="1"/>
          </p:nvPr>
        </p:nvSpPr>
        <p:spPr>
          <a:xfrm>
            <a:off x="7622258" y="1875019"/>
            <a:ext cx="504070" cy="10800"/>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a:lvl1pPr>
          </a:lstStyle>
          <a:p>
            <a:pPr lvl="0"/>
            <a:r>
              <a:rPr lang="en-US"/>
              <a:t> </a:t>
            </a:r>
            <a:endParaRPr lang="nb-NO"/>
          </a:p>
        </p:txBody>
      </p:sp>
      <p:sp>
        <p:nvSpPr>
          <p:cNvPr id="2" name="Title 1">
            <a:extLst>
              <a:ext uri="{FF2B5EF4-FFF2-40B4-BE49-F238E27FC236}">
                <a16:creationId xmlns:a16="http://schemas.microsoft.com/office/drawing/2014/main" id="{BC9F38B4-F362-52D4-3304-5D043A3F7594}"/>
              </a:ext>
            </a:extLst>
          </p:cNvPr>
          <p:cNvSpPr>
            <a:spLocks noGrp="1"/>
          </p:cNvSpPr>
          <p:nvPr>
            <p:ph type="ctrTitle" hasCustomPrompt="1"/>
          </p:nvPr>
        </p:nvSpPr>
        <p:spPr>
          <a:xfrm>
            <a:off x="479311" y="2773976"/>
            <a:ext cx="5617748" cy="1387078"/>
          </a:xfrm>
        </p:spPr>
        <p:txBody>
          <a:bodyPr anchor="b"/>
          <a:lstStyle>
            <a:lvl1pPr algn="l">
              <a:defRPr sz="3500" cap="none" spc="8" baseline="0">
                <a:solidFill>
                  <a:schemeClr val="bg1"/>
                </a:solidFill>
                <a:latin typeface="Calibri" panose="020F0502020204030204" pitchFamily="34" charset="0"/>
                <a:cs typeface="Calibri" panose="020F0502020204030204" pitchFamily="34" charset="0"/>
              </a:defRPr>
            </a:lvl1pPr>
          </a:lstStyle>
          <a:p>
            <a:r>
              <a:rPr lang="nb-NO"/>
              <a:t>Klikk for å legge til tittel</a:t>
            </a:r>
          </a:p>
        </p:txBody>
      </p:sp>
      <p:sp>
        <p:nvSpPr>
          <p:cNvPr id="6" name="Text Placeholder 4" descr="University of Bergen logo">
            <a:extLst>
              <a:ext uri="{FF2B5EF4-FFF2-40B4-BE49-F238E27FC236}">
                <a16:creationId xmlns:a16="http://schemas.microsoft.com/office/drawing/2014/main" id="{A75CB72C-B686-918C-FFEA-51306B32FEA0}"/>
              </a:ext>
            </a:extLst>
          </p:cNvPr>
          <p:cNvSpPr>
            <a:spLocks noGrp="1"/>
          </p:cNvSpPr>
          <p:nvPr>
            <p:ph type="body" sz="quarter" idx="16" hasCustomPrompt="1"/>
          </p:nvPr>
        </p:nvSpPr>
        <p:spPr>
          <a:xfrm>
            <a:off x="7209297" y="316640"/>
            <a:ext cx="1350404" cy="1195864"/>
          </a:xfrm>
          <a:blipFill>
            <a:blip r:embed="rId8">
              <a:extLst>
                <a:ext uri="{96DAC541-7B7A-43D3-8B79-37D633B846F1}">
                  <asvg:svgBlip xmlns:asvg="http://schemas.microsoft.com/office/drawing/2016/SVG/main" r:embed="rId9"/>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86403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r med tekst (8)">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latin typeface="Calibri" panose="020F0502020204030204" pitchFamily="34" charset="0"/>
                <a:cs typeface="Calibri" panose="020F0502020204030204" pitchFamily="34" charset="0"/>
              </a:defRPr>
            </a:lvl1pPr>
          </a:lstStyle>
          <a:p>
            <a:r>
              <a:rPr lang="nb-NO"/>
              <a:t>KLIKK FOR Å LEGGE TIL TITTEL</a:t>
            </a:r>
          </a:p>
        </p:txBody>
      </p:sp>
      <p:sp>
        <p:nvSpPr>
          <p:cNvPr id="12" name="Picture Placeholder 11">
            <a:extLst>
              <a:ext uri="{FF2B5EF4-FFF2-40B4-BE49-F238E27FC236}">
                <a16:creationId xmlns:a16="http://schemas.microsoft.com/office/drawing/2014/main" id="{D75614F3-BB79-A1BF-886C-117E90AEA02D}"/>
              </a:ext>
              <a:ext uri="{C183D7F6-B498-43B3-948B-1728B52AA6E4}">
                <adec:decorative xmlns:adec="http://schemas.microsoft.com/office/drawing/2017/decorative" val="1"/>
              </a:ext>
            </a:extLst>
          </p:cNvPr>
          <p:cNvSpPr>
            <a:spLocks noGrp="1"/>
          </p:cNvSpPr>
          <p:nvPr>
            <p:ph type="pic" sz="quarter" idx="14"/>
          </p:nvPr>
        </p:nvSpPr>
        <p:spPr>
          <a:xfrm>
            <a:off x="236579" y="971551"/>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0" name="Text Placeholder 9">
            <a:extLst>
              <a:ext uri="{FF2B5EF4-FFF2-40B4-BE49-F238E27FC236}">
                <a16:creationId xmlns:a16="http://schemas.microsoft.com/office/drawing/2014/main" id="{B16876C3-73EF-6A7F-AEF4-0B3BF53D5D4D}"/>
              </a:ext>
            </a:extLst>
          </p:cNvPr>
          <p:cNvSpPr>
            <a:spLocks noGrp="1"/>
          </p:cNvSpPr>
          <p:nvPr>
            <p:ph type="body" sz="quarter" idx="13" hasCustomPrompt="1"/>
          </p:nvPr>
        </p:nvSpPr>
        <p:spPr>
          <a:xfrm>
            <a:off x="314594" y="2337342"/>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3" name="Picture Placeholder 11">
            <a:extLst>
              <a:ext uri="{FF2B5EF4-FFF2-40B4-BE49-F238E27FC236}">
                <a16:creationId xmlns:a16="http://schemas.microsoft.com/office/drawing/2014/main" id="{1AB09B81-3BA0-0749-9F19-1156788BE384}"/>
              </a:ext>
              <a:ext uri="{C183D7F6-B498-43B3-948B-1728B52AA6E4}">
                <adec:decorative xmlns:adec="http://schemas.microsoft.com/office/drawing/2017/decorative" val="1"/>
              </a:ext>
            </a:extLst>
          </p:cNvPr>
          <p:cNvSpPr>
            <a:spLocks noGrp="1"/>
          </p:cNvSpPr>
          <p:nvPr>
            <p:ph type="pic" sz="quarter" idx="15"/>
          </p:nvPr>
        </p:nvSpPr>
        <p:spPr>
          <a:xfrm>
            <a:off x="2422142" y="968704"/>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4" name="Text Placeholder 9">
            <a:extLst>
              <a:ext uri="{FF2B5EF4-FFF2-40B4-BE49-F238E27FC236}">
                <a16:creationId xmlns:a16="http://schemas.microsoft.com/office/drawing/2014/main" id="{2B9986C4-39CA-13D4-3E95-DC54E295712F}"/>
              </a:ext>
            </a:extLst>
          </p:cNvPr>
          <p:cNvSpPr>
            <a:spLocks noGrp="1"/>
          </p:cNvSpPr>
          <p:nvPr>
            <p:ph type="body" sz="quarter" idx="16" hasCustomPrompt="1"/>
          </p:nvPr>
        </p:nvSpPr>
        <p:spPr>
          <a:xfrm>
            <a:off x="2500156" y="233449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5" name="Picture Placeholder 11">
            <a:extLst>
              <a:ext uri="{FF2B5EF4-FFF2-40B4-BE49-F238E27FC236}">
                <a16:creationId xmlns:a16="http://schemas.microsoft.com/office/drawing/2014/main" id="{DAFAF065-11B8-8961-4DEE-7FE6CFBE7E9D}"/>
              </a:ext>
              <a:ext uri="{C183D7F6-B498-43B3-948B-1728B52AA6E4}">
                <adec:decorative xmlns:adec="http://schemas.microsoft.com/office/drawing/2017/decorative" val="1"/>
              </a:ext>
            </a:extLst>
          </p:cNvPr>
          <p:cNvSpPr>
            <a:spLocks noGrp="1"/>
          </p:cNvSpPr>
          <p:nvPr>
            <p:ph type="pic" sz="quarter" idx="17"/>
          </p:nvPr>
        </p:nvSpPr>
        <p:spPr>
          <a:xfrm>
            <a:off x="4607704" y="968704"/>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6" name="Text Placeholder 9">
            <a:extLst>
              <a:ext uri="{FF2B5EF4-FFF2-40B4-BE49-F238E27FC236}">
                <a16:creationId xmlns:a16="http://schemas.microsoft.com/office/drawing/2014/main" id="{AAE11205-E674-1190-084D-71A92FA51A1E}"/>
              </a:ext>
            </a:extLst>
          </p:cNvPr>
          <p:cNvSpPr>
            <a:spLocks noGrp="1"/>
          </p:cNvSpPr>
          <p:nvPr>
            <p:ph type="body" sz="quarter" idx="18" hasCustomPrompt="1"/>
          </p:nvPr>
        </p:nvSpPr>
        <p:spPr>
          <a:xfrm>
            <a:off x="4685719" y="233449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8" name="Picture Placeholder 11">
            <a:extLst>
              <a:ext uri="{FF2B5EF4-FFF2-40B4-BE49-F238E27FC236}">
                <a16:creationId xmlns:a16="http://schemas.microsoft.com/office/drawing/2014/main" id="{C65CD8D4-2E2A-4C03-1EBB-9665C3551632}"/>
              </a:ext>
              <a:ext uri="{C183D7F6-B498-43B3-948B-1728B52AA6E4}">
                <adec:decorative xmlns:adec="http://schemas.microsoft.com/office/drawing/2017/decorative" val="1"/>
              </a:ext>
            </a:extLst>
          </p:cNvPr>
          <p:cNvSpPr>
            <a:spLocks noGrp="1"/>
          </p:cNvSpPr>
          <p:nvPr>
            <p:ph type="pic" sz="quarter" idx="19"/>
          </p:nvPr>
        </p:nvSpPr>
        <p:spPr>
          <a:xfrm>
            <a:off x="6776627" y="968704"/>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9" name="Text Placeholder 9">
            <a:extLst>
              <a:ext uri="{FF2B5EF4-FFF2-40B4-BE49-F238E27FC236}">
                <a16:creationId xmlns:a16="http://schemas.microsoft.com/office/drawing/2014/main" id="{F6290481-C812-7A68-E6BB-C0806A73F3A8}"/>
              </a:ext>
            </a:extLst>
          </p:cNvPr>
          <p:cNvSpPr>
            <a:spLocks noGrp="1"/>
          </p:cNvSpPr>
          <p:nvPr>
            <p:ph type="body" sz="quarter" idx="20" hasCustomPrompt="1"/>
          </p:nvPr>
        </p:nvSpPr>
        <p:spPr>
          <a:xfrm>
            <a:off x="6854642" y="233449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0" name="Picture Placeholder 11">
            <a:extLst>
              <a:ext uri="{FF2B5EF4-FFF2-40B4-BE49-F238E27FC236}">
                <a16:creationId xmlns:a16="http://schemas.microsoft.com/office/drawing/2014/main" id="{448BF59D-852A-6AA1-A5AF-7E73608FA1D5}"/>
              </a:ext>
              <a:ext uri="{C183D7F6-B498-43B3-948B-1728B52AA6E4}">
                <adec:decorative xmlns:adec="http://schemas.microsoft.com/office/drawing/2017/decorative" val="1"/>
              </a:ext>
            </a:extLst>
          </p:cNvPr>
          <p:cNvSpPr>
            <a:spLocks noGrp="1"/>
          </p:cNvSpPr>
          <p:nvPr>
            <p:ph type="pic" sz="quarter" idx="21"/>
          </p:nvPr>
        </p:nvSpPr>
        <p:spPr>
          <a:xfrm>
            <a:off x="236579" y="2973691"/>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1" name="Text Placeholder 9">
            <a:extLst>
              <a:ext uri="{FF2B5EF4-FFF2-40B4-BE49-F238E27FC236}">
                <a16:creationId xmlns:a16="http://schemas.microsoft.com/office/drawing/2014/main" id="{4AA92115-BA73-7245-DA35-A933763C5ACD}"/>
              </a:ext>
            </a:extLst>
          </p:cNvPr>
          <p:cNvSpPr>
            <a:spLocks noGrp="1"/>
          </p:cNvSpPr>
          <p:nvPr>
            <p:ph type="body" sz="quarter" idx="22" hasCustomPrompt="1"/>
          </p:nvPr>
        </p:nvSpPr>
        <p:spPr>
          <a:xfrm>
            <a:off x="314594" y="4339482"/>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2" name="Picture Placeholder 11">
            <a:extLst>
              <a:ext uri="{FF2B5EF4-FFF2-40B4-BE49-F238E27FC236}">
                <a16:creationId xmlns:a16="http://schemas.microsoft.com/office/drawing/2014/main" id="{B1E02A25-1096-58B9-2E8A-A443E4A3145C}"/>
              </a:ext>
              <a:ext uri="{C183D7F6-B498-43B3-948B-1728B52AA6E4}">
                <adec:decorative xmlns:adec="http://schemas.microsoft.com/office/drawing/2017/decorative" val="1"/>
              </a:ext>
            </a:extLst>
          </p:cNvPr>
          <p:cNvSpPr>
            <a:spLocks noGrp="1"/>
          </p:cNvSpPr>
          <p:nvPr>
            <p:ph type="pic" sz="quarter" idx="23"/>
          </p:nvPr>
        </p:nvSpPr>
        <p:spPr>
          <a:xfrm>
            <a:off x="2422142" y="2970845"/>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3" name="Text Placeholder 9">
            <a:extLst>
              <a:ext uri="{FF2B5EF4-FFF2-40B4-BE49-F238E27FC236}">
                <a16:creationId xmlns:a16="http://schemas.microsoft.com/office/drawing/2014/main" id="{1DC8EBC6-DA5C-A52A-2723-10BF595A1390}"/>
              </a:ext>
            </a:extLst>
          </p:cNvPr>
          <p:cNvSpPr>
            <a:spLocks noGrp="1"/>
          </p:cNvSpPr>
          <p:nvPr>
            <p:ph type="body" sz="quarter" idx="24" hasCustomPrompt="1"/>
          </p:nvPr>
        </p:nvSpPr>
        <p:spPr>
          <a:xfrm>
            <a:off x="2500156" y="433663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4" name="Picture Placeholder 11">
            <a:extLst>
              <a:ext uri="{FF2B5EF4-FFF2-40B4-BE49-F238E27FC236}">
                <a16:creationId xmlns:a16="http://schemas.microsoft.com/office/drawing/2014/main" id="{1FDC895A-8A1B-B56E-60D8-64F7CDA844AE}"/>
              </a:ext>
              <a:ext uri="{C183D7F6-B498-43B3-948B-1728B52AA6E4}">
                <adec:decorative xmlns:adec="http://schemas.microsoft.com/office/drawing/2017/decorative" val="1"/>
              </a:ext>
            </a:extLst>
          </p:cNvPr>
          <p:cNvSpPr>
            <a:spLocks noGrp="1"/>
          </p:cNvSpPr>
          <p:nvPr>
            <p:ph type="pic" sz="quarter" idx="25"/>
          </p:nvPr>
        </p:nvSpPr>
        <p:spPr>
          <a:xfrm>
            <a:off x="4607704" y="2970845"/>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5" name="Text Placeholder 9">
            <a:extLst>
              <a:ext uri="{FF2B5EF4-FFF2-40B4-BE49-F238E27FC236}">
                <a16:creationId xmlns:a16="http://schemas.microsoft.com/office/drawing/2014/main" id="{3EAA417C-2CD6-BA93-353E-256C792B02A6}"/>
              </a:ext>
            </a:extLst>
          </p:cNvPr>
          <p:cNvSpPr>
            <a:spLocks noGrp="1"/>
          </p:cNvSpPr>
          <p:nvPr>
            <p:ph type="body" sz="quarter" idx="26" hasCustomPrompt="1"/>
          </p:nvPr>
        </p:nvSpPr>
        <p:spPr>
          <a:xfrm>
            <a:off x="4685719" y="433663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6" name="Picture Placeholder 11">
            <a:extLst>
              <a:ext uri="{FF2B5EF4-FFF2-40B4-BE49-F238E27FC236}">
                <a16:creationId xmlns:a16="http://schemas.microsoft.com/office/drawing/2014/main" id="{63DE6E69-4813-61DD-1448-ABE7EC254835}"/>
              </a:ext>
              <a:ext uri="{C183D7F6-B498-43B3-948B-1728B52AA6E4}">
                <adec:decorative xmlns:adec="http://schemas.microsoft.com/office/drawing/2017/decorative" val="1"/>
              </a:ext>
            </a:extLst>
          </p:cNvPr>
          <p:cNvSpPr>
            <a:spLocks noGrp="1"/>
          </p:cNvSpPr>
          <p:nvPr>
            <p:ph type="pic" sz="quarter" idx="27"/>
          </p:nvPr>
        </p:nvSpPr>
        <p:spPr>
          <a:xfrm>
            <a:off x="6776627" y="2970845"/>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7" name="Text Placeholder 9">
            <a:extLst>
              <a:ext uri="{FF2B5EF4-FFF2-40B4-BE49-F238E27FC236}">
                <a16:creationId xmlns:a16="http://schemas.microsoft.com/office/drawing/2014/main" id="{6C4444AA-271E-73AB-277A-D41F10BB39D4}"/>
              </a:ext>
            </a:extLst>
          </p:cNvPr>
          <p:cNvSpPr>
            <a:spLocks noGrp="1"/>
          </p:cNvSpPr>
          <p:nvPr>
            <p:ph type="body" sz="quarter" idx="28" hasCustomPrompt="1"/>
          </p:nvPr>
        </p:nvSpPr>
        <p:spPr>
          <a:xfrm>
            <a:off x="6854642" y="433663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Tree>
    <p:extLst>
      <p:ext uri="{BB962C8B-B14F-4D97-AF65-F5344CB8AC3E}">
        <p14:creationId xmlns:p14="http://schemas.microsoft.com/office/powerpoint/2010/main" val="368216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r med tekst (6)">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391698" cy="446247"/>
          </a:xfrm>
        </p:spPr>
        <p:txBody>
          <a:bodyPr/>
          <a:lstStyle>
            <a:lvl1pPr>
              <a:defRPr spc="300">
                <a:solidFill>
                  <a:srgbClr val="012050"/>
                </a:solidFill>
              </a:defRPr>
            </a:lvl1pPr>
          </a:lstStyle>
          <a:p>
            <a:r>
              <a:rPr lang="nb-NO"/>
              <a:t>KLIKK FOR Å LEGGE TIL TITTEL</a:t>
            </a:r>
          </a:p>
        </p:txBody>
      </p:sp>
      <p:sp>
        <p:nvSpPr>
          <p:cNvPr id="12" name="Picture Placeholder 11">
            <a:extLst>
              <a:ext uri="{FF2B5EF4-FFF2-40B4-BE49-F238E27FC236}">
                <a16:creationId xmlns:a16="http://schemas.microsoft.com/office/drawing/2014/main" id="{D75614F3-BB79-A1BF-886C-117E90AEA02D}"/>
              </a:ext>
              <a:ext uri="{C183D7F6-B498-43B3-948B-1728B52AA6E4}">
                <adec:decorative xmlns:adec="http://schemas.microsoft.com/office/drawing/2017/decorative" val="1"/>
              </a:ext>
            </a:extLst>
          </p:cNvPr>
          <p:cNvSpPr>
            <a:spLocks noGrp="1"/>
          </p:cNvSpPr>
          <p:nvPr>
            <p:ph type="pic" sz="quarter" idx="14"/>
          </p:nvPr>
        </p:nvSpPr>
        <p:spPr>
          <a:xfrm>
            <a:off x="236580"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10" name="Text Placeholder 9">
            <a:extLst>
              <a:ext uri="{FF2B5EF4-FFF2-40B4-BE49-F238E27FC236}">
                <a16:creationId xmlns:a16="http://schemas.microsoft.com/office/drawing/2014/main" id="{B16876C3-73EF-6A7F-AEF4-0B3BF53D5D4D}"/>
              </a:ext>
            </a:extLst>
          </p:cNvPr>
          <p:cNvSpPr>
            <a:spLocks noGrp="1"/>
          </p:cNvSpPr>
          <p:nvPr>
            <p:ph type="body" sz="quarter" idx="13" hasCustomPrompt="1"/>
          </p:nvPr>
        </p:nvSpPr>
        <p:spPr>
          <a:xfrm>
            <a:off x="314594"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5" name="Picture Placeholder 11">
            <a:extLst>
              <a:ext uri="{FF2B5EF4-FFF2-40B4-BE49-F238E27FC236}">
                <a16:creationId xmlns:a16="http://schemas.microsoft.com/office/drawing/2014/main" id="{4B85FE07-8E34-6581-5D9B-7B0CB530FE4E}"/>
              </a:ext>
              <a:ext uri="{C183D7F6-B498-43B3-948B-1728B52AA6E4}">
                <adec:decorative xmlns:adec="http://schemas.microsoft.com/office/drawing/2017/decorative" val="1"/>
              </a:ext>
            </a:extLst>
          </p:cNvPr>
          <p:cNvSpPr>
            <a:spLocks noGrp="1"/>
          </p:cNvSpPr>
          <p:nvPr>
            <p:ph type="pic" sz="quarter" idx="15"/>
          </p:nvPr>
        </p:nvSpPr>
        <p:spPr>
          <a:xfrm>
            <a:off x="314767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6" name="Text Placeholder 9">
            <a:extLst>
              <a:ext uri="{FF2B5EF4-FFF2-40B4-BE49-F238E27FC236}">
                <a16:creationId xmlns:a16="http://schemas.microsoft.com/office/drawing/2014/main" id="{1DE3B2C7-C7D1-EDCE-0615-54751B4956E8}"/>
              </a:ext>
            </a:extLst>
          </p:cNvPr>
          <p:cNvSpPr>
            <a:spLocks noGrp="1"/>
          </p:cNvSpPr>
          <p:nvPr>
            <p:ph type="body" sz="quarter" idx="16" hasCustomPrompt="1"/>
          </p:nvPr>
        </p:nvSpPr>
        <p:spPr>
          <a:xfrm>
            <a:off x="322568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7" name="Picture Placeholder 11">
            <a:extLst>
              <a:ext uri="{FF2B5EF4-FFF2-40B4-BE49-F238E27FC236}">
                <a16:creationId xmlns:a16="http://schemas.microsoft.com/office/drawing/2014/main" id="{F2977745-9528-ED09-34BC-6BE717151E3E}"/>
              </a:ext>
              <a:ext uri="{C183D7F6-B498-43B3-948B-1728B52AA6E4}">
                <adec:decorative xmlns:adec="http://schemas.microsoft.com/office/drawing/2017/decorative" val="1"/>
              </a:ext>
            </a:extLst>
          </p:cNvPr>
          <p:cNvSpPr>
            <a:spLocks noGrp="1"/>
          </p:cNvSpPr>
          <p:nvPr>
            <p:ph type="pic" sz="quarter" idx="17"/>
          </p:nvPr>
        </p:nvSpPr>
        <p:spPr>
          <a:xfrm>
            <a:off x="605623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8" name="Text Placeholder 9">
            <a:extLst>
              <a:ext uri="{FF2B5EF4-FFF2-40B4-BE49-F238E27FC236}">
                <a16:creationId xmlns:a16="http://schemas.microsoft.com/office/drawing/2014/main" id="{C9FD38D2-7240-8C56-609A-B7E1C31B43E7}"/>
              </a:ext>
            </a:extLst>
          </p:cNvPr>
          <p:cNvSpPr>
            <a:spLocks noGrp="1"/>
          </p:cNvSpPr>
          <p:nvPr>
            <p:ph type="body" sz="quarter" idx="18" hasCustomPrompt="1"/>
          </p:nvPr>
        </p:nvSpPr>
        <p:spPr>
          <a:xfrm>
            <a:off x="613424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9" name="Picture Placeholder 11">
            <a:extLst>
              <a:ext uri="{FF2B5EF4-FFF2-40B4-BE49-F238E27FC236}">
                <a16:creationId xmlns:a16="http://schemas.microsoft.com/office/drawing/2014/main" id="{3AF0CEA0-8289-4B99-0A9A-10D5FC38652A}"/>
              </a:ext>
              <a:ext uri="{C183D7F6-B498-43B3-948B-1728B52AA6E4}">
                <adec:decorative xmlns:adec="http://schemas.microsoft.com/office/drawing/2017/decorative" val="1"/>
              </a:ext>
            </a:extLst>
          </p:cNvPr>
          <p:cNvSpPr>
            <a:spLocks noGrp="1"/>
          </p:cNvSpPr>
          <p:nvPr>
            <p:ph type="pic" sz="quarter" idx="19"/>
          </p:nvPr>
        </p:nvSpPr>
        <p:spPr>
          <a:xfrm>
            <a:off x="235311" y="2968522"/>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20" name="Text Placeholder 9">
            <a:extLst>
              <a:ext uri="{FF2B5EF4-FFF2-40B4-BE49-F238E27FC236}">
                <a16:creationId xmlns:a16="http://schemas.microsoft.com/office/drawing/2014/main" id="{9BE9F380-D08D-9E32-20B0-FCB56E9BF510}"/>
              </a:ext>
            </a:extLst>
          </p:cNvPr>
          <p:cNvSpPr>
            <a:spLocks noGrp="1"/>
          </p:cNvSpPr>
          <p:nvPr>
            <p:ph type="body" sz="quarter" idx="20" hasCustomPrompt="1"/>
          </p:nvPr>
        </p:nvSpPr>
        <p:spPr>
          <a:xfrm>
            <a:off x="313325" y="4334313"/>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1" name="Picture Placeholder 11">
            <a:extLst>
              <a:ext uri="{FF2B5EF4-FFF2-40B4-BE49-F238E27FC236}">
                <a16:creationId xmlns:a16="http://schemas.microsoft.com/office/drawing/2014/main" id="{4C7E2E48-6D05-0798-17D6-57D8CA496B66}"/>
              </a:ext>
              <a:ext uri="{C183D7F6-B498-43B3-948B-1728B52AA6E4}">
                <adec:decorative xmlns:adec="http://schemas.microsoft.com/office/drawing/2017/decorative" val="1"/>
              </a:ext>
            </a:extLst>
          </p:cNvPr>
          <p:cNvSpPr>
            <a:spLocks noGrp="1"/>
          </p:cNvSpPr>
          <p:nvPr>
            <p:ph type="pic" sz="quarter" idx="21"/>
          </p:nvPr>
        </p:nvSpPr>
        <p:spPr>
          <a:xfrm>
            <a:off x="3146406" y="2968522"/>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22" name="Text Placeholder 9">
            <a:extLst>
              <a:ext uri="{FF2B5EF4-FFF2-40B4-BE49-F238E27FC236}">
                <a16:creationId xmlns:a16="http://schemas.microsoft.com/office/drawing/2014/main" id="{82B012A5-9AA0-AD0B-C7D4-8D5DA272B13A}"/>
              </a:ext>
            </a:extLst>
          </p:cNvPr>
          <p:cNvSpPr>
            <a:spLocks noGrp="1"/>
          </p:cNvSpPr>
          <p:nvPr>
            <p:ph type="body" sz="quarter" idx="22" hasCustomPrompt="1"/>
          </p:nvPr>
        </p:nvSpPr>
        <p:spPr>
          <a:xfrm>
            <a:off x="3224420" y="4334313"/>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3" name="Picture Placeholder 11">
            <a:extLst>
              <a:ext uri="{FF2B5EF4-FFF2-40B4-BE49-F238E27FC236}">
                <a16:creationId xmlns:a16="http://schemas.microsoft.com/office/drawing/2014/main" id="{8295D139-63F8-4D5C-9EC3-9E4F32F70922}"/>
              </a:ext>
              <a:ext uri="{C183D7F6-B498-43B3-948B-1728B52AA6E4}">
                <adec:decorative xmlns:adec="http://schemas.microsoft.com/office/drawing/2017/decorative" val="1"/>
              </a:ext>
            </a:extLst>
          </p:cNvPr>
          <p:cNvSpPr>
            <a:spLocks noGrp="1"/>
          </p:cNvSpPr>
          <p:nvPr>
            <p:ph type="pic" sz="quarter" idx="23"/>
          </p:nvPr>
        </p:nvSpPr>
        <p:spPr>
          <a:xfrm>
            <a:off x="6054966" y="2968522"/>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24" name="Text Placeholder 9">
            <a:extLst>
              <a:ext uri="{FF2B5EF4-FFF2-40B4-BE49-F238E27FC236}">
                <a16:creationId xmlns:a16="http://schemas.microsoft.com/office/drawing/2014/main" id="{FE2D11B7-C3A7-E9DC-D320-ADDE52BA9E74}"/>
              </a:ext>
            </a:extLst>
          </p:cNvPr>
          <p:cNvSpPr>
            <a:spLocks noGrp="1"/>
          </p:cNvSpPr>
          <p:nvPr>
            <p:ph type="body" sz="quarter" idx="24" hasCustomPrompt="1"/>
          </p:nvPr>
        </p:nvSpPr>
        <p:spPr>
          <a:xfrm>
            <a:off x="6132980" y="4334313"/>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Tree>
    <p:extLst>
      <p:ext uri="{BB962C8B-B14F-4D97-AF65-F5344CB8AC3E}">
        <p14:creationId xmlns:p14="http://schemas.microsoft.com/office/powerpoint/2010/main" val="1115438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r med tekst (3)">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391698" cy="446247"/>
          </a:xfrm>
        </p:spPr>
        <p:txBody>
          <a:bodyPr/>
          <a:lstStyle>
            <a:lvl1pPr>
              <a:defRPr spc="300">
                <a:solidFill>
                  <a:srgbClr val="012050"/>
                </a:solidFill>
              </a:defRPr>
            </a:lvl1pPr>
          </a:lstStyle>
          <a:p>
            <a:r>
              <a:rPr lang="nb-NO"/>
              <a:t>KLIKK FOR Å LEGGE TIL TITTEL</a:t>
            </a:r>
          </a:p>
        </p:txBody>
      </p:sp>
      <p:sp>
        <p:nvSpPr>
          <p:cNvPr id="11" name="Text Placeholder 10">
            <a:extLst>
              <a:ext uri="{FF2B5EF4-FFF2-40B4-BE49-F238E27FC236}">
                <a16:creationId xmlns:a16="http://schemas.microsoft.com/office/drawing/2014/main" id="{EB83593C-A16A-04C4-3631-0FD73775CC59}"/>
              </a:ext>
            </a:extLst>
          </p:cNvPr>
          <p:cNvSpPr>
            <a:spLocks noGrp="1"/>
          </p:cNvSpPr>
          <p:nvPr>
            <p:ph type="body" sz="quarter" idx="19" hasCustomPrompt="1"/>
          </p:nvPr>
        </p:nvSpPr>
        <p:spPr>
          <a:xfrm>
            <a:off x="796320" y="3145645"/>
            <a:ext cx="3412130" cy="1319991"/>
          </a:xfrm>
        </p:spPr>
        <p:txBody>
          <a:bodyPr/>
          <a:lstStyle>
            <a:lvl1pPr>
              <a:defRPr>
                <a:solidFill>
                  <a:srgbClr val="012050"/>
                </a:solidFill>
              </a:defRPr>
            </a:lvl1pPr>
            <a:lvl2pPr>
              <a:defRPr>
                <a:solidFill>
                  <a:srgbClr val="012050"/>
                </a:solidFill>
              </a:defRPr>
            </a:lvl2pPr>
            <a:lvl3pPr>
              <a:defRPr>
                <a:solidFill>
                  <a:srgbClr val="012050"/>
                </a:solidFill>
              </a:defRPr>
            </a:lvl3pPr>
            <a:lvl4pPr>
              <a:defRPr>
                <a:solidFill>
                  <a:srgbClr val="012050"/>
                </a:solidFill>
              </a:defRPr>
            </a:lvl4pPr>
            <a:lvl5pPr>
              <a:defRPr>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7" name="Text Placeholder 10">
            <a:extLst>
              <a:ext uri="{FF2B5EF4-FFF2-40B4-BE49-F238E27FC236}">
                <a16:creationId xmlns:a16="http://schemas.microsoft.com/office/drawing/2014/main" id="{00A58084-5ABC-5DC0-B976-D514638A0D20}"/>
              </a:ext>
            </a:extLst>
          </p:cNvPr>
          <p:cNvSpPr>
            <a:spLocks noGrp="1"/>
          </p:cNvSpPr>
          <p:nvPr>
            <p:ph type="body" sz="quarter" idx="20" hasCustomPrompt="1"/>
          </p:nvPr>
        </p:nvSpPr>
        <p:spPr>
          <a:xfrm>
            <a:off x="4775887" y="3147371"/>
            <a:ext cx="3412130" cy="1319991"/>
          </a:xfrm>
        </p:spPr>
        <p:txBody>
          <a:bodyPr/>
          <a:lstStyle>
            <a:lvl1pPr>
              <a:defRPr>
                <a:solidFill>
                  <a:srgbClr val="012050"/>
                </a:solidFill>
              </a:defRPr>
            </a:lvl1pPr>
            <a:lvl2pPr>
              <a:defRPr>
                <a:solidFill>
                  <a:srgbClr val="012050"/>
                </a:solidFill>
              </a:defRPr>
            </a:lvl2pPr>
            <a:lvl3pPr>
              <a:defRPr>
                <a:solidFill>
                  <a:srgbClr val="012050"/>
                </a:solidFill>
              </a:defRPr>
            </a:lvl3pPr>
            <a:lvl4pPr>
              <a:defRPr>
                <a:solidFill>
                  <a:srgbClr val="012050"/>
                </a:solidFill>
              </a:defRPr>
            </a:lvl4pPr>
            <a:lvl5pPr>
              <a:defRPr>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3" name="Picture Placeholder 11">
            <a:extLst>
              <a:ext uri="{FF2B5EF4-FFF2-40B4-BE49-F238E27FC236}">
                <a16:creationId xmlns:a16="http://schemas.microsoft.com/office/drawing/2014/main" id="{3D4A866F-BB57-4B39-8348-E1AFEC1A5DA9}"/>
              </a:ext>
              <a:ext uri="{C183D7F6-B498-43B3-948B-1728B52AA6E4}">
                <adec:decorative xmlns:adec="http://schemas.microsoft.com/office/drawing/2017/decorative" val="1"/>
              </a:ext>
            </a:extLst>
          </p:cNvPr>
          <p:cNvSpPr>
            <a:spLocks noGrp="1"/>
          </p:cNvSpPr>
          <p:nvPr>
            <p:ph type="pic" sz="quarter" idx="14"/>
          </p:nvPr>
        </p:nvSpPr>
        <p:spPr>
          <a:xfrm>
            <a:off x="236580"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4" name="Text Placeholder 9">
            <a:extLst>
              <a:ext uri="{FF2B5EF4-FFF2-40B4-BE49-F238E27FC236}">
                <a16:creationId xmlns:a16="http://schemas.microsoft.com/office/drawing/2014/main" id="{9DBAD5DB-7F73-CF29-A00A-3B7A3D269ED6}"/>
              </a:ext>
            </a:extLst>
          </p:cNvPr>
          <p:cNvSpPr>
            <a:spLocks noGrp="1"/>
          </p:cNvSpPr>
          <p:nvPr>
            <p:ph type="body" sz="quarter" idx="13" hasCustomPrompt="1"/>
          </p:nvPr>
        </p:nvSpPr>
        <p:spPr>
          <a:xfrm>
            <a:off x="314594"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9" name="Picture Placeholder 11">
            <a:extLst>
              <a:ext uri="{FF2B5EF4-FFF2-40B4-BE49-F238E27FC236}">
                <a16:creationId xmlns:a16="http://schemas.microsoft.com/office/drawing/2014/main" id="{EAB1A67F-A845-27B8-1775-9C688AF5DB39}"/>
              </a:ext>
              <a:ext uri="{C183D7F6-B498-43B3-948B-1728B52AA6E4}">
                <adec:decorative xmlns:adec="http://schemas.microsoft.com/office/drawing/2017/decorative" val="1"/>
              </a:ext>
            </a:extLst>
          </p:cNvPr>
          <p:cNvSpPr>
            <a:spLocks noGrp="1"/>
          </p:cNvSpPr>
          <p:nvPr>
            <p:ph type="pic" sz="quarter" idx="15"/>
          </p:nvPr>
        </p:nvSpPr>
        <p:spPr>
          <a:xfrm>
            <a:off x="314767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13" name="Text Placeholder 9">
            <a:extLst>
              <a:ext uri="{FF2B5EF4-FFF2-40B4-BE49-F238E27FC236}">
                <a16:creationId xmlns:a16="http://schemas.microsoft.com/office/drawing/2014/main" id="{25E85780-C1F9-FCFA-0EEA-0CE09E2DAEF8}"/>
              </a:ext>
            </a:extLst>
          </p:cNvPr>
          <p:cNvSpPr>
            <a:spLocks noGrp="1"/>
          </p:cNvSpPr>
          <p:nvPr>
            <p:ph type="body" sz="quarter" idx="16" hasCustomPrompt="1"/>
          </p:nvPr>
        </p:nvSpPr>
        <p:spPr>
          <a:xfrm>
            <a:off x="322568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4" name="Picture Placeholder 11">
            <a:extLst>
              <a:ext uri="{FF2B5EF4-FFF2-40B4-BE49-F238E27FC236}">
                <a16:creationId xmlns:a16="http://schemas.microsoft.com/office/drawing/2014/main" id="{DAB1EA5C-5456-F8C8-1972-E128DB454E81}"/>
              </a:ext>
              <a:ext uri="{C183D7F6-B498-43B3-948B-1728B52AA6E4}">
                <adec:decorative xmlns:adec="http://schemas.microsoft.com/office/drawing/2017/decorative" val="1"/>
              </a:ext>
            </a:extLst>
          </p:cNvPr>
          <p:cNvSpPr>
            <a:spLocks noGrp="1"/>
          </p:cNvSpPr>
          <p:nvPr>
            <p:ph type="pic" sz="quarter" idx="17"/>
          </p:nvPr>
        </p:nvSpPr>
        <p:spPr>
          <a:xfrm>
            <a:off x="605623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15" name="Text Placeholder 9">
            <a:extLst>
              <a:ext uri="{FF2B5EF4-FFF2-40B4-BE49-F238E27FC236}">
                <a16:creationId xmlns:a16="http://schemas.microsoft.com/office/drawing/2014/main" id="{65CB4674-1EF1-EF32-B5FD-43C46B842518}"/>
              </a:ext>
            </a:extLst>
          </p:cNvPr>
          <p:cNvSpPr>
            <a:spLocks noGrp="1"/>
          </p:cNvSpPr>
          <p:nvPr>
            <p:ph type="body" sz="quarter" idx="18" hasCustomPrompt="1"/>
          </p:nvPr>
        </p:nvSpPr>
        <p:spPr>
          <a:xfrm>
            <a:off x="613424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Tree>
    <p:extLst>
      <p:ext uri="{BB962C8B-B14F-4D97-AF65-F5344CB8AC3E}">
        <p14:creationId xmlns:p14="http://schemas.microsoft.com/office/powerpoint/2010/main" val="88087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økkeltall (6)">
    <p:bg>
      <p:bgPr>
        <a:solidFill>
          <a:srgbClr val="FEF9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7" name="Text Placeholder 6">
            <a:extLst>
              <a:ext uri="{FF2B5EF4-FFF2-40B4-BE49-F238E27FC236}">
                <a16:creationId xmlns:a16="http://schemas.microsoft.com/office/drawing/2014/main" id="{D1E5DADE-F3B6-9AB8-FF20-EDD83A4CB3AE}"/>
              </a:ext>
            </a:extLst>
          </p:cNvPr>
          <p:cNvSpPr>
            <a:spLocks noGrp="1"/>
          </p:cNvSpPr>
          <p:nvPr>
            <p:ph type="body" sz="quarter" idx="13" hasCustomPrompt="1"/>
          </p:nvPr>
        </p:nvSpPr>
        <p:spPr>
          <a:xfrm>
            <a:off x="796320" y="1300774"/>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9" name="Text Placeholder 8">
            <a:extLst>
              <a:ext uri="{FF2B5EF4-FFF2-40B4-BE49-F238E27FC236}">
                <a16:creationId xmlns:a16="http://schemas.microsoft.com/office/drawing/2014/main" id="{3D68E500-A7DD-76BD-EA61-BC3A23E02F0A}"/>
              </a:ext>
            </a:extLst>
          </p:cNvPr>
          <p:cNvSpPr>
            <a:spLocks noGrp="1"/>
          </p:cNvSpPr>
          <p:nvPr>
            <p:ph type="body" sz="quarter" idx="14"/>
          </p:nvPr>
        </p:nvSpPr>
        <p:spPr>
          <a:xfrm>
            <a:off x="790326" y="2076929"/>
            <a:ext cx="2152666" cy="441417"/>
          </a:xfrm>
        </p:spPr>
        <p:txBody>
          <a:bodyPr/>
          <a:lstStyle>
            <a:lvl1pPr marL="0" indent="0">
              <a:buNone/>
              <a:defRPr sz="1300">
                <a:solidFill>
                  <a:srgbClr val="012050"/>
                </a:solidFill>
              </a:defRPr>
            </a:lvl1pPr>
          </a:lstStyle>
          <a:p>
            <a:pPr lvl="0"/>
            <a:r>
              <a:rPr lang="nb-NO"/>
              <a:t>Klikk for å redigere tekststiler i malen</a:t>
            </a:r>
          </a:p>
        </p:txBody>
      </p:sp>
      <p:sp>
        <p:nvSpPr>
          <p:cNvPr id="11" name="Text Placeholder 6">
            <a:extLst>
              <a:ext uri="{FF2B5EF4-FFF2-40B4-BE49-F238E27FC236}">
                <a16:creationId xmlns:a16="http://schemas.microsoft.com/office/drawing/2014/main" id="{5117418C-6465-FAFB-CAD3-32FA4F19D4C8}"/>
              </a:ext>
            </a:extLst>
          </p:cNvPr>
          <p:cNvSpPr>
            <a:spLocks noGrp="1"/>
          </p:cNvSpPr>
          <p:nvPr>
            <p:ph type="body" sz="quarter" idx="15" hasCustomPrompt="1"/>
          </p:nvPr>
        </p:nvSpPr>
        <p:spPr>
          <a:xfrm>
            <a:off x="780878" y="3532115"/>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17" name="Text Placeholder 8">
            <a:extLst>
              <a:ext uri="{FF2B5EF4-FFF2-40B4-BE49-F238E27FC236}">
                <a16:creationId xmlns:a16="http://schemas.microsoft.com/office/drawing/2014/main" id="{F491782A-EC2B-5813-0BE7-E5EC35ADC57D}"/>
              </a:ext>
            </a:extLst>
          </p:cNvPr>
          <p:cNvSpPr>
            <a:spLocks noGrp="1"/>
          </p:cNvSpPr>
          <p:nvPr>
            <p:ph type="body" sz="quarter" idx="16"/>
          </p:nvPr>
        </p:nvSpPr>
        <p:spPr>
          <a:xfrm>
            <a:off x="774884" y="4308270"/>
            <a:ext cx="2152666" cy="436117"/>
          </a:xfrm>
        </p:spPr>
        <p:txBody>
          <a:bodyPr/>
          <a:lstStyle>
            <a:lvl1pPr marL="0" indent="0">
              <a:buNone/>
              <a:defRPr sz="1300">
                <a:solidFill>
                  <a:srgbClr val="012050"/>
                </a:solidFill>
              </a:defRPr>
            </a:lvl1pPr>
          </a:lstStyle>
          <a:p>
            <a:pPr lvl="0"/>
            <a:r>
              <a:rPr lang="nb-NO"/>
              <a:t>Klikk for å redigere tekststiler i malen</a:t>
            </a:r>
          </a:p>
        </p:txBody>
      </p:sp>
      <p:sp>
        <p:nvSpPr>
          <p:cNvPr id="28" name="Text Placeholder 6">
            <a:extLst>
              <a:ext uri="{FF2B5EF4-FFF2-40B4-BE49-F238E27FC236}">
                <a16:creationId xmlns:a16="http://schemas.microsoft.com/office/drawing/2014/main" id="{9400163D-9C9F-09CB-71C8-DA03682C0D8E}"/>
              </a:ext>
            </a:extLst>
          </p:cNvPr>
          <p:cNvSpPr>
            <a:spLocks noGrp="1"/>
          </p:cNvSpPr>
          <p:nvPr>
            <p:ph type="body" sz="quarter" idx="17" hasCustomPrompt="1"/>
          </p:nvPr>
        </p:nvSpPr>
        <p:spPr>
          <a:xfrm>
            <a:off x="3349419" y="1300774"/>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29" name="Text Placeholder 8">
            <a:extLst>
              <a:ext uri="{FF2B5EF4-FFF2-40B4-BE49-F238E27FC236}">
                <a16:creationId xmlns:a16="http://schemas.microsoft.com/office/drawing/2014/main" id="{6E903183-B33E-195A-E689-F0B5FCB2B3F2}"/>
              </a:ext>
            </a:extLst>
          </p:cNvPr>
          <p:cNvSpPr>
            <a:spLocks noGrp="1"/>
          </p:cNvSpPr>
          <p:nvPr>
            <p:ph type="body" sz="quarter" idx="18"/>
          </p:nvPr>
        </p:nvSpPr>
        <p:spPr>
          <a:xfrm>
            <a:off x="3343425" y="2076929"/>
            <a:ext cx="2152666" cy="426427"/>
          </a:xfrm>
        </p:spPr>
        <p:txBody>
          <a:bodyPr/>
          <a:lstStyle>
            <a:lvl1pPr marL="0" indent="0">
              <a:buNone/>
              <a:defRPr sz="1300">
                <a:solidFill>
                  <a:srgbClr val="012050"/>
                </a:solidFill>
              </a:defRPr>
            </a:lvl1pPr>
          </a:lstStyle>
          <a:p>
            <a:pPr lvl="0"/>
            <a:r>
              <a:rPr lang="nb-NO"/>
              <a:t>Klikk for å redigere tekststiler i malen</a:t>
            </a:r>
          </a:p>
        </p:txBody>
      </p:sp>
      <p:sp>
        <p:nvSpPr>
          <p:cNvPr id="30" name="Text Placeholder 6">
            <a:extLst>
              <a:ext uri="{FF2B5EF4-FFF2-40B4-BE49-F238E27FC236}">
                <a16:creationId xmlns:a16="http://schemas.microsoft.com/office/drawing/2014/main" id="{B85837A2-54E7-AD33-3856-64928568F735}"/>
              </a:ext>
            </a:extLst>
          </p:cNvPr>
          <p:cNvSpPr>
            <a:spLocks noGrp="1"/>
          </p:cNvSpPr>
          <p:nvPr>
            <p:ph type="body" sz="quarter" idx="19" hasCustomPrompt="1"/>
          </p:nvPr>
        </p:nvSpPr>
        <p:spPr>
          <a:xfrm>
            <a:off x="3349419" y="3532115"/>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31" name="Text Placeholder 8">
            <a:extLst>
              <a:ext uri="{FF2B5EF4-FFF2-40B4-BE49-F238E27FC236}">
                <a16:creationId xmlns:a16="http://schemas.microsoft.com/office/drawing/2014/main" id="{0F4E0DC8-013C-B60D-6483-1462748455B4}"/>
              </a:ext>
            </a:extLst>
          </p:cNvPr>
          <p:cNvSpPr>
            <a:spLocks noGrp="1"/>
          </p:cNvSpPr>
          <p:nvPr>
            <p:ph type="body" sz="quarter" idx="20"/>
          </p:nvPr>
        </p:nvSpPr>
        <p:spPr>
          <a:xfrm>
            <a:off x="3343425" y="4308270"/>
            <a:ext cx="2152666" cy="436117"/>
          </a:xfrm>
        </p:spPr>
        <p:txBody>
          <a:bodyPr/>
          <a:lstStyle>
            <a:lvl1pPr marL="0" indent="0">
              <a:buNone/>
              <a:defRPr sz="1300">
                <a:solidFill>
                  <a:srgbClr val="012050"/>
                </a:solidFill>
              </a:defRPr>
            </a:lvl1pPr>
          </a:lstStyle>
          <a:p>
            <a:pPr lvl="0"/>
            <a:r>
              <a:rPr lang="nb-NO"/>
              <a:t>Klikk for å redigere tekststiler i malen</a:t>
            </a:r>
          </a:p>
        </p:txBody>
      </p:sp>
      <p:sp>
        <p:nvSpPr>
          <p:cNvPr id="6" name="Text Placeholder 6">
            <a:extLst>
              <a:ext uri="{FF2B5EF4-FFF2-40B4-BE49-F238E27FC236}">
                <a16:creationId xmlns:a16="http://schemas.microsoft.com/office/drawing/2014/main" id="{31851ED0-F0B0-C366-487F-00F561BC4B2E}"/>
              </a:ext>
            </a:extLst>
          </p:cNvPr>
          <p:cNvSpPr>
            <a:spLocks noGrp="1"/>
          </p:cNvSpPr>
          <p:nvPr>
            <p:ph type="body" sz="quarter" idx="21" hasCustomPrompt="1"/>
          </p:nvPr>
        </p:nvSpPr>
        <p:spPr>
          <a:xfrm>
            <a:off x="5932743" y="1300774"/>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8" name="Text Placeholder 8">
            <a:extLst>
              <a:ext uri="{FF2B5EF4-FFF2-40B4-BE49-F238E27FC236}">
                <a16:creationId xmlns:a16="http://schemas.microsoft.com/office/drawing/2014/main" id="{37B65753-77FD-22E9-9909-2D2780A7202A}"/>
              </a:ext>
            </a:extLst>
          </p:cNvPr>
          <p:cNvSpPr>
            <a:spLocks noGrp="1"/>
          </p:cNvSpPr>
          <p:nvPr>
            <p:ph type="body" sz="quarter" idx="22"/>
          </p:nvPr>
        </p:nvSpPr>
        <p:spPr>
          <a:xfrm>
            <a:off x="5932743" y="2076929"/>
            <a:ext cx="2152666" cy="418932"/>
          </a:xfrm>
        </p:spPr>
        <p:txBody>
          <a:bodyPr/>
          <a:lstStyle>
            <a:lvl1pPr marL="0" indent="0">
              <a:buNone/>
              <a:defRPr sz="1300">
                <a:solidFill>
                  <a:srgbClr val="012050"/>
                </a:solidFill>
              </a:defRPr>
            </a:lvl1pPr>
          </a:lstStyle>
          <a:p>
            <a:pPr lvl="0"/>
            <a:r>
              <a:rPr lang="nb-NO"/>
              <a:t>Klikk for å redigere tekststiler i malen</a:t>
            </a:r>
          </a:p>
        </p:txBody>
      </p:sp>
      <p:sp>
        <p:nvSpPr>
          <p:cNvPr id="10" name="Text Placeholder 16">
            <a:extLst>
              <a:ext uri="{FF2B5EF4-FFF2-40B4-BE49-F238E27FC236}">
                <a16:creationId xmlns:a16="http://schemas.microsoft.com/office/drawing/2014/main" id="{2542AC95-60C2-DC2A-9CD8-1DCCC8C3B73B}"/>
              </a:ext>
              <a:ext uri="{C183D7F6-B498-43B3-948B-1728B52AA6E4}">
                <adec:decorative xmlns:adec="http://schemas.microsoft.com/office/drawing/2017/decorative" val="1"/>
              </a:ext>
            </a:extLst>
          </p:cNvPr>
          <p:cNvSpPr>
            <a:spLocks noGrp="1"/>
          </p:cNvSpPr>
          <p:nvPr>
            <p:ph type="body" sz="quarter" idx="23" hasCustomPrompt="1"/>
          </p:nvPr>
        </p:nvSpPr>
        <p:spPr>
          <a:xfrm>
            <a:off x="774884" y="3297258"/>
            <a:ext cx="504070" cy="10800"/>
          </a:xfrm>
          <a:solidFill>
            <a:srgbClr val="F58B7A"/>
          </a:solidFill>
        </p:spPr>
        <p:txBody>
          <a:bodyPr/>
          <a:lstStyle>
            <a:lvl1pPr marL="0" indent="0">
              <a:buNone/>
              <a:defRPr/>
            </a:lvl1pPr>
          </a:lstStyle>
          <a:p>
            <a:pPr lvl="0"/>
            <a:r>
              <a:rPr lang="en-US"/>
              <a:t> </a:t>
            </a:r>
            <a:endParaRPr lang="nb-NO"/>
          </a:p>
        </p:txBody>
      </p:sp>
      <p:sp>
        <p:nvSpPr>
          <p:cNvPr id="13" name="Text Placeholder 12">
            <a:extLst>
              <a:ext uri="{FF2B5EF4-FFF2-40B4-BE49-F238E27FC236}">
                <a16:creationId xmlns:a16="http://schemas.microsoft.com/office/drawing/2014/main" id="{619D2296-DC5E-EC87-1686-5CAAD62C81A9}"/>
              </a:ext>
            </a:extLst>
          </p:cNvPr>
          <p:cNvSpPr>
            <a:spLocks noGrp="1"/>
          </p:cNvSpPr>
          <p:nvPr>
            <p:ph type="body" sz="quarter" idx="24" hasCustomPrompt="1"/>
          </p:nvPr>
        </p:nvSpPr>
        <p:spPr>
          <a:xfrm>
            <a:off x="790326" y="2722711"/>
            <a:ext cx="7886699" cy="446247"/>
          </a:xfrm>
        </p:spPr>
        <p:txBody>
          <a:bodyPr/>
          <a:lstStyle>
            <a:lvl1pPr marL="0" indent="0">
              <a:buNone/>
              <a:defRPr lang="nb-NO" sz="1500" kern="1200" cap="all" spc="300" baseline="0" dirty="0">
                <a:solidFill>
                  <a:schemeClr val="tx2"/>
                </a:solidFill>
                <a:latin typeface="Calibri" panose="020F0502020204030204" pitchFamily="34" charset="0"/>
                <a:ea typeface="+mj-ea"/>
                <a:cs typeface="Calibri" panose="020F0502020204030204" pitchFamily="34" charset="0"/>
              </a:defRPr>
            </a:lvl1pPr>
          </a:lstStyle>
          <a:p>
            <a:pPr lvl="0"/>
            <a:r>
              <a:rPr lang="nb-NO"/>
              <a:t>Klikk for å legge til tittel</a:t>
            </a:r>
          </a:p>
        </p:txBody>
      </p:sp>
      <p:pic>
        <p:nvPicPr>
          <p:cNvPr id="5" name="Bilde 4">
            <a:extLst>
              <a:ext uri="{FF2B5EF4-FFF2-40B4-BE49-F238E27FC236}">
                <a16:creationId xmlns:a16="http://schemas.microsoft.com/office/drawing/2014/main" id="{8CCF8979-D71B-3164-32BC-2FE477E5D028}"/>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
        <p:nvSpPr>
          <p:cNvPr id="4" name="Text Placeholder 6">
            <a:extLst>
              <a:ext uri="{FF2B5EF4-FFF2-40B4-BE49-F238E27FC236}">
                <a16:creationId xmlns:a16="http://schemas.microsoft.com/office/drawing/2014/main" id="{265F6CCF-FB90-2CB2-2CAB-1F0980FBC23C}"/>
              </a:ext>
            </a:extLst>
          </p:cNvPr>
          <p:cNvSpPr>
            <a:spLocks noGrp="1"/>
          </p:cNvSpPr>
          <p:nvPr>
            <p:ph type="body" sz="quarter" idx="25" hasCustomPrompt="1"/>
          </p:nvPr>
        </p:nvSpPr>
        <p:spPr>
          <a:xfrm>
            <a:off x="5932743" y="3532115"/>
            <a:ext cx="1810054"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12" name="Text Placeholder 8">
            <a:extLst>
              <a:ext uri="{FF2B5EF4-FFF2-40B4-BE49-F238E27FC236}">
                <a16:creationId xmlns:a16="http://schemas.microsoft.com/office/drawing/2014/main" id="{55B71D01-06BD-EF20-DCF0-F508CD66A556}"/>
              </a:ext>
            </a:extLst>
          </p:cNvPr>
          <p:cNvSpPr>
            <a:spLocks noGrp="1"/>
          </p:cNvSpPr>
          <p:nvPr>
            <p:ph type="body" sz="quarter" idx="26"/>
          </p:nvPr>
        </p:nvSpPr>
        <p:spPr>
          <a:xfrm>
            <a:off x="5932743" y="4308270"/>
            <a:ext cx="1829789" cy="436117"/>
          </a:xfrm>
        </p:spPr>
        <p:txBody>
          <a:bodyPr/>
          <a:lstStyle>
            <a:lvl1pPr marL="0" indent="0">
              <a:buNone/>
              <a:defRPr sz="1300">
                <a:solidFill>
                  <a:srgbClr val="012050"/>
                </a:solidFill>
              </a:defRPr>
            </a:lvl1pPr>
          </a:lstStyle>
          <a:p>
            <a:pPr lvl="0"/>
            <a:r>
              <a:rPr lang="nb-NO"/>
              <a:t>Klikk for å redigere tekststiler i malen</a:t>
            </a:r>
          </a:p>
        </p:txBody>
      </p:sp>
    </p:spTree>
    <p:extLst>
      <p:ext uri="{BB962C8B-B14F-4D97-AF65-F5344CB8AC3E}">
        <p14:creationId xmlns:p14="http://schemas.microsoft.com/office/powerpoint/2010/main" val="766455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økkeltall (4)">
    <p:bg>
      <p:bgPr>
        <a:solidFill>
          <a:srgbClr val="FEF9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latin typeface="Calibri" panose="020F0502020204030204" pitchFamily="34" charset="0"/>
                <a:cs typeface="Calibri" panose="020F0502020204030204" pitchFamily="34" charset="0"/>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7" name="Text Placeholder 6">
            <a:extLst>
              <a:ext uri="{FF2B5EF4-FFF2-40B4-BE49-F238E27FC236}">
                <a16:creationId xmlns:a16="http://schemas.microsoft.com/office/drawing/2014/main" id="{D1E5DADE-F3B6-9AB8-FF20-EDD83A4CB3AE}"/>
              </a:ext>
            </a:extLst>
          </p:cNvPr>
          <p:cNvSpPr>
            <a:spLocks noGrp="1"/>
          </p:cNvSpPr>
          <p:nvPr>
            <p:ph type="body" sz="quarter" idx="13" hasCustomPrompt="1"/>
          </p:nvPr>
        </p:nvSpPr>
        <p:spPr>
          <a:xfrm>
            <a:off x="796320" y="1309159"/>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9" name="Text Placeholder 8">
            <a:extLst>
              <a:ext uri="{FF2B5EF4-FFF2-40B4-BE49-F238E27FC236}">
                <a16:creationId xmlns:a16="http://schemas.microsoft.com/office/drawing/2014/main" id="{3D68E500-A7DD-76BD-EA61-BC3A23E02F0A}"/>
              </a:ext>
            </a:extLst>
          </p:cNvPr>
          <p:cNvSpPr>
            <a:spLocks noGrp="1"/>
          </p:cNvSpPr>
          <p:nvPr>
            <p:ph type="body" sz="quarter" idx="14" hasCustomPrompt="1"/>
          </p:nvPr>
        </p:nvSpPr>
        <p:spPr>
          <a:xfrm>
            <a:off x="790326" y="2085314"/>
            <a:ext cx="2152666" cy="316369"/>
          </a:xfrm>
        </p:spPr>
        <p:txBody>
          <a:bodyPr/>
          <a:lstStyle>
            <a:lvl1pPr marL="0" indent="0">
              <a:buNone/>
              <a:defRPr sz="1300">
                <a:solidFill>
                  <a:srgbClr val="012050"/>
                </a:solidFill>
              </a:defRPr>
            </a:lvl1pPr>
          </a:lstStyle>
          <a:p>
            <a:pPr lvl="0"/>
            <a:r>
              <a:rPr lang="nb-NO"/>
              <a:t>Klikk for å legge til tekst</a:t>
            </a:r>
          </a:p>
        </p:txBody>
      </p:sp>
      <p:sp>
        <p:nvSpPr>
          <p:cNvPr id="11" name="Text Placeholder 6">
            <a:extLst>
              <a:ext uri="{FF2B5EF4-FFF2-40B4-BE49-F238E27FC236}">
                <a16:creationId xmlns:a16="http://schemas.microsoft.com/office/drawing/2014/main" id="{5117418C-6465-FAFB-CAD3-32FA4F19D4C8}"/>
              </a:ext>
            </a:extLst>
          </p:cNvPr>
          <p:cNvSpPr>
            <a:spLocks noGrp="1"/>
          </p:cNvSpPr>
          <p:nvPr>
            <p:ph type="body" sz="quarter" idx="15" hasCustomPrompt="1"/>
          </p:nvPr>
        </p:nvSpPr>
        <p:spPr>
          <a:xfrm>
            <a:off x="780878" y="2934587"/>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17" name="Text Placeholder 8">
            <a:extLst>
              <a:ext uri="{FF2B5EF4-FFF2-40B4-BE49-F238E27FC236}">
                <a16:creationId xmlns:a16="http://schemas.microsoft.com/office/drawing/2014/main" id="{F491782A-EC2B-5813-0BE7-E5EC35ADC57D}"/>
              </a:ext>
            </a:extLst>
          </p:cNvPr>
          <p:cNvSpPr>
            <a:spLocks noGrp="1"/>
          </p:cNvSpPr>
          <p:nvPr>
            <p:ph type="body" sz="quarter" idx="16" hasCustomPrompt="1"/>
          </p:nvPr>
        </p:nvSpPr>
        <p:spPr>
          <a:xfrm>
            <a:off x="774884" y="3710742"/>
            <a:ext cx="2152666" cy="316369"/>
          </a:xfrm>
        </p:spPr>
        <p:txBody>
          <a:bodyPr/>
          <a:lstStyle>
            <a:lvl1pPr marL="0" indent="0">
              <a:buNone/>
              <a:defRPr sz="1300">
                <a:solidFill>
                  <a:srgbClr val="012050"/>
                </a:solidFill>
              </a:defRPr>
            </a:lvl1pPr>
          </a:lstStyle>
          <a:p>
            <a:pPr lvl="0"/>
            <a:r>
              <a:rPr lang="nb-NO"/>
              <a:t>Klikk for å legge til tekst</a:t>
            </a:r>
          </a:p>
        </p:txBody>
      </p:sp>
      <p:sp>
        <p:nvSpPr>
          <p:cNvPr id="28" name="Text Placeholder 6">
            <a:extLst>
              <a:ext uri="{FF2B5EF4-FFF2-40B4-BE49-F238E27FC236}">
                <a16:creationId xmlns:a16="http://schemas.microsoft.com/office/drawing/2014/main" id="{9400163D-9C9F-09CB-71C8-DA03682C0D8E}"/>
              </a:ext>
            </a:extLst>
          </p:cNvPr>
          <p:cNvSpPr>
            <a:spLocks noGrp="1"/>
          </p:cNvSpPr>
          <p:nvPr>
            <p:ph type="body" sz="quarter" idx="17" hasCustomPrompt="1"/>
          </p:nvPr>
        </p:nvSpPr>
        <p:spPr>
          <a:xfrm>
            <a:off x="4675530" y="1309159"/>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29" name="Text Placeholder 8">
            <a:extLst>
              <a:ext uri="{FF2B5EF4-FFF2-40B4-BE49-F238E27FC236}">
                <a16:creationId xmlns:a16="http://schemas.microsoft.com/office/drawing/2014/main" id="{6E903183-B33E-195A-E689-F0B5FCB2B3F2}"/>
              </a:ext>
            </a:extLst>
          </p:cNvPr>
          <p:cNvSpPr>
            <a:spLocks noGrp="1"/>
          </p:cNvSpPr>
          <p:nvPr>
            <p:ph type="body" sz="quarter" idx="18" hasCustomPrompt="1"/>
          </p:nvPr>
        </p:nvSpPr>
        <p:spPr>
          <a:xfrm>
            <a:off x="4669536" y="2085314"/>
            <a:ext cx="2152666" cy="316369"/>
          </a:xfrm>
        </p:spPr>
        <p:txBody>
          <a:bodyPr/>
          <a:lstStyle>
            <a:lvl1pPr marL="0" indent="0">
              <a:buNone/>
              <a:defRPr sz="1300">
                <a:solidFill>
                  <a:srgbClr val="012050"/>
                </a:solidFill>
              </a:defRPr>
            </a:lvl1pPr>
          </a:lstStyle>
          <a:p>
            <a:pPr lvl="0"/>
            <a:r>
              <a:rPr lang="nb-NO"/>
              <a:t>Klikk for å legge til tekst</a:t>
            </a:r>
          </a:p>
        </p:txBody>
      </p:sp>
      <p:sp>
        <p:nvSpPr>
          <p:cNvPr id="30" name="Text Placeholder 6">
            <a:extLst>
              <a:ext uri="{FF2B5EF4-FFF2-40B4-BE49-F238E27FC236}">
                <a16:creationId xmlns:a16="http://schemas.microsoft.com/office/drawing/2014/main" id="{B85837A2-54E7-AD33-3856-64928568F735}"/>
              </a:ext>
            </a:extLst>
          </p:cNvPr>
          <p:cNvSpPr>
            <a:spLocks noGrp="1"/>
          </p:cNvSpPr>
          <p:nvPr>
            <p:ph type="body" sz="quarter" idx="19" hasCustomPrompt="1"/>
          </p:nvPr>
        </p:nvSpPr>
        <p:spPr>
          <a:xfrm>
            <a:off x="4669536" y="2934587"/>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31" name="Text Placeholder 8">
            <a:extLst>
              <a:ext uri="{FF2B5EF4-FFF2-40B4-BE49-F238E27FC236}">
                <a16:creationId xmlns:a16="http://schemas.microsoft.com/office/drawing/2014/main" id="{0F4E0DC8-013C-B60D-6483-1462748455B4}"/>
              </a:ext>
            </a:extLst>
          </p:cNvPr>
          <p:cNvSpPr>
            <a:spLocks noGrp="1"/>
          </p:cNvSpPr>
          <p:nvPr>
            <p:ph type="body" sz="quarter" idx="20" hasCustomPrompt="1"/>
          </p:nvPr>
        </p:nvSpPr>
        <p:spPr>
          <a:xfrm>
            <a:off x="4663542" y="3710742"/>
            <a:ext cx="2152666" cy="316369"/>
          </a:xfrm>
        </p:spPr>
        <p:txBody>
          <a:bodyPr/>
          <a:lstStyle>
            <a:lvl1pPr marL="0" indent="0">
              <a:buNone/>
              <a:defRPr sz="1300">
                <a:solidFill>
                  <a:srgbClr val="012050"/>
                </a:solidFill>
              </a:defRPr>
            </a:lvl1pPr>
          </a:lstStyle>
          <a:p>
            <a:pPr lvl="0"/>
            <a:r>
              <a:rPr lang="nb-NO"/>
              <a:t>Klikk for å legge til tekst</a:t>
            </a:r>
          </a:p>
        </p:txBody>
      </p:sp>
      <p:pic>
        <p:nvPicPr>
          <p:cNvPr id="5" name="Bilde 4">
            <a:extLst>
              <a:ext uri="{FF2B5EF4-FFF2-40B4-BE49-F238E27FC236}">
                <a16:creationId xmlns:a16="http://schemas.microsoft.com/office/drawing/2014/main" id="{F44C1739-0FD2-33BC-7B47-FE0B679219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940538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0203-616D-1D47-BCB4-1732A03C7A0A}"/>
              </a:ext>
            </a:extLst>
          </p:cNvPr>
          <p:cNvSpPr>
            <a:spLocks noGrp="1"/>
          </p:cNvSpPr>
          <p:nvPr>
            <p:ph type="title" hasCustomPrompt="1"/>
          </p:nvPr>
        </p:nvSpPr>
        <p:spPr>
          <a:xfrm>
            <a:off x="692692" y="399574"/>
            <a:ext cx="7758616" cy="446247"/>
          </a:xfrm>
        </p:spPr>
        <p:txBody>
          <a:bodyPr/>
          <a:lstStyle>
            <a:lvl1pPr algn="ctr">
              <a:defRPr cap="none" baseline="0">
                <a:solidFill>
                  <a:srgbClr val="012050"/>
                </a:solidFill>
              </a:defRPr>
            </a:lvl1pPr>
          </a:lstStyle>
          <a:p>
            <a:r>
              <a:rPr lang="nb-NO"/>
              <a:t>KLIKK FOR Å LEGGE TIL TITTEL</a:t>
            </a:r>
          </a:p>
        </p:txBody>
      </p:sp>
      <p:sp>
        <p:nvSpPr>
          <p:cNvPr id="6" name="Text Placeholder 5">
            <a:extLst>
              <a:ext uri="{FF2B5EF4-FFF2-40B4-BE49-F238E27FC236}">
                <a16:creationId xmlns:a16="http://schemas.microsoft.com/office/drawing/2014/main" id="{8A7C3070-669F-9D5C-B290-8BDC96D6CB61}"/>
              </a:ext>
            </a:extLst>
          </p:cNvPr>
          <p:cNvSpPr>
            <a:spLocks noGrp="1"/>
          </p:cNvSpPr>
          <p:nvPr>
            <p:ph type="body" sz="quarter" idx="14" hasCustomPrompt="1"/>
          </p:nvPr>
        </p:nvSpPr>
        <p:spPr>
          <a:xfrm>
            <a:off x="1693733" y="4448176"/>
            <a:ext cx="5756530" cy="446247"/>
          </a:xfrm>
        </p:spPr>
        <p:txBody>
          <a:bodyPr anchor="ctr"/>
          <a:lstStyle>
            <a:lvl1pPr marL="0" indent="0" algn="ctr">
              <a:buNone/>
              <a:defRPr sz="900" b="1">
                <a:solidFill>
                  <a:srgbClr val="012050"/>
                </a:solidFill>
              </a:defRPr>
            </a:lvl1pPr>
          </a:lstStyle>
          <a:p>
            <a:pPr lvl="0"/>
            <a:r>
              <a:rPr lang="nb-NO"/>
              <a:t>Klikk for å legge til tekst</a:t>
            </a:r>
          </a:p>
        </p:txBody>
      </p:sp>
      <p:sp>
        <p:nvSpPr>
          <p:cNvPr id="9" name="Chart Placeholder 8">
            <a:extLst>
              <a:ext uri="{FF2B5EF4-FFF2-40B4-BE49-F238E27FC236}">
                <a16:creationId xmlns:a16="http://schemas.microsoft.com/office/drawing/2014/main" id="{FEAAAEA1-8995-6D27-93A0-9167F1D9A2F1}"/>
              </a:ext>
            </a:extLst>
          </p:cNvPr>
          <p:cNvSpPr>
            <a:spLocks noGrp="1"/>
          </p:cNvSpPr>
          <p:nvPr>
            <p:ph type="chart" sz="quarter" idx="15"/>
          </p:nvPr>
        </p:nvSpPr>
        <p:spPr>
          <a:xfrm>
            <a:off x="1693735" y="1123950"/>
            <a:ext cx="5756530" cy="3257550"/>
          </a:xfrm>
          <a:prstGeom prst="rect">
            <a:avLst/>
          </a:prstGeom>
        </p:spPr>
        <p:txBody>
          <a:bodyPr lIns="0" tIns="0" rIns="0" bIns="0"/>
          <a:lstStyle>
            <a:lvl1pPr marL="0" indent="0">
              <a:buNone/>
              <a:defRPr/>
            </a:lvl1pPr>
          </a:lstStyle>
          <a:p>
            <a:r>
              <a:rPr lang="nb-NO"/>
              <a:t>Klikk ikonet for å legge til et diagram</a:t>
            </a:r>
          </a:p>
        </p:txBody>
      </p:sp>
      <p:pic>
        <p:nvPicPr>
          <p:cNvPr id="4" name="Bilde 3">
            <a:extLst>
              <a:ext uri="{FF2B5EF4-FFF2-40B4-BE49-F238E27FC236}">
                <a16:creationId xmlns:a16="http://schemas.microsoft.com/office/drawing/2014/main" id="{8E1384B6-DCC4-BDE8-B8B1-F091FF90A12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4128705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ganisasjonskart">
    <p:bg>
      <p:bgPr>
        <a:solidFill>
          <a:srgbClr val="FEF9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cxnSp>
        <p:nvCxnSpPr>
          <p:cNvPr id="55" name="Straight Connector 54">
            <a:extLst>
              <a:ext uri="{FF2B5EF4-FFF2-40B4-BE49-F238E27FC236}">
                <a16:creationId xmlns:a16="http://schemas.microsoft.com/office/drawing/2014/main" id="{1F5C03D1-B901-59CD-E3A4-988AB7558ABB}"/>
              </a:ext>
            </a:extLst>
          </p:cNvPr>
          <p:cNvCxnSpPr>
            <a:cxnSpLocks/>
          </p:cNvCxnSpPr>
          <p:nvPr userDrawn="1"/>
        </p:nvCxnSpPr>
        <p:spPr>
          <a:xfrm>
            <a:off x="4447849" y="1543051"/>
            <a:ext cx="0" cy="1216819"/>
          </a:xfrm>
          <a:prstGeom prst="line">
            <a:avLst/>
          </a:prstGeom>
          <a:ln>
            <a:solidFill>
              <a:srgbClr val="AA1D25"/>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748F8174-8394-18A2-692F-5F8AB23AE554}"/>
              </a:ext>
            </a:extLst>
          </p:cNvPr>
          <p:cNvSpPr>
            <a:spLocks noGrp="1"/>
          </p:cNvSpPr>
          <p:nvPr>
            <p:ph type="body" sz="quarter" idx="14" hasCustomPrompt="1"/>
          </p:nvPr>
        </p:nvSpPr>
        <p:spPr>
          <a:xfrm>
            <a:off x="3645801" y="1000126"/>
            <a:ext cx="1612913" cy="542925"/>
          </a:xfrm>
          <a:prstGeom prst="roundRect">
            <a:avLst>
              <a:gd name="adj" fmla="val 21930"/>
            </a:avLst>
          </a:prstGeom>
          <a:solidFill>
            <a:schemeClr val="tx2"/>
          </a:solidFill>
        </p:spPr>
        <p:txBody>
          <a:bodyPr anchor="ctr"/>
          <a:lstStyle>
            <a:lvl1pPr marL="0" indent="0" algn="ctr">
              <a:buNone/>
              <a:defRPr sz="800">
                <a:solidFill>
                  <a:schemeClr val="bg1"/>
                </a:solidFill>
              </a:defRPr>
            </a:lvl1pPr>
          </a:lstStyle>
          <a:p>
            <a:pPr lvl="0"/>
            <a:r>
              <a:rPr lang="nb-NO"/>
              <a:t>Klikk for å legge til tekst</a:t>
            </a:r>
          </a:p>
        </p:txBody>
      </p:sp>
      <p:sp>
        <p:nvSpPr>
          <p:cNvPr id="12" name="Text Placeholder 7">
            <a:extLst>
              <a:ext uri="{FF2B5EF4-FFF2-40B4-BE49-F238E27FC236}">
                <a16:creationId xmlns:a16="http://schemas.microsoft.com/office/drawing/2014/main" id="{C7B4810F-54F4-169A-D9C3-37CCCBD61ADD}"/>
              </a:ext>
            </a:extLst>
          </p:cNvPr>
          <p:cNvSpPr>
            <a:spLocks noGrp="1"/>
          </p:cNvSpPr>
          <p:nvPr>
            <p:ph type="body" sz="quarter" idx="15" hasCustomPrompt="1"/>
          </p:nvPr>
        </p:nvSpPr>
        <p:spPr>
          <a:xfrm>
            <a:off x="3645799" y="1630204"/>
            <a:ext cx="1612913" cy="362903"/>
          </a:xfrm>
          <a:prstGeom prst="roundRect">
            <a:avLst>
              <a:gd name="adj" fmla="val 32429"/>
            </a:avLst>
          </a:prstGeom>
          <a:solidFill>
            <a:srgbClr val="FFDACC"/>
          </a:solidFill>
          <a:ln>
            <a:solidFill>
              <a:srgbClr val="AA1D25"/>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3" name="Text Placeholder 7">
            <a:extLst>
              <a:ext uri="{FF2B5EF4-FFF2-40B4-BE49-F238E27FC236}">
                <a16:creationId xmlns:a16="http://schemas.microsoft.com/office/drawing/2014/main" id="{1B2EE049-EF8A-648B-AF2F-6A4B0DF5848A}"/>
              </a:ext>
            </a:extLst>
          </p:cNvPr>
          <p:cNvSpPr>
            <a:spLocks noGrp="1"/>
          </p:cNvSpPr>
          <p:nvPr>
            <p:ph type="body" sz="quarter" idx="16" hasCustomPrompt="1"/>
          </p:nvPr>
        </p:nvSpPr>
        <p:spPr>
          <a:xfrm>
            <a:off x="4650861" y="2073117"/>
            <a:ext cx="1612913" cy="362903"/>
          </a:xfrm>
          <a:prstGeom prst="roundRect">
            <a:avLst>
              <a:gd name="adj" fmla="val 31773"/>
            </a:avLst>
          </a:prstGeom>
          <a:solidFill>
            <a:srgbClr val="FFFAF1"/>
          </a:solidFill>
          <a:ln>
            <a:solidFill>
              <a:srgbClr val="AA1D25"/>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4" name="Text Placeholder 7">
            <a:extLst>
              <a:ext uri="{FF2B5EF4-FFF2-40B4-BE49-F238E27FC236}">
                <a16:creationId xmlns:a16="http://schemas.microsoft.com/office/drawing/2014/main" id="{B6775425-FD2F-3602-CA05-AC442B5C1986}"/>
              </a:ext>
            </a:extLst>
          </p:cNvPr>
          <p:cNvSpPr>
            <a:spLocks noGrp="1"/>
          </p:cNvSpPr>
          <p:nvPr>
            <p:ph type="body" sz="quarter" idx="17" hasCustomPrompt="1"/>
          </p:nvPr>
        </p:nvSpPr>
        <p:spPr>
          <a:xfrm>
            <a:off x="857933" y="291862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5" name="Text Placeholder 7">
            <a:extLst>
              <a:ext uri="{FF2B5EF4-FFF2-40B4-BE49-F238E27FC236}">
                <a16:creationId xmlns:a16="http://schemas.microsoft.com/office/drawing/2014/main" id="{B5A0F659-FF89-B8DB-D7B7-9CD08F93CCC6}"/>
              </a:ext>
            </a:extLst>
          </p:cNvPr>
          <p:cNvSpPr>
            <a:spLocks noGrp="1"/>
          </p:cNvSpPr>
          <p:nvPr>
            <p:ph type="body" sz="quarter" idx="18" hasCustomPrompt="1"/>
          </p:nvPr>
        </p:nvSpPr>
        <p:spPr>
          <a:xfrm>
            <a:off x="1661347" y="291941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6" name="Text Placeholder 7">
            <a:extLst>
              <a:ext uri="{FF2B5EF4-FFF2-40B4-BE49-F238E27FC236}">
                <a16:creationId xmlns:a16="http://schemas.microsoft.com/office/drawing/2014/main" id="{2CBB2FA7-A131-0A38-672F-F90C798BB7E4}"/>
              </a:ext>
            </a:extLst>
          </p:cNvPr>
          <p:cNvSpPr>
            <a:spLocks noGrp="1"/>
          </p:cNvSpPr>
          <p:nvPr>
            <p:ph type="body" sz="quarter" idx="19" hasCustomPrompt="1"/>
          </p:nvPr>
        </p:nvSpPr>
        <p:spPr>
          <a:xfrm>
            <a:off x="2464761" y="291782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8" name="Text Placeholder 7">
            <a:extLst>
              <a:ext uri="{FF2B5EF4-FFF2-40B4-BE49-F238E27FC236}">
                <a16:creationId xmlns:a16="http://schemas.microsoft.com/office/drawing/2014/main" id="{54F6E4D7-7983-43EE-273B-D6D625925AA9}"/>
              </a:ext>
            </a:extLst>
          </p:cNvPr>
          <p:cNvSpPr>
            <a:spLocks noGrp="1"/>
          </p:cNvSpPr>
          <p:nvPr>
            <p:ph type="body" sz="quarter" idx="20" hasCustomPrompt="1"/>
          </p:nvPr>
        </p:nvSpPr>
        <p:spPr>
          <a:xfrm>
            <a:off x="3268176" y="291862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9" name="Text Placeholder 7">
            <a:extLst>
              <a:ext uri="{FF2B5EF4-FFF2-40B4-BE49-F238E27FC236}">
                <a16:creationId xmlns:a16="http://schemas.microsoft.com/office/drawing/2014/main" id="{BD60C55D-2D92-B6B2-D84C-2CD0158B371A}"/>
              </a:ext>
            </a:extLst>
          </p:cNvPr>
          <p:cNvSpPr>
            <a:spLocks noGrp="1"/>
          </p:cNvSpPr>
          <p:nvPr>
            <p:ph type="body" sz="quarter" idx="21" hasCustomPrompt="1"/>
          </p:nvPr>
        </p:nvSpPr>
        <p:spPr>
          <a:xfrm>
            <a:off x="4071591" y="291782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0" name="Text Placeholder 7">
            <a:extLst>
              <a:ext uri="{FF2B5EF4-FFF2-40B4-BE49-F238E27FC236}">
                <a16:creationId xmlns:a16="http://schemas.microsoft.com/office/drawing/2014/main" id="{F4D48A7F-FF74-D1D7-A8F4-4EDB7D31DBDA}"/>
              </a:ext>
            </a:extLst>
          </p:cNvPr>
          <p:cNvSpPr>
            <a:spLocks noGrp="1"/>
          </p:cNvSpPr>
          <p:nvPr>
            <p:ph type="body" sz="quarter" idx="22" hasCustomPrompt="1"/>
          </p:nvPr>
        </p:nvSpPr>
        <p:spPr>
          <a:xfrm>
            <a:off x="4875005" y="291862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1" name="Text Placeholder 7">
            <a:extLst>
              <a:ext uri="{FF2B5EF4-FFF2-40B4-BE49-F238E27FC236}">
                <a16:creationId xmlns:a16="http://schemas.microsoft.com/office/drawing/2014/main" id="{CCD40E1A-2812-C19B-D672-E4A081F3D53C}"/>
              </a:ext>
            </a:extLst>
          </p:cNvPr>
          <p:cNvSpPr>
            <a:spLocks noGrp="1"/>
          </p:cNvSpPr>
          <p:nvPr>
            <p:ph type="body" sz="quarter" idx="23" hasCustomPrompt="1"/>
          </p:nvPr>
        </p:nvSpPr>
        <p:spPr>
          <a:xfrm>
            <a:off x="5678419" y="291703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2" name="Text Placeholder 7">
            <a:extLst>
              <a:ext uri="{FF2B5EF4-FFF2-40B4-BE49-F238E27FC236}">
                <a16:creationId xmlns:a16="http://schemas.microsoft.com/office/drawing/2014/main" id="{20923D5F-5C7B-1E48-9EDA-EBD703779C9F}"/>
              </a:ext>
            </a:extLst>
          </p:cNvPr>
          <p:cNvSpPr>
            <a:spLocks noGrp="1"/>
          </p:cNvSpPr>
          <p:nvPr>
            <p:ph type="body" sz="quarter" idx="24" hasCustomPrompt="1"/>
          </p:nvPr>
        </p:nvSpPr>
        <p:spPr>
          <a:xfrm>
            <a:off x="6481834" y="291782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3" name="Text Placeholder 7">
            <a:extLst>
              <a:ext uri="{FF2B5EF4-FFF2-40B4-BE49-F238E27FC236}">
                <a16:creationId xmlns:a16="http://schemas.microsoft.com/office/drawing/2014/main" id="{3A66C3DB-E62C-D965-A1CC-63F9F65BCD9F}"/>
              </a:ext>
            </a:extLst>
          </p:cNvPr>
          <p:cNvSpPr>
            <a:spLocks noGrp="1"/>
          </p:cNvSpPr>
          <p:nvPr>
            <p:ph type="body" sz="quarter" idx="25" hasCustomPrompt="1"/>
          </p:nvPr>
        </p:nvSpPr>
        <p:spPr>
          <a:xfrm>
            <a:off x="7285248" y="291703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4" name="Text Placeholder 7">
            <a:extLst>
              <a:ext uri="{FF2B5EF4-FFF2-40B4-BE49-F238E27FC236}">
                <a16:creationId xmlns:a16="http://schemas.microsoft.com/office/drawing/2014/main" id="{83A33544-61AB-2768-BC12-C480C0A79742}"/>
              </a:ext>
            </a:extLst>
          </p:cNvPr>
          <p:cNvSpPr>
            <a:spLocks noGrp="1"/>
          </p:cNvSpPr>
          <p:nvPr>
            <p:ph type="body" sz="quarter" idx="26" hasCustomPrompt="1"/>
          </p:nvPr>
        </p:nvSpPr>
        <p:spPr>
          <a:xfrm>
            <a:off x="5698266"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5" name="Text Placeholder 7">
            <a:extLst>
              <a:ext uri="{FF2B5EF4-FFF2-40B4-BE49-F238E27FC236}">
                <a16:creationId xmlns:a16="http://schemas.microsoft.com/office/drawing/2014/main" id="{4E218763-0526-75C3-C01C-39C7FACF5EE9}"/>
              </a:ext>
            </a:extLst>
          </p:cNvPr>
          <p:cNvSpPr>
            <a:spLocks noGrp="1"/>
          </p:cNvSpPr>
          <p:nvPr>
            <p:ph type="body" sz="quarter" idx="27" hasCustomPrompt="1"/>
          </p:nvPr>
        </p:nvSpPr>
        <p:spPr>
          <a:xfrm>
            <a:off x="4893790"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6" name="Text Placeholder 7">
            <a:extLst>
              <a:ext uri="{FF2B5EF4-FFF2-40B4-BE49-F238E27FC236}">
                <a16:creationId xmlns:a16="http://schemas.microsoft.com/office/drawing/2014/main" id="{4BFF1DC4-A35B-184C-AE69-97551E41363D}"/>
              </a:ext>
            </a:extLst>
          </p:cNvPr>
          <p:cNvSpPr>
            <a:spLocks noGrp="1"/>
          </p:cNvSpPr>
          <p:nvPr>
            <p:ph type="body" sz="quarter" idx="28" hasCustomPrompt="1"/>
          </p:nvPr>
        </p:nvSpPr>
        <p:spPr>
          <a:xfrm>
            <a:off x="4089315"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7" name="Text Placeholder 7">
            <a:extLst>
              <a:ext uri="{FF2B5EF4-FFF2-40B4-BE49-F238E27FC236}">
                <a16:creationId xmlns:a16="http://schemas.microsoft.com/office/drawing/2014/main" id="{08D17B44-108F-985F-A412-63152D782CBF}"/>
              </a:ext>
            </a:extLst>
          </p:cNvPr>
          <p:cNvSpPr>
            <a:spLocks noGrp="1"/>
          </p:cNvSpPr>
          <p:nvPr>
            <p:ph type="body" sz="quarter" idx="29" hasCustomPrompt="1"/>
          </p:nvPr>
        </p:nvSpPr>
        <p:spPr>
          <a:xfrm>
            <a:off x="3284839"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33" name="Text Placeholder 7">
            <a:extLst>
              <a:ext uri="{FF2B5EF4-FFF2-40B4-BE49-F238E27FC236}">
                <a16:creationId xmlns:a16="http://schemas.microsoft.com/office/drawing/2014/main" id="{FA830BF7-B935-92EC-8697-D712D3EACAEF}"/>
              </a:ext>
            </a:extLst>
          </p:cNvPr>
          <p:cNvSpPr>
            <a:spLocks noGrp="1"/>
          </p:cNvSpPr>
          <p:nvPr>
            <p:ph type="body" sz="quarter" idx="30" hasCustomPrompt="1"/>
          </p:nvPr>
        </p:nvSpPr>
        <p:spPr>
          <a:xfrm>
            <a:off x="1661347"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34" name="Text Placeholder 7">
            <a:extLst>
              <a:ext uri="{FF2B5EF4-FFF2-40B4-BE49-F238E27FC236}">
                <a16:creationId xmlns:a16="http://schemas.microsoft.com/office/drawing/2014/main" id="{35813A04-9C9D-372E-750A-E54812C4F5E5}"/>
              </a:ext>
            </a:extLst>
          </p:cNvPr>
          <p:cNvSpPr>
            <a:spLocks noGrp="1"/>
          </p:cNvSpPr>
          <p:nvPr>
            <p:ph type="body" sz="quarter" idx="31" hasCustomPrompt="1"/>
          </p:nvPr>
        </p:nvSpPr>
        <p:spPr>
          <a:xfrm>
            <a:off x="856872"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cxnSp>
        <p:nvCxnSpPr>
          <p:cNvPr id="56" name="Straight Connector 55">
            <a:extLst>
              <a:ext uri="{FF2B5EF4-FFF2-40B4-BE49-F238E27FC236}">
                <a16:creationId xmlns:a16="http://schemas.microsoft.com/office/drawing/2014/main" id="{5B8ED501-2C2C-447E-07FF-E297BCF0614C}"/>
              </a:ext>
            </a:extLst>
          </p:cNvPr>
          <p:cNvCxnSpPr>
            <a:cxnSpLocks/>
          </p:cNvCxnSpPr>
          <p:nvPr userDrawn="1"/>
        </p:nvCxnSpPr>
        <p:spPr>
          <a:xfrm>
            <a:off x="4851913" y="1993106"/>
            <a:ext cx="0" cy="80010"/>
          </a:xfrm>
          <a:prstGeom prst="line">
            <a:avLst/>
          </a:prstGeom>
          <a:ln>
            <a:solidFill>
              <a:srgbClr val="AA1D2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819A796-38D2-D9E1-CEE7-987A35B13366}"/>
              </a:ext>
            </a:extLst>
          </p:cNvPr>
          <p:cNvCxnSpPr>
            <a:cxnSpLocks/>
          </p:cNvCxnSpPr>
          <p:nvPr userDrawn="1"/>
        </p:nvCxnSpPr>
        <p:spPr>
          <a:xfrm>
            <a:off x="4449873"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8CC18E-2AF0-9EBD-07DB-499B39AA2CB4}"/>
              </a:ext>
            </a:extLst>
          </p:cNvPr>
          <p:cNvCxnSpPr>
            <a:cxnSpLocks/>
          </p:cNvCxnSpPr>
          <p:nvPr userDrawn="1"/>
        </p:nvCxnSpPr>
        <p:spPr>
          <a:xfrm>
            <a:off x="3643148" y="3646800"/>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26F281-0B81-9C7F-8C39-9780B8EB2250}"/>
              </a:ext>
            </a:extLst>
          </p:cNvPr>
          <p:cNvCxnSpPr>
            <a:cxnSpLocks/>
          </p:cNvCxnSpPr>
          <p:nvPr userDrawn="1"/>
        </p:nvCxnSpPr>
        <p:spPr>
          <a:xfrm>
            <a:off x="5257256"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11B9D9-D8FF-A2FD-ED8D-9EEF1A1D57D9}"/>
              </a:ext>
            </a:extLst>
          </p:cNvPr>
          <p:cNvCxnSpPr>
            <a:cxnSpLocks/>
          </p:cNvCxnSpPr>
          <p:nvPr userDrawn="1"/>
        </p:nvCxnSpPr>
        <p:spPr>
          <a:xfrm>
            <a:off x="6063186"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7F37AC8-2AE3-B271-CF51-3A5C325050A6}"/>
              </a:ext>
            </a:extLst>
          </p:cNvPr>
          <p:cNvCxnSpPr>
            <a:cxnSpLocks/>
          </p:cNvCxnSpPr>
          <p:nvPr userDrawn="1"/>
        </p:nvCxnSpPr>
        <p:spPr>
          <a:xfrm>
            <a:off x="2030234"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BF2F72-0509-3A29-9C39-573F3275168F}"/>
              </a:ext>
            </a:extLst>
          </p:cNvPr>
          <p:cNvCxnSpPr>
            <a:cxnSpLocks/>
          </p:cNvCxnSpPr>
          <p:nvPr userDrawn="1"/>
        </p:nvCxnSpPr>
        <p:spPr>
          <a:xfrm>
            <a:off x="1225230"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FCCF6A-9B66-7A86-063F-E68CD9E250B3}"/>
              </a:ext>
            </a:extLst>
          </p:cNvPr>
          <p:cNvCxnSpPr>
            <a:cxnSpLocks/>
          </p:cNvCxnSpPr>
          <p:nvPr userDrawn="1"/>
        </p:nvCxnSpPr>
        <p:spPr>
          <a:xfrm>
            <a:off x="4447849" y="275987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EA3B7DC-072D-94F0-0AAA-208FE9AB0E02}"/>
              </a:ext>
            </a:extLst>
          </p:cNvPr>
          <p:cNvCxnSpPr>
            <a:cxnSpLocks/>
          </p:cNvCxnSpPr>
          <p:nvPr userDrawn="1"/>
        </p:nvCxnSpPr>
        <p:spPr>
          <a:xfrm>
            <a:off x="5254874" y="276384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E348952-8666-5988-FDD5-7D8723156D3A}"/>
              </a:ext>
            </a:extLst>
          </p:cNvPr>
          <p:cNvCxnSpPr>
            <a:cxnSpLocks/>
          </p:cNvCxnSpPr>
          <p:nvPr userDrawn="1"/>
        </p:nvCxnSpPr>
        <p:spPr>
          <a:xfrm>
            <a:off x="6059348" y="275987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21B7EC7-1EF4-2020-9C9C-9B5F8D09D9AA}"/>
              </a:ext>
            </a:extLst>
          </p:cNvPr>
          <p:cNvCxnSpPr>
            <a:cxnSpLocks/>
          </p:cNvCxnSpPr>
          <p:nvPr userDrawn="1"/>
        </p:nvCxnSpPr>
        <p:spPr>
          <a:xfrm>
            <a:off x="6864350" y="276384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941C79C-0796-BF7E-B32A-3312A3502B3F}"/>
              </a:ext>
            </a:extLst>
          </p:cNvPr>
          <p:cNvCxnSpPr>
            <a:cxnSpLocks/>
          </p:cNvCxnSpPr>
          <p:nvPr userDrawn="1"/>
        </p:nvCxnSpPr>
        <p:spPr>
          <a:xfrm>
            <a:off x="3638780" y="275987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5964A63-4C53-AE90-80DD-7868E337C258}"/>
              </a:ext>
            </a:extLst>
          </p:cNvPr>
          <p:cNvCxnSpPr>
            <a:cxnSpLocks/>
          </p:cNvCxnSpPr>
          <p:nvPr userDrawn="1"/>
        </p:nvCxnSpPr>
        <p:spPr>
          <a:xfrm>
            <a:off x="2833777" y="2757489"/>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64EC85E-F5A9-00E6-6413-6D334809C2E0}"/>
              </a:ext>
            </a:extLst>
          </p:cNvPr>
          <p:cNvCxnSpPr>
            <a:cxnSpLocks/>
          </p:cNvCxnSpPr>
          <p:nvPr userDrawn="1"/>
        </p:nvCxnSpPr>
        <p:spPr>
          <a:xfrm>
            <a:off x="2030234" y="276384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pic>
        <p:nvPicPr>
          <p:cNvPr id="127" name="Picture 126" descr="A black screen with a blue border&#10;&#10;Description automatically generated">
            <a:extLst>
              <a:ext uri="{FF2B5EF4-FFF2-40B4-BE49-F238E27FC236}">
                <a16:creationId xmlns:a16="http://schemas.microsoft.com/office/drawing/2014/main" id="{1EE3DFA6-A1D4-0753-3C84-B625F9CB3C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234302" y="1271589"/>
            <a:ext cx="408545" cy="1502567"/>
          </a:xfrm>
          <a:prstGeom prst="rect">
            <a:avLst/>
          </a:prstGeom>
        </p:spPr>
      </p:pic>
      <p:pic>
        <p:nvPicPr>
          <p:cNvPr id="130" name="Picture 129">
            <a:extLst>
              <a:ext uri="{FF2B5EF4-FFF2-40B4-BE49-F238E27FC236}">
                <a16:creationId xmlns:a16="http://schemas.microsoft.com/office/drawing/2014/main" id="{E682EFE7-375B-B21E-545E-8B6F860FED3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26308" y="2759554"/>
            <a:ext cx="6450071" cy="156687"/>
          </a:xfrm>
          <a:prstGeom prst="rect">
            <a:avLst/>
          </a:prstGeom>
        </p:spPr>
      </p:pic>
      <p:pic>
        <p:nvPicPr>
          <p:cNvPr id="5" name="Bilde 4">
            <a:extLst>
              <a:ext uri="{FF2B5EF4-FFF2-40B4-BE49-F238E27FC236}">
                <a16:creationId xmlns:a16="http://schemas.microsoft.com/office/drawing/2014/main" id="{CB125B99-2325-757C-D436-AF47F6598F80}"/>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02766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ianse oversikt">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551362" cy="446247"/>
          </a:xfrm>
        </p:spPr>
        <p:txBody>
          <a:bodyPr/>
          <a:lstStyle>
            <a:lvl1pPr>
              <a:defRPr>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pic>
        <p:nvPicPr>
          <p:cNvPr id="7" name="Graphic 6">
            <a:extLst>
              <a:ext uri="{FF2B5EF4-FFF2-40B4-BE49-F238E27FC236}">
                <a16:creationId xmlns:a16="http://schemas.microsoft.com/office/drawing/2014/main" id="{A23FA4C6-8845-9CA7-76D9-ACB3FCFF0F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84462" y="784952"/>
            <a:ext cx="4094998" cy="4056142"/>
          </a:xfrm>
          <a:prstGeom prst="rect">
            <a:avLst/>
          </a:prstGeom>
        </p:spPr>
      </p:pic>
      <p:sp>
        <p:nvSpPr>
          <p:cNvPr id="9" name="Text Placeholder 8">
            <a:extLst>
              <a:ext uri="{FF2B5EF4-FFF2-40B4-BE49-F238E27FC236}">
                <a16:creationId xmlns:a16="http://schemas.microsoft.com/office/drawing/2014/main" id="{99820A95-0E30-160F-34F7-CDD6F3E9BEA4}"/>
              </a:ext>
            </a:extLst>
          </p:cNvPr>
          <p:cNvSpPr>
            <a:spLocks noGrp="1"/>
          </p:cNvSpPr>
          <p:nvPr>
            <p:ph type="body" sz="quarter" idx="13" hasCustomPrompt="1"/>
          </p:nvPr>
        </p:nvSpPr>
        <p:spPr>
          <a:xfrm>
            <a:off x="796319" y="1444444"/>
            <a:ext cx="2282393" cy="3396649"/>
          </a:xfrm>
        </p:spPr>
        <p:txBody>
          <a:bodyPr/>
          <a:lstStyle>
            <a:lvl1pPr>
              <a:defRPr>
                <a:solidFill>
                  <a:srgbClr val="012050"/>
                </a:solidFill>
              </a:defRPr>
            </a:lvl1pPr>
            <a:lvl2pPr>
              <a:defRPr>
                <a:solidFill>
                  <a:srgbClr val="012050"/>
                </a:solidFill>
              </a:defRPr>
            </a:lvl2pPr>
            <a:lvl3pPr>
              <a:defRPr>
                <a:solidFill>
                  <a:srgbClr val="012050"/>
                </a:solidFill>
              </a:defRPr>
            </a:lvl3pPr>
            <a:lvl4pPr>
              <a:defRPr>
                <a:solidFill>
                  <a:srgbClr val="012050"/>
                </a:solidFill>
              </a:defRPr>
            </a:lvl4pPr>
            <a:lvl5pPr>
              <a:defRPr>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1" name="Text Placeholder 10">
            <a:extLst>
              <a:ext uri="{FF2B5EF4-FFF2-40B4-BE49-F238E27FC236}">
                <a16:creationId xmlns:a16="http://schemas.microsoft.com/office/drawing/2014/main" id="{D290E5B8-58EB-E27C-9C76-1EDA19E14EF7}"/>
              </a:ext>
            </a:extLst>
          </p:cNvPr>
          <p:cNvSpPr>
            <a:spLocks noGrp="1"/>
          </p:cNvSpPr>
          <p:nvPr>
            <p:ph type="body" sz="quarter" idx="14" hasCustomPrompt="1"/>
          </p:nvPr>
        </p:nvSpPr>
        <p:spPr>
          <a:xfrm>
            <a:off x="4028187" y="1419044"/>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12" name="Text Placeholder 10">
            <a:extLst>
              <a:ext uri="{FF2B5EF4-FFF2-40B4-BE49-F238E27FC236}">
                <a16:creationId xmlns:a16="http://schemas.microsoft.com/office/drawing/2014/main" id="{082537F1-972E-4081-022B-9601EC5B7445}"/>
              </a:ext>
            </a:extLst>
          </p:cNvPr>
          <p:cNvSpPr>
            <a:spLocks noGrp="1"/>
          </p:cNvSpPr>
          <p:nvPr>
            <p:ph type="body" sz="quarter" idx="15" hasCustomPrompt="1"/>
          </p:nvPr>
        </p:nvSpPr>
        <p:spPr>
          <a:xfrm>
            <a:off x="5085646" y="1015636"/>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13" name="Text Placeholder 10">
            <a:extLst>
              <a:ext uri="{FF2B5EF4-FFF2-40B4-BE49-F238E27FC236}">
                <a16:creationId xmlns:a16="http://schemas.microsoft.com/office/drawing/2014/main" id="{6F74DACC-B68C-7D6A-595D-5397F41CE808}"/>
              </a:ext>
            </a:extLst>
          </p:cNvPr>
          <p:cNvSpPr>
            <a:spLocks noGrp="1"/>
          </p:cNvSpPr>
          <p:nvPr>
            <p:ph type="body" sz="quarter" idx="16" hasCustomPrompt="1"/>
          </p:nvPr>
        </p:nvSpPr>
        <p:spPr>
          <a:xfrm>
            <a:off x="6143104" y="1419043"/>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17" name="Text Placeholder 10">
            <a:extLst>
              <a:ext uri="{FF2B5EF4-FFF2-40B4-BE49-F238E27FC236}">
                <a16:creationId xmlns:a16="http://schemas.microsoft.com/office/drawing/2014/main" id="{3E6D4761-8BC9-3B7C-C6DD-411B23C05491}"/>
              </a:ext>
            </a:extLst>
          </p:cNvPr>
          <p:cNvSpPr>
            <a:spLocks noGrp="1"/>
          </p:cNvSpPr>
          <p:nvPr>
            <p:ph type="body" sz="quarter" idx="17" hasCustomPrompt="1"/>
          </p:nvPr>
        </p:nvSpPr>
        <p:spPr>
          <a:xfrm>
            <a:off x="6690887" y="23700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1" name="Text Placeholder 10">
            <a:extLst>
              <a:ext uri="{FF2B5EF4-FFF2-40B4-BE49-F238E27FC236}">
                <a16:creationId xmlns:a16="http://schemas.microsoft.com/office/drawing/2014/main" id="{C158801E-0992-6349-E9A9-79DA7D4CFD84}"/>
              </a:ext>
            </a:extLst>
          </p:cNvPr>
          <p:cNvSpPr>
            <a:spLocks noGrp="1"/>
          </p:cNvSpPr>
          <p:nvPr>
            <p:ph type="body" sz="quarter" idx="18" hasCustomPrompt="1"/>
          </p:nvPr>
        </p:nvSpPr>
        <p:spPr>
          <a:xfrm>
            <a:off x="3461352" y="23700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2" name="Text Placeholder 10">
            <a:extLst>
              <a:ext uri="{FF2B5EF4-FFF2-40B4-BE49-F238E27FC236}">
                <a16:creationId xmlns:a16="http://schemas.microsoft.com/office/drawing/2014/main" id="{21D0544F-C4B2-62E1-9456-D63564BFD791}"/>
              </a:ext>
            </a:extLst>
          </p:cNvPr>
          <p:cNvSpPr>
            <a:spLocks noGrp="1"/>
          </p:cNvSpPr>
          <p:nvPr>
            <p:ph type="body" sz="quarter" idx="19" hasCustomPrompt="1"/>
          </p:nvPr>
        </p:nvSpPr>
        <p:spPr>
          <a:xfrm>
            <a:off x="3661015" y="34749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3" name="Text Placeholder 10">
            <a:extLst>
              <a:ext uri="{FF2B5EF4-FFF2-40B4-BE49-F238E27FC236}">
                <a16:creationId xmlns:a16="http://schemas.microsoft.com/office/drawing/2014/main" id="{63BEF5BD-D552-A0D7-E800-E7993D8D6743}"/>
              </a:ext>
            </a:extLst>
          </p:cNvPr>
          <p:cNvSpPr>
            <a:spLocks noGrp="1"/>
          </p:cNvSpPr>
          <p:nvPr>
            <p:ph type="body" sz="quarter" idx="20" hasCustomPrompt="1"/>
          </p:nvPr>
        </p:nvSpPr>
        <p:spPr>
          <a:xfrm>
            <a:off x="6504323" y="34749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4" name="Text Placeholder 10">
            <a:extLst>
              <a:ext uri="{FF2B5EF4-FFF2-40B4-BE49-F238E27FC236}">
                <a16:creationId xmlns:a16="http://schemas.microsoft.com/office/drawing/2014/main" id="{3500F7B6-1D3A-3102-CFD8-6B6724B1C217}"/>
              </a:ext>
            </a:extLst>
          </p:cNvPr>
          <p:cNvSpPr>
            <a:spLocks noGrp="1"/>
          </p:cNvSpPr>
          <p:nvPr>
            <p:ph type="body" sz="quarter" idx="21" hasCustomPrompt="1"/>
          </p:nvPr>
        </p:nvSpPr>
        <p:spPr>
          <a:xfrm>
            <a:off x="5640573" y="4211546"/>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5" name="Text Placeholder 10">
            <a:extLst>
              <a:ext uri="{FF2B5EF4-FFF2-40B4-BE49-F238E27FC236}">
                <a16:creationId xmlns:a16="http://schemas.microsoft.com/office/drawing/2014/main" id="{8FEFE4CB-EE0D-4528-0E0E-F9FFFC4EC9AE}"/>
              </a:ext>
            </a:extLst>
          </p:cNvPr>
          <p:cNvSpPr>
            <a:spLocks noGrp="1"/>
          </p:cNvSpPr>
          <p:nvPr>
            <p:ph type="body" sz="quarter" idx="22" hasCustomPrompt="1"/>
          </p:nvPr>
        </p:nvSpPr>
        <p:spPr>
          <a:xfrm>
            <a:off x="4523977" y="4211546"/>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7" name="Content Placeholder 26">
            <a:extLst>
              <a:ext uri="{FF2B5EF4-FFF2-40B4-BE49-F238E27FC236}">
                <a16:creationId xmlns:a16="http://schemas.microsoft.com/office/drawing/2014/main" id="{88130FC6-0676-75FB-03F4-0690FDCFC43D}"/>
              </a:ext>
            </a:extLst>
          </p:cNvPr>
          <p:cNvSpPr>
            <a:spLocks noGrp="1"/>
          </p:cNvSpPr>
          <p:nvPr>
            <p:ph sz="quarter" idx="23" hasCustomPrompt="1"/>
          </p:nvPr>
        </p:nvSpPr>
        <p:spPr>
          <a:xfrm>
            <a:off x="4814533" y="2395539"/>
            <a:ext cx="1225763" cy="931862"/>
          </a:xfrm>
        </p:spPr>
        <p:txBody>
          <a:bodyPr/>
          <a:lstStyle>
            <a:lvl1pPr marL="0" indent="0">
              <a:buNone/>
              <a:defRPr sz="600"/>
            </a:lvl1pPr>
          </a:lstStyle>
          <a:p>
            <a:pPr lvl="0"/>
            <a:r>
              <a:rPr lang="en-US" err="1"/>
              <a:t>Klikk</a:t>
            </a:r>
            <a:r>
              <a:rPr lang="en-US"/>
              <a:t> for å </a:t>
            </a:r>
            <a:r>
              <a:rPr lang="en-US" err="1"/>
              <a:t>legge</a:t>
            </a:r>
            <a:r>
              <a:rPr lang="en-US"/>
              <a:t> inn logo</a:t>
            </a:r>
            <a:endParaRPr lang="nb-NO"/>
          </a:p>
        </p:txBody>
      </p:sp>
      <p:pic>
        <p:nvPicPr>
          <p:cNvPr id="5" name="Bilde 4">
            <a:extLst>
              <a:ext uri="{FF2B5EF4-FFF2-40B4-BE49-F238E27FC236}">
                <a16:creationId xmlns:a16="http://schemas.microsoft.com/office/drawing/2014/main" id="{439C3A27-3A27-A13D-680E-49BD70193888}"/>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749548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kon/logo">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551362" cy="446247"/>
          </a:xfrm>
        </p:spPr>
        <p:txBody>
          <a:bodyPr/>
          <a:lstStyle>
            <a:lvl1pPr>
              <a:defRPr>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14" name="Content Placeholder 13">
            <a:extLst>
              <a:ext uri="{FF2B5EF4-FFF2-40B4-BE49-F238E27FC236}">
                <a16:creationId xmlns:a16="http://schemas.microsoft.com/office/drawing/2014/main" id="{C360FEF6-A63A-35C5-8233-E6C8E59A10CA}"/>
              </a:ext>
            </a:extLst>
          </p:cNvPr>
          <p:cNvSpPr>
            <a:spLocks noGrp="1"/>
          </p:cNvSpPr>
          <p:nvPr>
            <p:ph sz="quarter" idx="13" hasCustomPrompt="1"/>
          </p:nvPr>
        </p:nvSpPr>
        <p:spPr>
          <a:xfrm>
            <a:off x="796320" y="1404042"/>
            <a:ext cx="1887106" cy="1276350"/>
          </a:xfrm>
        </p:spPr>
        <p:txBody>
          <a:bodyPr/>
          <a:lstStyle>
            <a:lvl1pPr marL="0" indent="0">
              <a:buNone/>
              <a:defRPr sz="825"/>
            </a:lvl1pPr>
          </a:lstStyle>
          <a:p>
            <a:pPr lvl="0"/>
            <a:r>
              <a:rPr lang="en-US" err="1"/>
              <a:t>Klikk</a:t>
            </a:r>
            <a:r>
              <a:rPr lang="en-US"/>
              <a:t> for </a:t>
            </a:r>
            <a:r>
              <a:rPr lang="en-US" err="1"/>
              <a:t>å</a:t>
            </a:r>
            <a:r>
              <a:rPr lang="en-US"/>
              <a:t> </a:t>
            </a:r>
            <a:r>
              <a:rPr lang="en-US" err="1"/>
              <a:t>legge</a:t>
            </a:r>
            <a:r>
              <a:rPr lang="en-US"/>
              <a:t> inn ikon/logo</a:t>
            </a:r>
            <a:endParaRPr lang="nb-NO"/>
          </a:p>
        </p:txBody>
      </p:sp>
      <p:sp>
        <p:nvSpPr>
          <p:cNvPr id="15" name="Content Placeholder 13">
            <a:extLst>
              <a:ext uri="{FF2B5EF4-FFF2-40B4-BE49-F238E27FC236}">
                <a16:creationId xmlns:a16="http://schemas.microsoft.com/office/drawing/2014/main" id="{F6437594-E3F7-F7EB-8DFC-BBCE5E272E6C}"/>
              </a:ext>
            </a:extLst>
          </p:cNvPr>
          <p:cNvSpPr>
            <a:spLocks noGrp="1"/>
          </p:cNvSpPr>
          <p:nvPr>
            <p:ph sz="quarter" idx="14" hasCustomPrompt="1"/>
          </p:nvPr>
        </p:nvSpPr>
        <p:spPr>
          <a:xfrm>
            <a:off x="3628447" y="1404042"/>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16" name="Content Placeholder 13">
            <a:extLst>
              <a:ext uri="{FF2B5EF4-FFF2-40B4-BE49-F238E27FC236}">
                <a16:creationId xmlns:a16="http://schemas.microsoft.com/office/drawing/2014/main" id="{C8E2137D-D2BC-2EB8-7605-995C8F0B7BFD}"/>
              </a:ext>
            </a:extLst>
          </p:cNvPr>
          <p:cNvSpPr>
            <a:spLocks noGrp="1"/>
          </p:cNvSpPr>
          <p:nvPr>
            <p:ph sz="quarter" idx="15" hasCustomPrompt="1"/>
          </p:nvPr>
        </p:nvSpPr>
        <p:spPr>
          <a:xfrm>
            <a:off x="6460575" y="1404042"/>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18" name="Content Placeholder 13">
            <a:extLst>
              <a:ext uri="{FF2B5EF4-FFF2-40B4-BE49-F238E27FC236}">
                <a16:creationId xmlns:a16="http://schemas.microsoft.com/office/drawing/2014/main" id="{47F72E50-978C-5B42-370B-45EBBB8EB48C}"/>
              </a:ext>
            </a:extLst>
          </p:cNvPr>
          <p:cNvSpPr>
            <a:spLocks noGrp="1"/>
          </p:cNvSpPr>
          <p:nvPr>
            <p:ph sz="quarter" idx="16" hasCustomPrompt="1"/>
          </p:nvPr>
        </p:nvSpPr>
        <p:spPr>
          <a:xfrm>
            <a:off x="774884" y="3238614"/>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19" name="Content Placeholder 13">
            <a:extLst>
              <a:ext uri="{FF2B5EF4-FFF2-40B4-BE49-F238E27FC236}">
                <a16:creationId xmlns:a16="http://schemas.microsoft.com/office/drawing/2014/main" id="{ACC8FA51-FB02-3E88-9614-EAF331320AFC}"/>
              </a:ext>
            </a:extLst>
          </p:cNvPr>
          <p:cNvSpPr>
            <a:spLocks noGrp="1"/>
          </p:cNvSpPr>
          <p:nvPr>
            <p:ph sz="quarter" idx="17" hasCustomPrompt="1"/>
          </p:nvPr>
        </p:nvSpPr>
        <p:spPr>
          <a:xfrm>
            <a:off x="3607011" y="3238614"/>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20" name="Content Placeholder 13">
            <a:extLst>
              <a:ext uri="{FF2B5EF4-FFF2-40B4-BE49-F238E27FC236}">
                <a16:creationId xmlns:a16="http://schemas.microsoft.com/office/drawing/2014/main" id="{A0B0B067-9818-3B08-7E5D-8BF27950DB6B}"/>
              </a:ext>
            </a:extLst>
          </p:cNvPr>
          <p:cNvSpPr>
            <a:spLocks noGrp="1"/>
          </p:cNvSpPr>
          <p:nvPr>
            <p:ph sz="quarter" idx="18" hasCustomPrompt="1"/>
          </p:nvPr>
        </p:nvSpPr>
        <p:spPr>
          <a:xfrm>
            <a:off x="6439140" y="3238614"/>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Tree>
    <p:extLst>
      <p:ext uri="{BB962C8B-B14F-4D97-AF65-F5344CB8AC3E}">
        <p14:creationId xmlns:p14="http://schemas.microsoft.com/office/powerpoint/2010/main" val="144484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te s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35B0A6C-EA91-4E24-B12A-EC666B29DF63}"/>
              </a:ext>
            </a:extLst>
          </p:cNvPr>
          <p:cNvSpPr>
            <a:spLocks noGrp="1"/>
          </p:cNvSpPr>
          <p:nvPr>
            <p:ph type="pic" sz="quarter" idx="13" hasCustomPrompt="1"/>
          </p:nvPr>
        </p:nvSpPr>
        <p:spPr>
          <a:xfrm>
            <a:off x="0" y="0"/>
            <a:ext cx="9144000" cy="5143500"/>
          </a:xfrm>
          <a:solidFill>
            <a:schemeClr val="bg1">
              <a:lumMod val="50000"/>
            </a:schemeClr>
          </a:solidFill>
        </p:spPr>
        <p:txBody>
          <a:bodyPr/>
          <a:lstStyle>
            <a:lvl1pPr marL="0" indent="0">
              <a:buNone/>
              <a:defRPr/>
            </a:lvl1pPr>
          </a:lstStyle>
          <a:p>
            <a:r>
              <a:rPr lang="en-US" err="1"/>
              <a:t>Klikk</a:t>
            </a:r>
            <a:r>
              <a:rPr lang="en-US"/>
              <a:t> sett inn – </a:t>
            </a:r>
            <a:r>
              <a:rPr lang="en-US" err="1"/>
              <a:t>bilde</a:t>
            </a:r>
            <a:r>
              <a:rPr lang="en-US"/>
              <a:t> – for å </a:t>
            </a:r>
            <a:r>
              <a:rPr lang="en-US" err="1"/>
              <a:t>endre</a:t>
            </a:r>
            <a:r>
              <a:rPr lang="en-US"/>
              <a:t> </a:t>
            </a:r>
            <a:r>
              <a:rPr lang="en-US" err="1"/>
              <a:t>eller</a:t>
            </a:r>
            <a:r>
              <a:rPr lang="en-US"/>
              <a:t> </a:t>
            </a:r>
            <a:r>
              <a:rPr lang="en-US" err="1"/>
              <a:t>sette</a:t>
            </a:r>
            <a:r>
              <a:rPr lang="en-US"/>
              <a:t> inn </a:t>
            </a:r>
            <a:r>
              <a:rPr lang="en-US" err="1"/>
              <a:t>bilde</a:t>
            </a:r>
            <a:endParaRPr lang="nb-NO"/>
          </a:p>
        </p:txBody>
      </p:sp>
      <p:sp>
        <p:nvSpPr>
          <p:cNvPr id="9" name="Text Placeholder 19">
            <a:extLst>
              <a:ext uri="{FF2B5EF4-FFF2-40B4-BE49-F238E27FC236}">
                <a16:creationId xmlns:a16="http://schemas.microsoft.com/office/drawing/2014/main" id="{90051BB0-2E02-96A5-4FB8-BBBA3FA4192A}"/>
              </a:ext>
            </a:extLst>
          </p:cNvPr>
          <p:cNvSpPr>
            <a:spLocks noGrp="1"/>
          </p:cNvSpPr>
          <p:nvPr>
            <p:ph type="body" sz="quarter" idx="11" hasCustomPrompt="1"/>
          </p:nvPr>
        </p:nvSpPr>
        <p:spPr>
          <a:xfrm>
            <a:off x="-1" y="1"/>
            <a:ext cx="9144000" cy="514229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7" name="Title 6">
            <a:extLst>
              <a:ext uri="{FF2B5EF4-FFF2-40B4-BE49-F238E27FC236}">
                <a16:creationId xmlns:a16="http://schemas.microsoft.com/office/drawing/2014/main" id="{FBA7AB14-EA60-7A03-3D67-0B5841652C93}"/>
              </a:ext>
            </a:extLst>
          </p:cNvPr>
          <p:cNvSpPr>
            <a:spLocks noGrp="1"/>
          </p:cNvSpPr>
          <p:nvPr>
            <p:ph type="title" hasCustomPrompt="1"/>
          </p:nvPr>
        </p:nvSpPr>
        <p:spPr>
          <a:xfrm>
            <a:off x="2464650" y="861848"/>
            <a:ext cx="4214701" cy="935421"/>
          </a:xfrm>
        </p:spPr>
        <p:txBody>
          <a:bodyPr anchor="b" anchorCtr="0"/>
          <a:lstStyle>
            <a:lvl1pPr algn="ctr">
              <a:defRPr sz="2500" cap="none">
                <a:solidFill>
                  <a:schemeClr val="bg1"/>
                </a:solidFill>
              </a:defRPr>
            </a:lvl1pPr>
          </a:lstStyle>
          <a:p>
            <a:r>
              <a:rPr lang="nb-NO"/>
              <a:t>Klikk for å sette inn tekst</a:t>
            </a:r>
          </a:p>
        </p:txBody>
      </p:sp>
      <p:sp>
        <p:nvSpPr>
          <p:cNvPr id="8" name="Text Placeholder 16">
            <a:extLst>
              <a:ext uri="{FF2B5EF4-FFF2-40B4-BE49-F238E27FC236}">
                <a16:creationId xmlns:a16="http://schemas.microsoft.com/office/drawing/2014/main" id="{22E7A60C-9227-9E58-4B71-2EF9672AB0EE}"/>
              </a:ext>
              <a:ext uri="{C183D7F6-B498-43B3-948B-1728B52AA6E4}">
                <adec:decorative xmlns:adec="http://schemas.microsoft.com/office/drawing/2017/decorative" val="1"/>
              </a:ext>
            </a:extLst>
          </p:cNvPr>
          <p:cNvSpPr>
            <a:spLocks noGrp="1"/>
          </p:cNvSpPr>
          <p:nvPr>
            <p:ph type="body" sz="quarter" idx="12" hasCustomPrompt="1"/>
          </p:nvPr>
        </p:nvSpPr>
        <p:spPr>
          <a:xfrm>
            <a:off x="4374134" y="2083593"/>
            <a:ext cx="398720" cy="10800"/>
          </a:xfrm>
          <a:solidFill>
            <a:srgbClr val="F58B7A"/>
          </a:solidFill>
        </p:spPr>
        <p:txBody>
          <a:bodyPr/>
          <a:lstStyle>
            <a:lvl1pPr marL="0" indent="0">
              <a:buNone/>
              <a:defRPr/>
            </a:lvl1pPr>
          </a:lstStyle>
          <a:p>
            <a:pPr lvl="0"/>
            <a:r>
              <a:rPr lang="en-US"/>
              <a:t> </a:t>
            </a:r>
            <a:endParaRPr lang="nb-NO"/>
          </a:p>
        </p:txBody>
      </p:sp>
      <p:sp>
        <p:nvSpPr>
          <p:cNvPr id="6" name="Text Placeholder 4" descr="University of Bergen logo">
            <a:extLst>
              <a:ext uri="{FF2B5EF4-FFF2-40B4-BE49-F238E27FC236}">
                <a16:creationId xmlns:a16="http://schemas.microsoft.com/office/drawing/2014/main" id="{4C18381C-F669-5090-49B2-A71C5725B4E7}"/>
              </a:ext>
            </a:extLst>
          </p:cNvPr>
          <p:cNvSpPr>
            <a:spLocks noGrp="1"/>
          </p:cNvSpPr>
          <p:nvPr>
            <p:ph type="body" sz="quarter" idx="16" hasCustomPrompt="1"/>
          </p:nvPr>
        </p:nvSpPr>
        <p:spPr>
          <a:xfrm>
            <a:off x="3788177" y="3170196"/>
            <a:ext cx="1582954" cy="1401801"/>
          </a:xfrm>
          <a:blipFill>
            <a:blip r:embed="rId4">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35675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delingsside (venst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8D9678-C617-198E-9A58-19C4E605307A}"/>
              </a:ext>
            </a:extLst>
          </p:cNvPr>
          <p:cNvSpPr>
            <a:spLocks noGrp="1"/>
          </p:cNvSpPr>
          <p:nvPr>
            <p:ph type="pic" sz="quarter" idx="14" hasCustomPrompt="1"/>
          </p:nvPr>
        </p:nvSpPr>
        <p:spPr>
          <a:xfrm>
            <a:off x="1" y="0"/>
            <a:ext cx="9142412" cy="5143500"/>
          </a:xfrm>
          <a:solidFill>
            <a:schemeClr val="bg1">
              <a:lumMod val="50000"/>
            </a:schemeClr>
          </a:solidFill>
        </p:spPr>
        <p:txBody>
          <a:bodyPr/>
          <a:lstStyle>
            <a:lvl1pPr marL="0" indent="0">
              <a:buNone/>
              <a:defRPr>
                <a:solidFill>
                  <a:schemeClr val="bg1"/>
                </a:solidFill>
              </a:defRPr>
            </a:lvl1pPr>
          </a:lstStyle>
          <a:p>
            <a:pPr marL="0" marR="0" lvl="0" indent="0" algn="l" defTabSz="514282" rtl="0" eaLnBrk="1" fontAlgn="auto" latinLnBrk="0" hangingPunct="1">
              <a:lnSpc>
                <a:spcPct val="101000"/>
              </a:lnSpc>
              <a:spcBef>
                <a:spcPts val="563"/>
              </a:spcBef>
              <a:spcAft>
                <a:spcPts val="0"/>
              </a:spcAft>
              <a:buClrTx/>
              <a:buSzTx/>
              <a:buFont typeface="Arial" panose="020B0604020202020204" pitchFamily="34" charset="0"/>
              <a:buNone/>
              <a:tabLst/>
              <a:defRPr/>
            </a:pPr>
            <a:r>
              <a:rPr lang="en-US" err="1"/>
              <a:t>Klikk</a:t>
            </a:r>
            <a:r>
              <a:rPr lang="en-US"/>
              <a:t>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a:p>
            <a:endParaRPr lang="nb-NO"/>
          </a:p>
        </p:txBody>
      </p:sp>
      <p:sp>
        <p:nvSpPr>
          <p:cNvPr id="9" name="Text Placeholder 8">
            <a:extLst>
              <a:ext uri="{FF2B5EF4-FFF2-40B4-BE49-F238E27FC236}">
                <a16:creationId xmlns:a16="http://schemas.microsoft.com/office/drawing/2014/main" id="{59632142-7137-F658-FD7E-0266984A6F6A}"/>
              </a:ext>
            </a:extLst>
          </p:cNvPr>
          <p:cNvSpPr>
            <a:spLocks noGrp="1"/>
          </p:cNvSpPr>
          <p:nvPr>
            <p:ph type="body" sz="quarter" idx="15" hasCustomPrompt="1"/>
          </p:nvPr>
        </p:nvSpPr>
        <p:spPr>
          <a:xfrm>
            <a:off x="0" y="0"/>
            <a:ext cx="4573026" cy="5143761"/>
          </a:xfrm>
          <a:blipFill dpi="0" rotWithShape="1">
            <a:blip r:embed="rId2">
              <a:alphaModFix amt="95000"/>
              <a:extLst>
                <a:ext uri="{96DAC541-7B7A-43D3-8B79-37D633B846F1}">
                  <asvg:svgBlip xmlns:asvg="http://schemas.microsoft.com/office/drawing/2016/SVG/main" r:embed="rId3"/>
                </a:ext>
              </a:extLst>
            </a:blip>
            <a:srcRect/>
            <a:stretch>
              <a:fillRect l="-44985" t="-19746" r="-48304" b="-126273"/>
            </a:stretch>
          </a:blipFill>
        </p:spPr>
        <p:txBody>
          <a:bodyPr/>
          <a:lstStyle>
            <a:lvl1pPr marL="0" indent="0">
              <a:buNone/>
              <a:defRPr/>
            </a:lvl1pPr>
          </a:lstStyle>
          <a:p>
            <a:pPr lvl="0"/>
            <a:r>
              <a:rPr lang="en-US"/>
              <a:t> </a:t>
            </a:r>
            <a:endParaRPr lang="nb-NO"/>
          </a:p>
        </p:txBody>
      </p:sp>
      <p:sp>
        <p:nvSpPr>
          <p:cNvPr id="2" name="Title 1">
            <a:extLst>
              <a:ext uri="{FF2B5EF4-FFF2-40B4-BE49-F238E27FC236}">
                <a16:creationId xmlns:a16="http://schemas.microsoft.com/office/drawing/2014/main" id="{4D365D15-CDF0-FD80-3C98-7942C6C8D680}"/>
              </a:ext>
            </a:extLst>
          </p:cNvPr>
          <p:cNvSpPr>
            <a:spLocks noGrp="1"/>
          </p:cNvSpPr>
          <p:nvPr>
            <p:ph type="title" hasCustomPrompt="1"/>
          </p:nvPr>
        </p:nvSpPr>
        <p:spPr>
          <a:xfrm>
            <a:off x="802048" y="1253452"/>
            <a:ext cx="3233239" cy="1827579"/>
          </a:xfrm>
        </p:spPr>
        <p:txBody>
          <a:bodyPr/>
          <a:lstStyle>
            <a:lvl1pPr>
              <a:defRPr sz="3000" cap="none" spc="15" baseline="0">
                <a:solidFill>
                  <a:schemeClr val="bg1"/>
                </a:solidFill>
              </a:defRPr>
            </a:lvl1pPr>
          </a:lstStyle>
          <a:p>
            <a:r>
              <a:rPr lang="nb-NO"/>
              <a:t>Klikk for å legge til tekst</a:t>
            </a:r>
          </a:p>
        </p:txBody>
      </p:sp>
      <p:sp>
        <p:nvSpPr>
          <p:cNvPr id="8" name="Text Placeholder 16">
            <a:extLst>
              <a:ext uri="{FF2B5EF4-FFF2-40B4-BE49-F238E27FC236}">
                <a16:creationId xmlns:a16="http://schemas.microsoft.com/office/drawing/2014/main" id="{008EFBE4-32D1-C44E-7160-D739A8F15AE7}"/>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54192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delingsside (høy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8D9678-C617-198E-9A58-19C4E605307A}"/>
              </a:ext>
            </a:extLst>
          </p:cNvPr>
          <p:cNvSpPr>
            <a:spLocks noGrp="1"/>
          </p:cNvSpPr>
          <p:nvPr>
            <p:ph type="pic" sz="quarter" idx="14" hasCustomPrompt="1"/>
          </p:nvPr>
        </p:nvSpPr>
        <p:spPr>
          <a:xfrm>
            <a:off x="1" y="0"/>
            <a:ext cx="9142412" cy="5143500"/>
          </a:xfrm>
          <a:solidFill>
            <a:schemeClr val="bg1">
              <a:lumMod val="50000"/>
            </a:schemeClr>
          </a:solidFill>
        </p:spPr>
        <p:txBody>
          <a:bodyPr/>
          <a:lstStyle>
            <a:lvl1pPr marL="0" indent="0">
              <a:buNone/>
              <a:defRPr>
                <a:solidFill>
                  <a:schemeClr val="bg1"/>
                </a:solidFill>
              </a:defRPr>
            </a:lvl1pPr>
          </a:lstStyle>
          <a:p>
            <a:pPr marL="0" marR="0" lvl="0" indent="0" algn="l" defTabSz="514282" rtl="0" eaLnBrk="1" fontAlgn="auto" latinLnBrk="0" hangingPunct="1">
              <a:lnSpc>
                <a:spcPct val="101000"/>
              </a:lnSpc>
              <a:spcBef>
                <a:spcPts val="563"/>
              </a:spcBef>
              <a:spcAft>
                <a:spcPts val="0"/>
              </a:spcAft>
              <a:buClrTx/>
              <a:buSzTx/>
              <a:buFont typeface="Arial" panose="020B0604020202020204" pitchFamily="34" charset="0"/>
              <a:buNone/>
              <a:tabLst/>
              <a:defRPr/>
            </a:pPr>
            <a:r>
              <a:rPr lang="en-US" err="1"/>
              <a:t>Klikk</a:t>
            </a:r>
            <a:r>
              <a:rPr lang="en-US"/>
              <a:t>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a:p>
            <a:endParaRPr lang="nb-NO"/>
          </a:p>
        </p:txBody>
      </p:sp>
      <p:sp>
        <p:nvSpPr>
          <p:cNvPr id="9" name="Text Placeholder 8">
            <a:extLst>
              <a:ext uri="{FF2B5EF4-FFF2-40B4-BE49-F238E27FC236}">
                <a16:creationId xmlns:a16="http://schemas.microsoft.com/office/drawing/2014/main" id="{59632142-7137-F658-FD7E-0266984A6F6A}"/>
              </a:ext>
            </a:extLst>
          </p:cNvPr>
          <p:cNvSpPr>
            <a:spLocks noGrp="1"/>
          </p:cNvSpPr>
          <p:nvPr>
            <p:ph type="body" sz="quarter" idx="15" hasCustomPrompt="1"/>
          </p:nvPr>
        </p:nvSpPr>
        <p:spPr>
          <a:xfrm>
            <a:off x="4570413" y="1"/>
            <a:ext cx="4573026" cy="5143761"/>
          </a:xfrm>
          <a:blipFill dpi="0" rotWithShape="1">
            <a:blip r:embed="rId2">
              <a:alphaModFix amt="95000"/>
              <a:extLst>
                <a:ext uri="{96DAC541-7B7A-43D3-8B79-37D633B846F1}">
                  <asvg:svgBlip xmlns:asvg="http://schemas.microsoft.com/office/drawing/2016/SVG/main" r:embed="rId3"/>
                </a:ext>
              </a:extLst>
            </a:blip>
            <a:srcRect/>
            <a:stretch>
              <a:fillRect l="-44985" t="-19746" r="-48304" b="-126273"/>
            </a:stretch>
          </a:blipFill>
        </p:spPr>
        <p:txBody>
          <a:bodyPr/>
          <a:lstStyle>
            <a:lvl1pPr marL="0" indent="0">
              <a:buNone/>
              <a:defRPr/>
            </a:lvl1pPr>
          </a:lstStyle>
          <a:p>
            <a:pPr lvl="0"/>
            <a:r>
              <a:rPr lang="en-US"/>
              <a:t> </a:t>
            </a:r>
            <a:endParaRPr lang="nb-NO"/>
          </a:p>
        </p:txBody>
      </p:sp>
      <p:sp>
        <p:nvSpPr>
          <p:cNvPr id="2" name="Title 1">
            <a:extLst>
              <a:ext uri="{FF2B5EF4-FFF2-40B4-BE49-F238E27FC236}">
                <a16:creationId xmlns:a16="http://schemas.microsoft.com/office/drawing/2014/main" id="{4D365D15-CDF0-FD80-3C98-7942C6C8D680}"/>
              </a:ext>
            </a:extLst>
          </p:cNvPr>
          <p:cNvSpPr>
            <a:spLocks noGrp="1"/>
          </p:cNvSpPr>
          <p:nvPr>
            <p:ph type="title" hasCustomPrompt="1"/>
          </p:nvPr>
        </p:nvSpPr>
        <p:spPr>
          <a:xfrm>
            <a:off x="5349437" y="1253452"/>
            <a:ext cx="3517205" cy="1827579"/>
          </a:xfrm>
        </p:spPr>
        <p:txBody>
          <a:bodyPr/>
          <a:lstStyle>
            <a:lvl1pPr>
              <a:defRPr sz="3000" cap="none" spc="15" baseline="0">
                <a:solidFill>
                  <a:schemeClr val="bg1"/>
                </a:solidFill>
              </a:defRPr>
            </a:lvl1pPr>
          </a:lstStyle>
          <a:p>
            <a:r>
              <a:rPr lang="nb-NO"/>
              <a:t>Klikk for å legge til tekst</a:t>
            </a:r>
          </a:p>
        </p:txBody>
      </p:sp>
      <p:sp>
        <p:nvSpPr>
          <p:cNvPr id="8" name="Text Placeholder 16">
            <a:extLst>
              <a:ext uri="{FF2B5EF4-FFF2-40B4-BE49-F238E27FC236}">
                <a16:creationId xmlns:a16="http://schemas.microsoft.com/office/drawing/2014/main" id="{008EFBE4-32D1-C44E-7160-D739A8F15AE7}"/>
              </a:ext>
              <a:ext uri="{C183D7F6-B498-43B3-948B-1728B52AA6E4}">
                <adec:decorative xmlns:adec="http://schemas.microsoft.com/office/drawing/2017/decorative" val="1"/>
              </a:ext>
            </a:extLst>
          </p:cNvPr>
          <p:cNvSpPr>
            <a:spLocks noGrp="1"/>
          </p:cNvSpPr>
          <p:nvPr>
            <p:ph type="body" sz="quarter" idx="12" hasCustomPrompt="1"/>
          </p:nvPr>
        </p:nvSpPr>
        <p:spPr>
          <a:xfrm>
            <a:off x="5322273" y="971550"/>
            <a:ext cx="504070" cy="10800"/>
          </a:xfrm>
          <a:solidFill>
            <a:srgbClr val="F58B7A"/>
          </a:solidFill>
        </p:spPr>
        <p:txBody>
          <a:bodyPr/>
          <a:lstStyle>
            <a:lvl1pPr marL="0" indent="0">
              <a:buNone/>
              <a:defRPr/>
            </a:lvl1pPr>
          </a:lstStyle>
          <a:p>
            <a:pPr lvl="0"/>
            <a:r>
              <a:rPr lang="en-US"/>
              <a:t> </a:t>
            </a:r>
            <a:endParaRPr lang="nb-NO"/>
          </a:p>
        </p:txBody>
      </p:sp>
      <p:pic>
        <p:nvPicPr>
          <p:cNvPr id="4" name="Bilde 3">
            <a:extLst>
              <a:ext uri="{FF2B5EF4-FFF2-40B4-BE49-F238E27FC236}">
                <a16:creationId xmlns:a16="http://schemas.microsoft.com/office/drawing/2014/main" id="{A7975302-AE04-E755-C04C-FB9CF6FC54C9}"/>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4358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uthevet tekst med bil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B61FA2-F216-7C5D-73F7-BE61BB78A427}"/>
              </a:ext>
            </a:extLst>
          </p:cNvPr>
          <p:cNvSpPr>
            <a:spLocks noGrp="1"/>
          </p:cNvSpPr>
          <p:nvPr>
            <p:ph type="pic" sz="quarter" idx="10"/>
          </p:nvPr>
        </p:nvSpPr>
        <p:spPr>
          <a:xfrm>
            <a:off x="1" y="0"/>
            <a:ext cx="9144000" cy="5143500"/>
          </a:xfrm>
          <a:solidFill>
            <a:schemeClr val="bg1">
              <a:lumMod val="50000"/>
            </a:schemeClr>
          </a:solidFill>
        </p:spPr>
        <p:txBody>
          <a:bodyPr/>
          <a:lstStyle>
            <a:lvl1pPr marL="0" indent="0">
              <a:buNone/>
              <a:defRPr/>
            </a:lvl1pPr>
          </a:lstStyle>
          <a:p>
            <a:r>
              <a:rPr lang="nb-NO"/>
              <a:t>Klikk på ikonet for å legge til et bilde</a:t>
            </a:r>
          </a:p>
        </p:txBody>
      </p:sp>
      <p:sp>
        <p:nvSpPr>
          <p:cNvPr id="2" name="Title 1">
            <a:extLst>
              <a:ext uri="{FF2B5EF4-FFF2-40B4-BE49-F238E27FC236}">
                <a16:creationId xmlns:a16="http://schemas.microsoft.com/office/drawing/2014/main" id="{3AC00203-616D-1D47-BCB4-1732A03C7A0A}"/>
              </a:ext>
            </a:extLst>
          </p:cNvPr>
          <p:cNvSpPr>
            <a:spLocks noGrp="1"/>
          </p:cNvSpPr>
          <p:nvPr>
            <p:ph type="title" hasCustomPrompt="1"/>
          </p:nvPr>
        </p:nvSpPr>
        <p:spPr>
          <a:xfrm>
            <a:off x="774884" y="398739"/>
            <a:ext cx="7886700" cy="446247"/>
          </a:xfrm>
        </p:spPr>
        <p:txBody>
          <a:bodyPr/>
          <a:lstStyle>
            <a:lvl1pPr>
              <a:defRPr sz="1500" cap="none" spc="300" baseline="0">
                <a:solidFill>
                  <a:schemeClr val="bg1"/>
                </a:solidFill>
                <a:latin typeface="Calibri" panose="020F0502020204030204" pitchFamily="34" charset="0"/>
                <a:cs typeface="Calibri" panose="020F0502020204030204" pitchFamily="34" charset="0"/>
              </a:defRPr>
            </a:lvl1pPr>
          </a:lstStyle>
          <a:p>
            <a:r>
              <a:rPr lang="nb-NO"/>
              <a:t>KLIKK FOR Å LEGGE TIL TITTEL</a:t>
            </a:r>
          </a:p>
        </p:txBody>
      </p:sp>
      <p:sp>
        <p:nvSpPr>
          <p:cNvPr id="3" name="Content Placeholder 2">
            <a:extLst>
              <a:ext uri="{FF2B5EF4-FFF2-40B4-BE49-F238E27FC236}">
                <a16:creationId xmlns:a16="http://schemas.microsoft.com/office/drawing/2014/main" id="{751C5846-1E5E-34DE-00BD-ADED2AD671D9}"/>
              </a:ext>
            </a:extLst>
          </p:cNvPr>
          <p:cNvSpPr>
            <a:spLocks noGrp="1"/>
          </p:cNvSpPr>
          <p:nvPr>
            <p:ph idx="1" hasCustomPrompt="1"/>
          </p:nvPr>
        </p:nvSpPr>
        <p:spPr>
          <a:xfrm>
            <a:off x="796319" y="1380596"/>
            <a:ext cx="3653583" cy="3167062"/>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2" name="Text Placeholder 11">
            <a:extLst>
              <a:ext uri="{FF2B5EF4-FFF2-40B4-BE49-F238E27FC236}">
                <a16:creationId xmlns:a16="http://schemas.microsoft.com/office/drawing/2014/main" id="{787B224D-0819-D062-4642-D4B84E785B65}"/>
              </a:ext>
            </a:extLst>
          </p:cNvPr>
          <p:cNvSpPr>
            <a:spLocks noGrp="1"/>
          </p:cNvSpPr>
          <p:nvPr>
            <p:ph type="body" sz="quarter" idx="11" hasCustomPrompt="1"/>
          </p:nvPr>
        </p:nvSpPr>
        <p:spPr>
          <a:xfrm>
            <a:off x="5058653" y="1380596"/>
            <a:ext cx="3624366" cy="1785937"/>
          </a:xfrm>
        </p:spPr>
        <p:txBody>
          <a:bodyPr/>
          <a:lstStyle>
            <a:lvl1pPr marL="0" indent="0">
              <a:lnSpc>
                <a:spcPct val="90000"/>
              </a:lnSpc>
              <a:spcBef>
                <a:spcPts val="0"/>
              </a:spcBef>
              <a:buNone/>
              <a:defRPr sz="3500" cap="none" spc="68" baseline="0">
                <a:solidFill>
                  <a:schemeClr val="bg1"/>
                </a:solidFill>
                <a:latin typeface="Calibri" panose="020F0502020204030204" pitchFamily="34" charset="0"/>
                <a:cs typeface="Calibri" panose="020F0502020204030204" pitchFamily="34" charset="0"/>
              </a:defRPr>
            </a:lvl1pPr>
          </a:lstStyle>
          <a:p>
            <a:pPr lvl="0"/>
            <a:r>
              <a:rPr lang="nb-NO"/>
              <a:t>Klikk for å legge til tekst</a:t>
            </a:r>
          </a:p>
        </p:txBody>
      </p:sp>
      <p:sp>
        <p:nvSpPr>
          <p:cNvPr id="17" name="Text Placeholder 16">
            <a:extLst>
              <a:ext uri="{FF2B5EF4-FFF2-40B4-BE49-F238E27FC236}">
                <a16:creationId xmlns:a16="http://schemas.microsoft.com/office/drawing/2014/main" id="{1D4E0020-81E1-259A-DD85-B4333798D2F1}"/>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61405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8D9678-C617-198E-9A58-19C4E605307A}"/>
              </a:ext>
            </a:extLst>
          </p:cNvPr>
          <p:cNvSpPr>
            <a:spLocks noGrp="1"/>
          </p:cNvSpPr>
          <p:nvPr>
            <p:ph type="pic" sz="quarter" idx="14" hasCustomPrompt="1"/>
          </p:nvPr>
        </p:nvSpPr>
        <p:spPr>
          <a:xfrm>
            <a:off x="1" y="0"/>
            <a:ext cx="9142412" cy="5143500"/>
          </a:xfrm>
          <a:solidFill>
            <a:schemeClr val="bg1">
              <a:lumMod val="50000"/>
            </a:schemeClr>
          </a:solidFill>
        </p:spPr>
        <p:txBody>
          <a:bodyPr/>
          <a:lstStyle>
            <a:lvl1pPr marL="0" indent="0">
              <a:buNone/>
              <a:defRPr>
                <a:solidFill>
                  <a:schemeClr val="bg1"/>
                </a:solidFill>
              </a:defRPr>
            </a:lvl1pPr>
          </a:lstStyle>
          <a:p>
            <a:pPr marL="0" marR="0" lvl="0" indent="0" algn="l" defTabSz="514282" rtl="0" eaLnBrk="1" fontAlgn="auto" latinLnBrk="0" hangingPunct="1">
              <a:lnSpc>
                <a:spcPct val="101000"/>
              </a:lnSpc>
              <a:spcBef>
                <a:spcPts val="563"/>
              </a:spcBef>
              <a:spcAft>
                <a:spcPts val="0"/>
              </a:spcAft>
              <a:buClrTx/>
              <a:buSzTx/>
              <a:buFont typeface="Arial" panose="020B0604020202020204" pitchFamily="34" charset="0"/>
              <a:buNone/>
              <a:tabLst/>
              <a:defRPr/>
            </a:pPr>
            <a:r>
              <a:rPr lang="en-US" err="1"/>
              <a:t>Klikk</a:t>
            </a:r>
            <a:r>
              <a:rPr lang="en-US"/>
              <a:t> sett inn – </a:t>
            </a:r>
            <a:r>
              <a:rPr lang="en-US" err="1"/>
              <a:t>bilder</a:t>
            </a:r>
            <a:r>
              <a:rPr lang="en-US"/>
              <a:t> – for </a:t>
            </a:r>
            <a:r>
              <a:rPr lang="en-US" err="1"/>
              <a:t>å</a:t>
            </a:r>
            <a:r>
              <a:rPr lang="en-US"/>
              <a:t> </a:t>
            </a:r>
            <a:r>
              <a:rPr lang="en-US" err="1"/>
              <a:t>endre</a:t>
            </a:r>
            <a:r>
              <a:rPr lang="en-US"/>
              <a:t> </a:t>
            </a:r>
            <a:r>
              <a:rPr lang="en-US" err="1"/>
              <a:t>eller</a:t>
            </a:r>
            <a:r>
              <a:rPr lang="en-US"/>
              <a:t> </a:t>
            </a:r>
            <a:r>
              <a:rPr lang="en-US" err="1"/>
              <a:t>sette</a:t>
            </a:r>
            <a:r>
              <a:rPr lang="en-US"/>
              <a:t> inn </a:t>
            </a:r>
            <a:r>
              <a:rPr lang="en-US" err="1"/>
              <a:t>bilde</a:t>
            </a:r>
            <a:r>
              <a:rPr lang="en-US"/>
              <a:t>. </a:t>
            </a:r>
            <a:endParaRPr lang="nb-NO"/>
          </a:p>
          <a:p>
            <a:endParaRPr lang="nb-NO"/>
          </a:p>
        </p:txBody>
      </p:sp>
      <p:sp>
        <p:nvSpPr>
          <p:cNvPr id="2" name="Title 1">
            <a:extLst>
              <a:ext uri="{FF2B5EF4-FFF2-40B4-BE49-F238E27FC236}">
                <a16:creationId xmlns:a16="http://schemas.microsoft.com/office/drawing/2014/main" id="{4D365D15-CDF0-FD80-3C98-7942C6C8D680}"/>
              </a:ext>
            </a:extLst>
          </p:cNvPr>
          <p:cNvSpPr>
            <a:spLocks noGrp="1"/>
          </p:cNvSpPr>
          <p:nvPr>
            <p:ph type="title" hasCustomPrompt="1"/>
          </p:nvPr>
        </p:nvSpPr>
        <p:spPr>
          <a:xfrm>
            <a:off x="774884" y="399574"/>
            <a:ext cx="7886700" cy="446247"/>
          </a:xfrm>
        </p:spPr>
        <p:txBody>
          <a:bodyPr/>
          <a:lstStyle>
            <a:lvl1pPr>
              <a:defRPr>
                <a:solidFill>
                  <a:schemeClr val="bg1"/>
                </a:solidFill>
              </a:defRPr>
            </a:lvl1pPr>
          </a:lstStyle>
          <a:p>
            <a:r>
              <a:rPr lang="nb-NO"/>
              <a:t>KLIKK FOR Å LEGGE TIL TITTEL</a:t>
            </a:r>
          </a:p>
        </p:txBody>
      </p:sp>
      <p:sp>
        <p:nvSpPr>
          <p:cNvPr id="8" name="Text Placeholder 16">
            <a:extLst>
              <a:ext uri="{FF2B5EF4-FFF2-40B4-BE49-F238E27FC236}">
                <a16:creationId xmlns:a16="http://schemas.microsoft.com/office/drawing/2014/main" id="{008EFBE4-32D1-C44E-7160-D739A8F15AE7}"/>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3" name="Text Placeholder 2">
            <a:extLst>
              <a:ext uri="{FF2B5EF4-FFF2-40B4-BE49-F238E27FC236}">
                <a16:creationId xmlns:a16="http://schemas.microsoft.com/office/drawing/2014/main" id="{6A69C463-45F0-50B8-CEEA-54C226248D5A}"/>
              </a:ext>
            </a:extLst>
          </p:cNvPr>
          <p:cNvSpPr>
            <a:spLocks noGrp="1"/>
          </p:cNvSpPr>
          <p:nvPr>
            <p:ph type="body" sz="quarter" idx="15" hasCustomPrompt="1"/>
          </p:nvPr>
        </p:nvSpPr>
        <p:spPr>
          <a:xfrm>
            <a:off x="796320" y="1380763"/>
            <a:ext cx="3775680" cy="3178810"/>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041DA83E-42DD-712F-3F0B-F390E9BB69F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00544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Ug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061FDB-5E4E-CB21-2C86-E4338DFC26C4}"/>
              </a:ext>
            </a:extLst>
          </p:cNvPr>
          <p:cNvSpPr>
            <a:spLocks noGrp="1"/>
          </p:cNvSpPr>
          <p:nvPr>
            <p:ph type="title" hasCustomPrompt="1"/>
          </p:nvPr>
        </p:nvSpPr>
        <p:spPr>
          <a:xfrm>
            <a:off x="776140" y="398458"/>
            <a:ext cx="7698022" cy="335901"/>
          </a:xfrm>
        </p:spPr>
        <p:txBody>
          <a:bodyPr lIns="0">
            <a:normAutofit/>
          </a:bodyPr>
          <a:lstStyle>
            <a:lvl1pPr>
              <a:defRPr sz="1500" spc="300">
                <a:solidFill>
                  <a:schemeClr val="bg1"/>
                </a:solidFill>
                <a:latin typeface="Calibri" panose="020F0502020204030204" pitchFamily="34" charset="0"/>
                <a:cs typeface="Calibri" panose="020F0502020204030204" pitchFamily="34" charset="0"/>
              </a:defRPr>
            </a:lvl1pPr>
          </a:lstStyle>
          <a:p>
            <a:r>
              <a:rPr lang="nb-NO"/>
              <a:t>KLIKK FOR Å LEGGE TIL TITTEL</a:t>
            </a:r>
            <a:endParaRPr lang="nn-NO"/>
          </a:p>
        </p:txBody>
      </p:sp>
      <p:sp>
        <p:nvSpPr>
          <p:cNvPr id="6" name="object 3">
            <a:extLst>
              <a:ext uri="{FF2B5EF4-FFF2-40B4-BE49-F238E27FC236}">
                <a16:creationId xmlns:a16="http://schemas.microsoft.com/office/drawing/2014/main" id="{9E3AD316-09D4-923B-CBA3-0AF29DDA4DEF}"/>
              </a:ext>
              <a:ext uri="{C183D7F6-B498-43B3-948B-1728B52AA6E4}">
                <adec:decorative xmlns:adec="http://schemas.microsoft.com/office/drawing/2017/decorative" val="1"/>
              </a:ext>
            </a:extLst>
          </p:cNvPr>
          <p:cNvSpPr/>
          <p:nvPr userDrawn="1"/>
        </p:nvSpPr>
        <p:spPr>
          <a:xfrm>
            <a:off x="776140" y="975030"/>
            <a:ext cx="504000" cy="0"/>
          </a:xfrm>
          <a:custGeom>
            <a:avLst/>
            <a:gdLst/>
            <a:ahLst/>
            <a:cxnLst/>
            <a:rect l="l" t="t" r="r" b="b"/>
            <a:pathLst>
              <a:path w="880110">
                <a:moveTo>
                  <a:pt x="0" y="0"/>
                </a:moveTo>
                <a:lnTo>
                  <a:pt x="879554" y="0"/>
                </a:lnTo>
              </a:path>
            </a:pathLst>
          </a:custGeom>
          <a:ln w="12700">
            <a:solidFill>
              <a:srgbClr val="FF8C79"/>
            </a:solidFill>
          </a:ln>
        </p:spPr>
        <p:txBody>
          <a:bodyPr wrap="square" lIns="0" tIns="0" rIns="0" bIns="0" rtlCol="0"/>
          <a:lstStyle/>
          <a:p>
            <a:endParaRPr sz="1800"/>
          </a:p>
        </p:txBody>
      </p:sp>
      <p:sp>
        <p:nvSpPr>
          <p:cNvPr id="11" name="Plassholder for tekst 10">
            <a:extLst>
              <a:ext uri="{FF2B5EF4-FFF2-40B4-BE49-F238E27FC236}">
                <a16:creationId xmlns:a16="http://schemas.microsoft.com/office/drawing/2014/main" id="{062FBB81-1BC6-3879-8D52-A22E53B4FD7B}"/>
              </a:ext>
            </a:extLst>
          </p:cNvPr>
          <p:cNvSpPr>
            <a:spLocks noGrp="1"/>
          </p:cNvSpPr>
          <p:nvPr>
            <p:ph type="body" sz="quarter" idx="10" hasCustomPrompt="1"/>
          </p:nvPr>
        </p:nvSpPr>
        <p:spPr>
          <a:xfrm>
            <a:off x="776142" y="1376229"/>
            <a:ext cx="6961147" cy="2660650"/>
          </a:xfrm>
        </p:spPr>
        <p:txBody>
          <a:bodyPr lIns="18000">
            <a:normAutofit/>
          </a:bodyPr>
          <a:lstStyle>
            <a:lvl1pPr>
              <a:lnSpc>
                <a:spcPct val="100000"/>
              </a:lnSpc>
              <a:defRPr sz="1600">
                <a:solidFill>
                  <a:schemeClr val="bg1"/>
                </a:solidFill>
              </a:defRPr>
            </a:lvl1pPr>
            <a:lvl2pPr>
              <a:lnSpc>
                <a:spcPct val="100000"/>
              </a:lnSpc>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endParaRPr lang="nn-NO"/>
          </a:p>
        </p:txBody>
      </p:sp>
      <p:pic>
        <p:nvPicPr>
          <p:cNvPr id="3" name="Bilde 2">
            <a:extLst>
              <a:ext uri="{FF2B5EF4-FFF2-40B4-BE49-F238E27FC236}">
                <a16:creationId xmlns:a16="http://schemas.microsoft.com/office/drawing/2014/main" id="{B5432E15-286F-7C90-57FE-2A95CA5E1B5E}"/>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52124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0203-616D-1D47-BCB4-1732A03C7A0A}"/>
              </a:ext>
            </a:extLst>
          </p:cNvPr>
          <p:cNvSpPr>
            <a:spLocks noGrp="1"/>
          </p:cNvSpPr>
          <p:nvPr>
            <p:ph type="title" hasCustomPrompt="1"/>
          </p:nvPr>
        </p:nvSpPr>
        <p:spPr>
          <a:xfrm>
            <a:off x="774884" y="399574"/>
            <a:ext cx="6901217" cy="446247"/>
          </a:xfrm>
        </p:spPr>
        <p:txBody>
          <a:bodyPr/>
          <a:lstStyle>
            <a:lvl1pPr>
              <a:defRPr cap="none" baseline="0">
                <a:solidFill>
                  <a:srgbClr val="012050"/>
                </a:solidFill>
              </a:defRPr>
            </a:lvl1pPr>
          </a:lstStyle>
          <a:p>
            <a:r>
              <a:rPr lang="nb-NO"/>
              <a:t>KLIKK FOR Å LEGGE TIL TITTEL</a:t>
            </a:r>
          </a:p>
        </p:txBody>
      </p:sp>
      <p:sp>
        <p:nvSpPr>
          <p:cNvPr id="17" name="Text Placeholder 16">
            <a:extLst>
              <a:ext uri="{FF2B5EF4-FFF2-40B4-BE49-F238E27FC236}">
                <a16:creationId xmlns:a16="http://schemas.microsoft.com/office/drawing/2014/main" id="{1D4E0020-81E1-259A-DD85-B4333798D2F1}"/>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7" name="Content Placeholder 6">
            <a:extLst>
              <a:ext uri="{FF2B5EF4-FFF2-40B4-BE49-F238E27FC236}">
                <a16:creationId xmlns:a16="http://schemas.microsoft.com/office/drawing/2014/main" id="{DE2FE6C1-BBC4-85CC-AD13-10253EA9CD35}"/>
              </a:ext>
            </a:extLst>
          </p:cNvPr>
          <p:cNvSpPr>
            <a:spLocks noGrp="1"/>
          </p:cNvSpPr>
          <p:nvPr>
            <p:ph sz="quarter" idx="13" hasCustomPrompt="1"/>
          </p:nvPr>
        </p:nvSpPr>
        <p:spPr>
          <a:xfrm>
            <a:off x="796317" y="1414464"/>
            <a:ext cx="6901217" cy="3167062"/>
          </a:xfrm>
          <a:prstGeom prst="rect">
            <a:avLst/>
          </a:prstGeom>
        </p:spPr>
        <p:txBody>
          <a:bodyPr lIns="0" tIns="0" rIns="0" bIns="0"/>
          <a:lstStyle>
            <a:lvl1pPr>
              <a:defRPr sz="1600">
                <a:solidFill>
                  <a:srgbClr val="012050"/>
                </a:solidFill>
              </a:defRPr>
            </a:lvl1pPr>
            <a:lvl2pPr>
              <a:defRPr sz="1600">
                <a:solidFill>
                  <a:srgbClr val="012050"/>
                </a:solidFill>
              </a:defRPr>
            </a:lvl2pPr>
            <a:lvl3pPr>
              <a:defRPr sz="1600">
                <a:solidFill>
                  <a:srgbClr val="012050"/>
                </a:solidFill>
              </a:defRPr>
            </a:lvl3pPr>
            <a:lvl4pPr>
              <a:defRPr sz="1600">
                <a:solidFill>
                  <a:srgbClr val="012050"/>
                </a:solidFill>
              </a:defRPr>
            </a:lvl4pPr>
            <a:lvl5pPr>
              <a:defRPr sz="1600">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EC1A3738-4440-12E8-9050-2DA2F45F9B3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75088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lde">
    <p:bg>
      <p:bgPr>
        <a:solidFill>
          <a:schemeClr val="bg1"/>
        </a:solidFill>
        <a:effectLst/>
      </p:bgPr>
    </p:bg>
    <p:spTree>
      <p:nvGrpSpPr>
        <p:cNvPr id="1" name=""/>
        <p:cNvGrpSpPr/>
        <p:nvPr/>
      </p:nvGrpSpPr>
      <p:grpSpPr>
        <a:xfrm>
          <a:off x="0" y="0"/>
          <a:ext cx="0" cy="0"/>
          <a:chOff x="0" y="0"/>
          <a:chExt cx="0" cy="0"/>
        </a:xfrm>
      </p:grpSpPr>
      <p:sp>
        <p:nvSpPr>
          <p:cNvPr id="8" name="Plassholder for bilde 7" descr="Illustration">
            <a:extLst>
              <a:ext uri="{FF2B5EF4-FFF2-40B4-BE49-F238E27FC236}">
                <a16:creationId xmlns:a16="http://schemas.microsoft.com/office/drawing/2014/main" id="{71C56134-D1EC-D572-CFCC-717A434999DF}"/>
              </a:ext>
            </a:extLst>
          </p:cNvPr>
          <p:cNvSpPr>
            <a:spLocks noGrp="1"/>
          </p:cNvSpPr>
          <p:nvPr>
            <p:ph type="pic" sz="quarter" idx="10" hasCustomPrompt="1"/>
          </p:nvPr>
        </p:nvSpPr>
        <p:spPr>
          <a:xfrm>
            <a:off x="-7435" y="-7434"/>
            <a:ext cx="9158869" cy="5158368"/>
          </a:xfrm>
        </p:spPr>
        <p:txBody>
          <a:bodyPr/>
          <a:lstStyle/>
          <a:p>
            <a:r>
              <a:rPr lang="nb-NO"/>
              <a:t>Klikk for å legge til bilde</a:t>
            </a:r>
            <a:endParaRPr lang="en-GB"/>
          </a:p>
        </p:txBody>
      </p:sp>
    </p:spTree>
    <p:extLst>
      <p:ext uri="{BB962C8B-B14F-4D97-AF65-F5344CB8AC3E}">
        <p14:creationId xmlns:p14="http://schemas.microsoft.com/office/powerpoint/2010/main" val="136211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jon">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30C38CD-D56B-07D3-621D-B664D51529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5" y="3803"/>
            <a:ext cx="9152405" cy="5147334"/>
          </a:xfrm>
          <a:prstGeom prst="rect">
            <a:avLst/>
          </a:prstGeom>
        </p:spPr>
      </p:pic>
      <p:sp>
        <p:nvSpPr>
          <p:cNvPr id="2" name="Title 1">
            <a:extLst>
              <a:ext uri="{FF2B5EF4-FFF2-40B4-BE49-F238E27FC236}">
                <a16:creationId xmlns:a16="http://schemas.microsoft.com/office/drawing/2014/main" id="{0E9F1BB4-4F5E-40B4-0016-6A6D3F325DC9}"/>
              </a:ext>
            </a:extLst>
          </p:cNvPr>
          <p:cNvSpPr>
            <a:spLocks noGrp="1"/>
          </p:cNvSpPr>
          <p:nvPr>
            <p:ph type="title" hasCustomPrompt="1"/>
          </p:nvPr>
        </p:nvSpPr>
        <p:spPr>
          <a:xfrm>
            <a:off x="1101862" y="1282073"/>
            <a:ext cx="6930749" cy="2139553"/>
          </a:xfrm>
        </p:spPr>
        <p:txBody>
          <a:bodyPr anchor="ctr"/>
          <a:lstStyle>
            <a:lvl1pPr algn="ctr">
              <a:lnSpc>
                <a:spcPct val="100000"/>
              </a:lnSpc>
              <a:defRPr sz="2200" cap="none" spc="23" baseline="0">
                <a:solidFill>
                  <a:schemeClr val="bg1"/>
                </a:solidFill>
              </a:defRPr>
            </a:lvl1pPr>
          </a:lstStyle>
          <a:p>
            <a:r>
              <a:rPr lang="nb-NO"/>
              <a:t>Klikk for å legge til tekst</a:t>
            </a:r>
          </a:p>
        </p:txBody>
      </p:sp>
      <p:sp>
        <p:nvSpPr>
          <p:cNvPr id="3" name="Text Placeholder 16">
            <a:extLst>
              <a:ext uri="{FF2B5EF4-FFF2-40B4-BE49-F238E27FC236}">
                <a16:creationId xmlns:a16="http://schemas.microsoft.com/office/drawing/2014/main" id="{5E5FDB7B-DC13-B57E-754B-42A484CFDB95}"/>
              </a:ext>
              <a:ext uri="{C183D7F6-B498-43B3-948B-1728B52AA6E4}">
                <adec:decorative xmlns:adec="http://schemas.microsoft.com/office/drawing/2017/decorative" val="1"/>
              </a:ext>
            </a:extLst>
          </p:cNvPr>
          <p:cNvSpPr>
            <a:spLocks noGrp="1"/>
          </p:cNvSpPr>
          <p:nvPr>
            <p:ph type="body" sz="quarter" idx="12" hasCustomPrompt="1"/>
          </p:nvPr>
        </p:nvSpPr>
        <p:spPr>
          <a:xfrm>
            <a:off x="4315202" y="971550"/>
            <a:ext cx="504070" cy="10800"/>
          </a:xfrm>
          <a:solidFill>
            <a:srgbClr val="F58B7A"/>
          </a:solidFill>
        </p:spPr>
        <p:txBody>
          <a:bodyPr/>
          <a:lstStyle>
            <a:lvl1pPr marL="0" indent="0">
              <a:buNone/>
              <a:defRPr/>
            </a:lvl1pPr>
          </a:lstStyle>
          <a:p>
            <a:pPr lvl="0"/>
            <a:r>
              <a:rPr lang="en-US"/>
              <a:t> </a:t>
            </a:r>
            <a:endParaRPr lang="nb-NO"/>
          </a:p>
        </p:txBody>
      </p:sp>
      <p:sp>
        <p:nvSpPr>
          <p:cNvPr id="4" name="Text Placeholder 16">
            <a:extLst>
              <a:ext uri="{FF2B5EF4-FFF2-40B4-BE49-F238E27FC236}">
                <a16:creationId xmlns:a16="http://schemas.microsoft.com/office/drawing/2014/main" id="{E499D514-4B34-D2FE-7B7E-7CCB35B40FD9}"/>
              </a:ext>
              <a:ext uri="{C183D7F6-B498-43B3-948B-1728B52AA6E4}">
                <adec:decorative xmlns:adec="http://schemas.microsoft.com/office/drawing/2017/decorative" val="1"/>
              </a:ext>
            </a:extLst>
          </p:cNvPr>
          <p:cNvSpPr>
            <a:spLocks noGrp="1"/>
          </p:cNvSpPr>
          <p:nvPr>
            <p:ph type="body" sz="quarter" idx="13" hasCustomPrompt="1"/>
          </p:nvPr>
        </p:nvSpPr>
        <p:spPr>
          <a:xfrm>
            <a:off x="4315202" y="3893957"/>
            <a:ext cx="504070" cy="10800"/>
          </a:xfrm>
          <a:solidFill>
            <a:srgbClr val="F58B7A"/>
          </a:solidFill>
        </p:spPr>
        <p:txBody>
          <a:bodyPr/>
          <a:lstStyle>
            <a:lvl1pPr marL="0" indent="0">
              <a:buNone/>
              <a:defRPr/>
            </a:lvl1pPr>
          </a:lstStyle>
          <a:p>
            <a:pPr lvl="0"/>
            <a:r>
              <a:rPr lang="en-US"/>
              <a:t> </a:t>
            </a:r>
            <a:endParaRPr lang="nb-NO"/>
          </a:p>
        </p:txBody>
      </p:sp>
      <p:pic>
        <p:nvPicPr>
          <p:cNvPr id="12" name="Graphic 11">
            <a:extLst>
              <a:ext uri="{FF2B5EF4-FFF2-40B4-BE49-F238E27FC236}">
                <a16:creationId xmlns:a16="http://schemas.microsoft.com/office/drawing/2014/main" id="{46F43B93-5BCA-426F-F80F-F5595EB668C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9427"/>
          <a:stretch/>
        </p:blipFill>
        <p:spPr>
          <a:xfrm>
            <a:off x="6059673" y="-436525"/>
            <a:ext cx="3084327" cy="6097734"/>
          </a:xfrm>
          <a:prstGeom prst="rect">
            <a:avLst/>
          </a:prstGeom>
        </p:spPr>
      </p:pic>
    </p:spTree>
    <p:extLst>
      <p:ext uri="{BB962C8B-B14F-4D97-AF65-F5344CB8AC3E}">
        <p14:creationId xmlns:p14="http://schemas.microsoft.com/office/powerpoint/2010/main" val="420371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B6E14-5787-9DB1-5289-15256F2A84BA}"/>
              </a:ext>
            </a:extLst>
          </p:cNvPr>
          <p:cNvSpPr>
            <a:spLocks noGrp="1"/>
          </p:cNvSpPr>
          <p:nvPr>
            <p:ph type="title"/>
          </p:nvPr>
        </p:nvSpPr>
        <p:spPr>
          <a:xfrm>
            <a:off x="774884" y="399574"/>
            <a:ext cx="7886700" cy="446247"/>
          </a:xfrm>
          <a:prstGeom prst="rect">
            <a:avLst/>
          </a:prstGeom>
        </p:spPr>
        <p:txBody>
          <a:bodyPr vert="horz" lIns="0" tIns="0" rIns="0" bIns="0" rtlCol="0" anchor="t">
            <a:noAutofit/>
          </a:bodyPr>
          <a:lstStyle/>
          <a:p>
            <a:r>
              <a:rPr lang="en-US"/>
              <a:t>KLIKK FOR </a:t>
            </a:r>
            <a:r>
              <a:rPr lang="en-US" err="1"/>
              <a:t>Å</a:t>
            </a:r>
            <a:r>
              <a:rPr lang="en-US"/>
              <a:t> LEGGE TIL TITTEL</a:t>
            </a:r>
            <a:endParaRPr lang="nb-NO"/>
          </a:p>
        </p:txBody>
      </p:sp>
      <p:sp>
        <p:nvSpPr>
          <p:cNvPr id="3" name="Text Placeholder 2">
            <a:extLst>
              <a:ext uri="{FF2B5EF4-FFF2-40B4-BE49-F238E27FC236}">
                <a16:creationId xmlns:a16="http://schemas.microsoft.com/office/drawing/2014/main" id="{1786FDF0-29FA-71DA-0F2B-E7740B4D67A5}"/>
              </a:ext>
            </a:extLst>
          </p:cNvPr>
          <p:cNvSpPr>
            <a:spLocks noGrp="1"/>
          </p:cNvSpPr>
          <p:nvPr>
            <p:ph type="body" idx="1"/>
          </p:nvPr>
        </p:nvSpPr>
        <p:spPr>
          <a:xfrm>
            <a:off x="704915" y="3204271"/>
            <a:ext cx="3744988" cy="1326951"/>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a:extLst>
              <a:ext uri="{FF2B5EF4-FFF2-40B4-BE49-F238E27FC236}">
                <a16:creationId xmlns:a16="http://schemas.microsoft.com/office/drawing/2014/main" id="{B7D3116F-9E1A-14D5-A7A9-B1EE1E5F965C}"/>
              </a:ext>
            </a:extLst>
          </p:cNvPr>
          <p:cNvSpPr>
            <a:spLocks noGrp="1"/>
          </p:cNvSpPr>
          <p:nvPr>
            <p:ph type="dt" sz="half" idx="2"/>
          </p:nvPr>
        </p:nvSpPr>
        <p:spPr>
          <a:xfrm>
            <a:off x="1" y="531271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8DAE597B-1D9C-46C7-8AAF-83BE5B34C7AF}" type="datetimeFigureOut">
              <a:rPr lang="nb-NO" smtClean="0"/>
              <a:t>19.06.2025</a:t>
            </a:fld>
            <a:endParaRPr lang="nb-NO"/>
          </a:p>
        </p:txBody>
      </p:sp>
      <p:sp>
        <p:nvSpPr>
          <p:cNvPr id="5" name="Footer Placeholder 4">
            <a:extLst>
              <a:ext uri="{FF2B5EF4-FFF2-40B4-BE49-F238E27FC236}">
                <a16:creationId xmlns:a16="http://schemas.microsoft.com/office/drawing/2014/main" id="{88D53474-81E6-8D5C-430B-A3BFEF047F54}"/>
              </a:ext>
            </a:extLst>
          </p:cNvPr>
          <p:cNvSpPr>
            <a:spLocks noGrp="1"/>
          </p:cNvSpPr>
          <p:nvPr>
            <p:ph type="ftr" sz="quarter" idx="3"/>
          </p:nvPr>
        </p:nvSpPr>
        <p:spPr>
          <a:xfrm>
            <a:off x="3028951" y="5298747"/>
            <a:ext cx="3086099"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53A960F-0D16-382D-96EB-93E91E0398B2}"/>
              </a:ext>
            </a:extLst>
          </p:cNvPr>
          <p:cNvSpPr>
            <a:spLocks noGrp="1"/>
          </p:cNvSpPr>
          <p:nvPr>
            <p:ph type="sldNum" sz="quarter" idx="4"/>
          </p:nvPr>
        </p:nvSpPr>
        <p:spPr>
          <a:xfrm>
            <a:off x="7086601" y="5312718"/>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DFD0B108-0D65-4D35-96C2-EFDEBFDA4403}" type="slidenum">
              <a:rPr lang="nb-NO" smtClean="0"/>
              <a:t>‹#›</a:t>
            </a:fld>
            <a:endParaRPr lang="nb-NO"/>
          </a:p>
        </p:txBody>
      </p:sp>
    </p:spTree>
    <p:extLst>
      <p:ext uri="{BB962C8B-B14F-4D97-AF65-F5344CB8AC3E}">
        <p14:creationId xmlns:p14="http://schemas.microsoft.com/office/powerpoint/2010/main" val="2259319243"/>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3" r:id="rId3"/>
    <p:sldLayoutId id="2147483650" r:id="rId4"/>
    <p:sldLayoutId id="2147483654" r:id="rId5"/>
    <p:sldLayoutId id="2147483686" r:id="rId6"/>
    <p:sldLayoutId id="2147483671" r:id="rId7"/>
    <p:sldLayoutId id="2147483681" r:id="rId8"/>
    <p:sldLayoutId id="2147483651" r:id="rId9"/>
    <p:sldLayoutId id="2147483652" r:id="rId10"/>
    <p:sldLayoutId id="2147483665" r:id="rId11"/>
    <p:sldLayoutId id="2147483664" r:id="rId12"/>
    <p:sldLayoutId id="2147483675" r:id="rId13"/>
    <p:sldLayoutId id="2147483663" r:id="rId14"/>
    <p:sldLayoutId id="2147483672" r:id="rId15"/>
    <p:sldLayoutId id="2147483687" r:id="rId16"/>
    <p:sldLayoutId id="2147483677" r:id="rId17"/>
    <p:sldLayoutId id="2147483676" r:id="rId18"/>
    <p:sldLayoutId id="2147483655" r:id="rId19"/>
  </p:sldLayoutIdLst>
  <p:txStyles>
    <p:titleStyle>
      <a:lvl1pPr algn="l" defTabSz="514282" rtl="0" eaLnBrk="1" latinLnBrk="0" hangingPunct="1">
        <a:lnSpc>
          <a:spcPct val="90000"/>
        </a:lnSpc>
        <a:spcBef>
          <a:spcPct val="0"/>
        </a:spcBef>
        <a:buNone/>
        <a:defRPr sz="1500" kern="1200" cap="none" spc="300" baseline="0">
          <a:solidFill>
            <a:srgbClr val="012050"/>
          </a:solidFill>
          <a:latin typeface="Calibri" panose="020F0502020204030204" pitchFamily="34" charset="0"/>
          <a:ea typeface="+mj-ea"/>
          <a:cs typeface="Calibri" panose="020F0502020204030204" pitchFamily="34" charset="0"/>
        </a:defRPr>
      </a:lvl1pPr>
    </p:titleStyle>
    <p:bodyStyle>
      <a:lvl1pPr marL="209550" indent="-209550" algn="l" defTabSz="514282" rtl="0" eaLnBrk="1" latinLnBrk="0" hangingPunct="1">
        <a:lnSpc>
          <a:spcPct val="101000"/>
        </a:lnSpc>
        <a:spcBef>
          <a:spcPts val="563"/>
        </a:spcBef>
        <a:buFont typeface="Arial" panose="020B0604020202020204" pitchFamily="34" charset="0"/>
        <a:buChar char="•"/>
        <a:defRPr sz="1600" kern="1200">
          <a:solidFill>
            <a:srgbClr val="012050"/>
          </a:solidFill>
          <a:latin typeface="+mn-lt"/>
          <a:ea typeface="+mn-ea"/>
          <a:cs typeface="+mn-cs"/>
        </a:defRPr>
      </a:lvl1pPr>
      <a:lvl2pPr marL="385711"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2pPr>
      <a:lvl3pPr marL="642852"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3pPr>
      <a:lvl4pPr marL="89999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4pPr>
      <a:lvl5pPr marL="115713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5pPr>
      <a:lvl6pPr marL="1414274"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1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55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696"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b-NO"/>
      </a:defPPr>
      <a:lvl1pPr marL="0" algn="l" defTabSz="514282" rtl="0" eaLnBrk="1" latinLnBrk="0" hangingPunct="1">
        <a:defRPr sz="1013" kern="1200">
          <a:solidFill>
            <a:schemeClr val="tx1"/>
          </a:solidFill>
          <a:latin typeface="+mn-lt"/>
          <a:ea typeface="+mn-ea"/>
          <a:cs typeface="+mn-cs"/>
        </a:defRPr>
      </a:lvl1pPr>
      <a:lvl2pPr marL="257141" algn="l" defTabSz="514282" rtl="0" eaLnBrk="1" latinLnBrk="0" hangingPunct="1">
        <a:defRPr sz="1013" kern="1200">
          <a:solidFill>
            <a:schemeClr val="tx1"/>
          </a:solidFill>
          <a:latin typeface="+mn-lt"/>
          <a:ea typeface="+mn-ea"/>
          <a:cs typeface="+mn-cs"/>
        </a:defRPr>
      </a:lvl2pPr>
      <a:lvl3pPr marL="514282" algn="l" defTabSz="514282" rtl="0" eaLnBrk="1" latinLnBrk="0" hangingPunct="1">
        <a:defRPr sz="1013" kern="1200">
          <a:solidFill>
            <a:schemeClr val="tx1"/>
          </a:solidFill>
          <a:latin typeface="+mn-lt"/>
          <a:ea typeface="+mn-ea"/>
          <a:cs typeface="+mn-cs"/>
        </a:defRPr>
      </a:lvl3pPr>
      <a:lvl4pPr marL="771422" algn="l" defTabSz="514282" rtl="0" eaLnBrk="1" latinLnBrk="0" hangingPunct="1">
        <a:defRPr sz="1013" kern="1200">
          <a:solidFill>
            <a:schemeClr val="tx1"/>
          </a:solidFill>
          <a:latin typeface="+mn-lt"/>
          <a:ea typeface="+mn-ea"/>
          <a:cs typeface="+mn-cs"/>
        </a:defRPr>
      </a:lvl4pPr>
      <a:lvl5pPr marL="1028563" algn="l" defTabSz="514282" rtl="0" eaLnBrk="1" latinLnBrk="0" hangingPunct="1">
        <a:defRPr sz="1013" kern="1200">
          <a:solidFill>
            <a:schemeClr val="tx1"/>
          </a:solidFill>
          <a:latin typeface="+mn-lt"/>
          <a:ea typeface="+mn-ea"/>
          <a:cs typeface="+mn-cs"/>
        </a:defRPr>
      </a:lvl5pPr>
      <a:lvl6pPr marL="1285703" algn="l" defTabSz="514282" rtl="0" eaLnBrk="1" latinLnBrk="0" hangingPunct="1">
        <a:defRPr sz="1013" kern="1200">
          <a:solidFill>
            <a:schemeClr val="tx1"/>
          </a:solidFill>
          <a:latin typeface="+mn-lt"/>
          <a:ea typeface="+mn-ea"/>
          <a:cs typeface="+mn-cs"/>
        </a:defRPr>
      </a:lvl6pPr>
      <a:lvl7pPr marL="1542845" algn="l" defTabSz="514282" rtl="0" eaLnBrk="1" latinLnBrk="0" hangingPunct="1">
        <a:defRPr sz="1013" kern="1200">
          <a:solidFill>
            <a:schemeClr val="tx1"/>
          </a:solidFill>
          <a:latin typeface="+mn-lt"/>
          <a:ea typeface="+mn-ea"/>
          <a:cs typeface="+mn-cs"/>
        </a:defRPr>
      </a:lvl7pPr>
      <a:lvl8pPr marL="1799985" algn="l" defTabSz="514282" rtl="0" eaLnBrk="1" latinLnBrk="0" hangingPunct="1">
        <a:defRPr sz="1013" kern="1200">
          <a:solidFill>
            <a:schemeClr val="tx1"/>
          </a:solidFill>
          <a:latin typeface="+mn-lt"/>
          <a:ea typeface="+mn-ea"/>
          <a:cs typeface="+mn-cs"/>
        </a:defRPr>
      </a:lvl8pPr>
      <a:lvl9pPr marL="2057126" algn="l" defTabSz="514282"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05.sv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descr="Et bilde som inneholder utendørs, konstruksjon, gress, himmel">
            <a:extLst>
              <a:ext uri="{FF2B5EF4-FFF2-40B4-BE49-F238E27FC236}">
                <a16:creationId xmlns:a16="http://schemas.microsoft.com/office/drawing/2014/main" id="{CAA82C61-492D-030A-C3AB-CF023030078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t="7" b="7"/>
          <a:stretch/>
        </p:blipFill>
        <p:spPr/>
      </p:pic>
      <p:sp>
        <p:nvSpPr>
          <p:cNvPr id="10" name="Plassholder for tekst 9">
            <a:extLst>
              <a:ext uri="{FF2B5EF4-FFF2-40B4-BE49-F238E27FC236}">
                <a16:creationId xmlns:a16="http://schemas.microsoft.com/office/drawing/2014/main" id="{0DE22663-5BC2-D6A8-63A9-21DB5AB697F2}"/>
              </a:ext>
            </a:extLst>
          </p:cNvPr>
          <p:cNvSpPr>
            <a:spLocks noGrp="1"/>
          </p:cNvSpPr>
          <p:nvPr>
            <p:ph type="body" sz="quarter" idx="11"/>
          </p:nvPr>
        </p:nvSpPr>
        <p:spPr/>
        <p:txBody>
          <a:bodyPr/>
          <a:lstStyle/>
          <a:p>
            <a:endParaRPr lang="nn-NO"/>
          </a:p>
        </p:txBody>
      </p:sp>
      <p:sp>
        <p:nvSpPr>
          <p:cNvPr id="12" name="Plassholder for tekst 11">
            <a:extLst>
              <a:ext uri="{FF2B5EF4-FFF2-40B4-BE49-F238E27FC236}">
                <a16:creationId xmlns:a16="http://schemas.microsoft.com/office/drawing/2014/main" id="{D8A2A856-D45E-C4EF-CD26-7DA9245B3D2B}"/>
              </a:ext>
            </a:extLst>
          </p:cNvPr>
          <p:cNvSpPr>
            <a:spLocks noGrp="1"/>
          </p:cNvSpPr>
          <p:nvPr>
            <p:ph type="body" sz="quarter" idx="13"/>
          </p:nvPr>
        </p:nvSpPr>
        <p:spPr/>
        <p:txBody>
          <a:bodyPr/>
          <a:lstStyle/>
          <a:p>
            <a:endParaRPr lang="nn-NO"/>
          </a:p>
        </p:txBody>
      </p:sp>
      <p:sp>
        <p:nvSpPr>
          <p:cNvPr id="11" name="Plassholder for tekst 10">
            <a:extLst>
              <a:ext uri="{FF2B5EF4-FFF2-40B4-BE49-F238E27FC236}">
                <a16:creationId xmlns:a16="http://schemas.microsoft.com/office/drawing/2014/main" id="{C3508614-F695-EA21-4DA9-E0ABB80DF2CA}"/>
              </a:ext>
            </a:extLst>
          </p:cNvPr>
          <p:cNvSpPr>
            <a:spLocks noGrp="1"/>
          </p:cNvSpPr>
          <p:nvPr>
            <p:ph type="body" sz="quarter" idx="12"/>
          </p:nvPr>
        </p:nvSpPr>
        <p:spPr/>
        <p:txBody>
          <a:bodyPr/>
          <a:lstStyle/>
          <a:p>
            <a:endParaRPr lang="nn-NO"/>
          </a:p>
        </p:txBody>
      </p:sp>
      <p:sp>
        <p:nvSpPr>
          <p:cNvPr id="13" name="Plassholder for tekst 12">
            <a:extLst>
              <a:ext uri="{FF2B5EF4-FFF2-40B4-BE49-F238E27FC236}">
                <a16:creationId xmlns:a16="http://schemas.microsoft.com/office/drawing/2014/main" id="{3A65FDA2-EC04-DE4E-001F-1B7DD5DA533A}"/>
              </a:ext>
            </a:extLst>
          </p:cNvPr>
          <p:cNvSpPr>
            <a:spLocks noGrp="1"/>
          </p:cNvSpPr>
          <p:nvPr>
            <p:ph type="body" sz="quarter" idx="14"/>
          </p:nvPr>
        </p:nvSpPr>
        <p:spPr/>
        <p:txBody>
          <a:bodyPr/>
          <a:lstStyle/>
          <a:p>
            <a:endParaRPr lang="nn-NO"/>
          </a:p>
        </p:txBody>
      </p:sp>
      <p:sp>
        <p:nvSpPr>
          <p:cNvPr id="9" name="Undertittel 8">
            <a:extLst>
              <a:ext uri="{FF2B5EF4-FFF2-40B4-BE49-F238E27FC236}">
                <a16:creationId xmlns:a16="http://schemas.microsoft.com/office/drawing/2014/main" id="{E6EF6F19-3D9E-1E97-8557-1FEE3281822A}"/>
              </a:ext>
            </a:extLst>
          </p:cNvPr>
          <p:cNvSpPr>
            <a:spLocks noGrp="1"/>
          </p:cNvSpPr>
          <p:nvPr>
            <p:ph type="subTitle" idx="1"/>
          </p:nvPr>
        </p:nvSpPr>
        <p:spPr/>
        <p:txBody>
          <a:bodyPr/>
          <a:lstStyle/>
          <a:p>
            <a:endParaRPr lang="nn-NO"/>
          </a:p>
        </p:txBody>
      </p:sp>
      <p:sp>
        <p:nvSpPr>
          <p:cNvPr id="14" name="Plassholder for tekst 13">
            <a:extLst>
              <a:ext uri="{FF2B5EF4-FFF2-40B4-BE49-F238E27FC236}">
                <a16:creationId xmlns:a16="http://schemas.microsoft.com/office/drawing/2014/main" id="{6765EF54-C88A-6A01-2A46-31D0A5DD2E99}"/>
              </a:ext>
            </a:extLst>
          </p:cNvPr>
          <p:cNvSpPr>
            <a:spLocks noGrp="1"/>
          </p:cNvSpPr>
          <p:nvPr>
            <p:ph type="body" sz="quarter" idx="15"/>
          </p:nvPr>
        </p:nvSpPr>
        <p:spPr/>
        <p:txBody>
          <a:bodyPr/>
          <a:lstStyle/>
          <a:p>
            <a:endParaRPr lang="nn-NO"/>
          </a:p>
        </p:txBody>
      </p:sp>
      <p:sp>
        <p:nvSpPr>
          <p:cNvPr id="37" name="Tittel 36">
            <a:extLst>
              <a:ext uri="{FF2B5EF4-FFF2-40B4-BE49-F238E27FC236}">
                <a16:creationId xmlns:a16="http://schemas.microsoft.com/office/drawing/2014/main" id="{0002E739-7719-E395-E8AC-1B8C9C8B32DF}"/>
              </a:ext>
            </a:extLst>
          </p:cNvPr>
          <p:cNvSpPr>
            <a:spLocks noGrp="1"/>
          </p:cNvSpPr>
          <p:nvPr>
            <p:ph type="ctrTitle"/>
          </p:nvPr>
        </p:nvSpPr>
        <p:spPr/>
        <p:txBody>
          <a:bodyPr/>
          <a:lstStyle/>
          <a:p>
            <a:r>
              <a:rPr lang="nn-NO"/>
              <a:t>University </a:t>
            </a:r>
            <a:r>
              <a:rPr lang="nn-NO" err="1"/>
              <a:t>of</a:t>
            </a:r>
            <a:r>
              <a:rPr lang="nn-NO"/>
              <a:t> Bergen</a:t>
            </a:r>
          </a:p>
        </p:txBody>
      </p:sp>
      <p:sp>
        <p:nvSpPr>
          <p:cNvPr id="15" name="Plassholder for tekst 14">
            <a:extLst>
              <a:ext uri="{FF2B5EF4-FFF2-40B4-BE49-F238E27FC236}">
                <a16:creationId xmlns:a16="http://schemas.microsoft.com/office/drawing/2014/main" id="{3F92B97A-482D-32E0-A6DC-10761E2639A9}"/>
              </a:ext>
            </a:extLst>
          </p:cNvPr>
          <p:cNvSpPr>
            <a:spLocks noGrp="1"/>
          </p:cNvSpPr>
          <p:nvPr>
            <p:ph type="body" sz="quarter" idx="16"/>
          </p:nvPr>
        </p:nvSpPr>
        <p:spPr/>
        <p:txBody>
          <a:bodyPr/>
          <a:lstStyle/>
          <a:p>
            <a:endParaRPr lang="nn-NO"/>
          </a:p>
        </p:txBody>
      </p:sp>
    </p:spTree>
    <p:extLst>
      <p:ext uri="{BB962C8B-B14F-4D97-AF65-F5344CB8AC3E}">
        <p14:creationId xmlns:p14="http://schemas.microsoft.com/office/powerpoint/2010/main" val="19598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ea typeface="+mj-lt"/>
                <a:cs typeface="+mj-lt"/>
              </a:rPr>
              <a:t>FACULTY OF FINE ART, MUSIC AND DESIGN</a:t>
            </a:r>
            <a:endParaRPr lang="en-US" cap="none"/>
          </a:p>
        </p:txBody>
      </p:sp>
      <p:sp>
        <p:nvSpPr>
          <p:cNvPr id="3" name="Plassholder for tekst 2">
            <a:extLst>
              <a:ext uri="{FF2B5EF4-FFF2-40B4-BE49-F238E27FC236}">
                <a16:creationId xmlns:a16="http://schemas.microsoft.com/office/drawing/2014/main" id="{E0A6B2A8-3DD7-33B9-1545-6B54B665411A}"/>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3 departments</a:t>
            </a:r>
            <a:endParaRPr lang="en-US"/>
          </a:p>
          <a:p>
            <a:pPr lvl="1"/>
            <a:r>
              <a:rPr lang="en-US" sz="1400">
                <a:ea typeface="Calibri"/>
                <a:cs typeface="Calibri"/>
              </a:rPr>
              <a:t>The</a:t>
            </a:r>
            <a:r>
              <a:rPr lang="en-US" sz="1400">
                <a:ea typeface="+mn-lt"/>
                <a:cs typeface="+mn-lt"/>
              </a:rPr>
              <a:t> Art Academy - Department of Contemporary Art</a:t>
            </a:r>
          </a:p>
          <a:p>
            <a:pPr lvl="1"/>
            <a:r>
              <a:rPr lang="en-US" sz="1400">
                <a:ea typeface="+mn-lt"/>
                <a:cs typeface="+mn-lt"/>
              </a:rPr>
              <a:t>The Grieg Academy - Department of Music </a:t>
            </a:r>
          </a:p>
          <a:p>
            <a:pPr lvl="1"/>
            <a:r>
              <a:rPr lang="en-US" sz="1400">
                <a:ea typeface="+mn-lt"/>
                <a:cs typeface="+mn-lt"/>
              </a:rPr>
              <a:t>The Department of Design</a:t>
            </a:r>
            <a:endParaRPr lang="en-US" sz="1400">
              <a:ea typeface="Calibri"/>
              <a:cs typeface="Calibri"/>
            </a:endParaRPr>
          </a:p>
          <a:p>
            <a:r>
              <a:rPr lang="en-US">
                <a:ea typeface="Calibri"/>
                <a:cs typeface="Calibri"/>
              </a:rPr>
              <a:t>700 students</a:t>
            </a:r>
          </a:p>
          <a:p>
            <a:r>
              <a:rPr lang="en-US">
                <a:ea typeface="Calibri"/>
                <a:cs typeface="Calibri"/>
              </a:rPr>
              <a:t>10 study </a:t>
            </a:r>
            <a:r>
              <a:rPr lang="en-US" err="1">
                <a:ea typeface="Calibri"/>
                <a:cs typeface="Calibri"/>
              </a:rPr>
              <a:t>programmes</a:t>
            </a:r>
            <a:endParaRPr lang="en-US">
              <a:ea typeface="Calibri"/>
              <a:cs typeface="Calibri"/>
            </a:endParaRPr>
          </a:p>
        </p:txBody>
      </p:sp>
    </p:spTree>
    <p:extLst>
      <p:ext uri="{BB962C8B-B14F-4D97-AF65-F5344CB8AC3E}">
        <p14:creationId xmlns:p14="http://schemas.microsoft.com/office/powerpoint/2010/main" val="339811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Sydneshaugen skole at the University of Bergen.">
            <a:extLst>
              <a:ext uri="{FF2B5EF4-FFF2-40B4-BE49-F238E27FC236}">
                <a16:creationId xmlns:a16="http://schemas.microsoft.com/office/drawing/2014/main" id="{9A8F111C-B7B1-0EF1-8565-77B4D80C0C2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58869" cy="5158368"/>
          </a:xfrm>
        </p:spPr>
      </p:pic>
      <p:pic>
        <p:nvPicPr>
          <p:cNvPr id="2" name="Bilde 1">
            <a:extLst>
              <a:ext uri="{FF2B5EF4-FFF2-40B4-BE49-F238E27FC236}">
                <a16:creationId xmlns:a16="http://schemas.microsoft.com/office/drawing/2014/main" id="{3534D6C1-F009-8934-472B-317C68284CC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94338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HUMANITIES</a:t>
            </a:r>
            <a:endParaRPr lang="en-US" cap="none"/>
          </a:p>
        </p:txBody>
      </p:sp>
      <p:sp>
        <p:nvSpPr>
          <p:cNvPr id="3" name="Plassholder for tekst 2">
            <a:extLst>
              <a:ext uri="{FF2B5EF4-FFF2-40B4-BE49-F238E27FC236}">
                <a16:creationId xmlns:a16="http://schemas.microsoft.com/office/drawing/2014/main" id="{217BFE72-C52D-C84D-01FE-D167E69E6E01}"/>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4 departments and 2 </a:t>
            </a:r>
            <a:r>
              <a:rPr lang="en-US" err="1">
                <a:ea typeface="Calibri"/>
                <a:cs typeface="Calibri"/>
              </a:rPr>
              <a:t>centres</a:t>
            </a:r>
            <a:endParaRPr lang="en-US">
              <a:ea typeface="Calibri"/>
              <a:cs typeface="Calibri"/>
            </a:endParaRPr>
          </a:p>
          <a:p>
            <a:pPr marL="385445" lvl="1" indent="-128270"/>
            <a:r>
              <a:rPr lang="en-US" sz="1400">
                <a:ea typeface="+mn-lt"/>
                <a:cs typeface="+mn-lt"/>
              </a:rPr>
              <a:t>Department of Foreign Languages</a:t>
            </a:r>
          </a:p>
          <a:p>
            <a:pPr marL="385445" lvl="1" indent="-128270"/>
            <a:r>
              <a:rPr lang="en-US" sz="1400">
                <a:ea typeface="+mn-lt"/>
                <a:cs typeface="+mn-lt"/>
              </a:rPr>
              <a:t>Department of Philosophy           </a:t>
            </a:r>
          </a:p>
          <a:p>
            <a:pPr marL="385445" lvl="1" indent="-128270"/>
            <a:r>
              <a:rPr lang="en-US" sz="1400">
                <a:ea typeface="+mn-lt"/>
                <a:cs typeface="+mn-lt"/>
              </a:rPr>
              <a:t>Department of Archaeology, History, Culture studies and Religion</a:t>
            </a:r>
            <a:endParaRPr lang="en-US" sz="1400">
              <a:ea typeface="+mn-lt"/>
              <a:cs typeface="Calibri"/>
            </a:endParaRPr>
          </a:p>
          <a:p>
            <a:pPr marL="385445" lvl="1" indent="-128270"/>
            <a:r>
              <a:rPr lang="en-US" sz="1400">
                <a:ea typeface="+mn-lt"/>
                <a:cs typeface="+mn-lt"/>
              </a:rPr>
              <a:t>Department of Linguistic, Literary and Aesthetic studies</a:t>
            </a:r>
            <a:endParaRPr lang="en-US" sz="1400">
              <a:ea typeface="+mn-lt"/>
              <a:cs typeface="Calibri"/>
            </a:endParaRPr>
          </a:p>
          <a:p>
            <a:pPr marL="385445" lvl="1" indent="-128270"/>
            <a:r>
              <a:rPr lang="en-US" sz="1400">
                <a:ea typeface="+mn-lt"/>
                <a:cs typeface="+mn-lt"/>
              </a:rPr>
              <a:t>Centre for Women’s and Gender Research</a:t>
            </a:r>
          </a:p>
          <a:p>
            <a:pPr marL="385445" lvl="1" indent="-128270"/>
            <a:r>
              <a:rPr lang="en-US" sz="1400">
                <a:ea typeface="+mn-lt"/>
                <a:cs typeface="+mn-lt"/>
              </a:rPr>
              <a:t>Centre for the Study of the Sciences and the Humanities</a:t>
            </a:r>
            <a:endParaRPr lang="en-US" sz="1400">
              <a:ea typeface="Calibri"/>
              <a:cs typeface="Calibri"/>
            </a:endParaRPr>
          </a:p>
          <a:p>
            <a:r>
              <a:rPr lang="en-US">
                <a:ea typeface="Calibri"/>
                <a:cs typeface="Calibri"/>
              </a:rPr>
              <a:t>3 800 students</a:t>
            </a:r>
          </a:p>
          <a:p>
            <a:r>
              <a:rPr lang="en-US">
                <a:ea typeface="Calibri"/>
                <a:cs typeface="Calibri"/>
              </a:rPr>
              <a:t>2 </a:t>
            </a:r>
            <a:r>
              <a:rPr lang="en-US" err="1">
                <a:ea typeface="Calibri"/>
                <a:cs typeface="Calibri"/>
              </a:rPr>
              <a:t>centres</a:t>
            </a:r>
            <a:r>
              <a:rPr lang="en-US">
                <a:ea typeface="Calibri"/>
                <a:cs typeface="Calibri"/>
              </a:rPr>
              <a:t> of Excellence</a:t>
            </a:r>
          </a:p>
        </p:txBody>
      </p:sp>
    </p:spTree>
    <p:extLst>
      <p:ext uri="{BB962C8B-B14F-4D97-AF65-F5344CB8AC3E}">
        <p14:creationId xmlns:p14="http://schemas.microsoft.com/office/powerpoint/2010/main" val="113580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four students walking in front of the building of the Faculty of Law at the University of Bergen.">
            <a:extLst>
              <a:ext uri="{FF2B5EF4-FFF2-40B4-BE49-F238E27FC236}">
                <a16:creationId xmlns:a16="http://schemas.microsoft.com/office/drawing/2014/main" id="{20953B7D-6F99-FB75-9E2E-0E71ADA718B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4869" y="0"/>
            <a:ext cx="9158869" cy="5158368"/>
          </a:xfrm>
        </p:spPr>
      </p:pic>
      <p:pic>
        <p:nvPicPr>
          <p:cNvPr id="2" name="Bilde 1">
            <a:extLst>
              <a:ext uri="{FF2B5EF4-FFF2-40B4-BE49-F238E27FC236}">
                <a16:creationId xmlns:a16="http://schemas.microsoft.com/office/drawing/2014/main" id="{DC9AD057-2CB3-6452-6BCD-BC2A2FBF2BF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49856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LAW</a:t>
            </a:r>
            <a:endParaRPr lang="en-US" cap="none"/>
          </a:p>
        </p:txBody>
      </p:sp>
      <p:sp>
        <p:nvSpPr>
          <p:cNvPr id="3" name="Plassholder for tekst 2">
            <a:extLst>
              <a:ext uri="{FF2B5EF4-FFF2-40B4-BE49-F238E27FC236}">
                <a16:creationId xmlns:a16="http://schemas.microsoft.com/office/drawing/2014/main" id="{9BC87BC1-1DED-5F51-CC1A-4614DF06B88E}"/>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a:xfrm>
            <a:off x="796317" y="1414464"/>
            <a:ext cx="6726701" cy="3167062"/>
          </a:xfrm>
        </p:spPr>
        <p:txBody>
          <a:bodyPr vert="horz" lIns="0" tIns="0" rIns="0" bIns="0" rtlCol="0" anchor="t">
            <a:noAutofit/>
          </a:bodyPr>
          <a:lstStyle/>
          <a:p>
            <a:pPr marL="295327" indent="-214313"/>
            <a:r>
              <a:rPr lang="en-US">
                <a:ea typeface="+mn-lt"/>
                <a:cs typeface="+mn-lt"/>
              </a:rPr>
              <a:t>One of Norway's most popular studies</a:t>
            </a:r>
          </a:p>
          <a:p>
            <a:pPr marL="295327" indent="-214313"/>
            <a:r>
              <a:rPr lang="en-US">
                <a:ea typeface="Calibri"/>
                <a:cs typeface="Calibri"/>
              </a:rPr>
              <a:t>2 400 students</a:t>
            </a:r>
            <a:endParaRPr lang="en-US">
              <a:ea typeface="+mn-lt"/>
              <a:cs typeface="+mn-lt"/>
            </a:endParaRPr>
          </a:p>
          <a:p>
            <a:pPr marL="295327" indent="-214313">
              <a:lnSpc>
                <a:spcPct val="100000"/>
              </a:lnSpc>
            </a:pPr>
            <a:r>
              <a:rPr lang="en-US">
                <a:ea typeface="+mn-lt"/>
                <a:cs typeface="Calibri"/>
              </a:rPr>
              <a:t>3 </a:t>
            </a:r>
            <a:r>
              <a:rPr lang="en-US" err="1">
                <a:ea typeface="+mn-lt"/>
                <a:cs typeface="Calibri"/>
              </a:rPr>
              <a:t>centres</a:t>
            </a:r>
            <a:r>
              <a:rPr lang="en-US">
                <a:ea typeface="+mn-lt"/>
                <a:cs typeface="Calibri"/>
              </a:rPr>
              <a:t>: </a:t>
            </a:r>
          </a:p>
          <a:p>
            <a:pPr marL="471488" lvl="1" indent="-214313">
              <a:lnSpc>
                <a:spcPct val="100000"/>
              </a:lnSpc>
            </a:pPr>
            <a:r>
              <a:rPr lang="en-US" sz="1400" err="1"/>
              <a:t>Dragefjellet</a:t>
            </a:r>
            <a:r>
              <a:rPr lang="en-US" sz="1400"/>
              <a:t> Centre for Learning and Communication (DLF),  responsible for augmenting and coordinating the use of digital technology as a learning resource at The Faculty of Law</a:t>
            </a:r>
          </a:p>
          <a:p>
            <a:pPr marL="471488" lvl="1" indent="-214313">
              <a:lnSpc>
                <a:spcPct val="100000"/>
              </a:lnSpc>
            </a:pPr>
            <a:r>
              <a:rPr lang="en-US" sz="1400"/>
              <a:t>The Centre on the Europeanization of Norwegian Law (CENTENOL) </a:t>
            </a:r>
          </a:p>
          <a:p>
            <a:pPr marL="471488" lvl="1" indent="-214313">
              <a:lnSpc>
                <a:spcPct val="100000"/>
              </a:lnSpc>
            </a:pPr>
            <a:r>
              <a:rPr lang="en-US" sz="1400">
                <a:ea typeface="Calibri"/>
                <a:cs typeface="Calibri"/>
              </a:rPr>
              <a:t>Bergen Center for Competition Law and Economics (BECCLE), jointly owned by </a:t>
            </a:r>
            <a:r>
              <a:rPr lang="en-US" sz="1400"/>
              <a:t>Norwegian School of Economics and the University of Bergen</a:t>
            </a:r>
            <a:endParaRPr lang="en-US" sz="1400">
              <a:ea typeface="Calibri"/>
              <a:cs typeface="Calibri"/>
            </a:endParaRPr>
          </a:p>
          <a:p>
            <a:pPr marL="471488" lvl="1" indent="-214313">
              <a:lnSpc>
                <a:spcPct val="100000"/>
              </a:lnSpc>
            </a:pPr>
            <a:endParaRPr lang="en-US" sz="1400">
              <a:ea typeface="Calibri"/>
              <a:cs typeface="Calibri"/>
            </a:endParaRPr>
          </a:p>
          <a:p>
            <a:pPr marL="81014" indent="0">
              <a:buNone/>
            </a:pPr>
            <a:endParaRPr lang="en-US"/>
          </a:p>
        </p:txBody>
      </p:sp>
    </p:spTree>
    <p:extLst>
      <p:ext uri="{BB962C8B-B14F-4D97-AF65-F5344CB8AC3E}">
        <p14:creationId xmlns:p14="http://schemas.microsoft.com/office/powerpoint/2010/main" val="270484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dentistry building at the University of Bergen.">
            <a:extLst>
              <a:ext uri="{FF2B5EF4-FFF2-40B4-BE49-F238E27FC236}">
                <a16:creationId xmlns:a16="http://schemas.microsoft.com/office/drawing/2014/main" id="{DE4299A6-7555-45A8-8E28-0982021726E0}"/>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58869" cy="5158368"/>
          </a:xfrm>
        </p:spPr>
      </p:pic>
      <p:pic>
        <p:nvPicPr>
          <p:cNvPr id="2" name="Bilde 1">
            <a:extLst>
              <a:ext uri="{FF2B5EF4-FFF2-40B4-BE49-F238E27FC236}">
                <a16:creationId xmlns:a16="http://schemas.microsoft.com/office/drawing/2014/main" id="{C8DDFAEE-F35B-151A-6D8A-69E6632CA33E}"/>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608270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MEDICINE</a:t>
            </a:r>
            <a:endParaRPr lang="en-US" cap="none"/>
          </a:p>
        </p:txBody>
      </p:sp>
      <p:sp>
        <p:nvSpPr>
          <p:cNvPr id="3" name="Plassholder for tekst 2">
            <a:extLst>
              <a:ext uri="{FF2B5EF4-FFF2-40B4-BE49-F238E27FC236}">
                <a16:creationId xmlns:a16="http://schemas.microsoft.com/office/drawing/2014/main" id="{4189BA8C-DA49-8397-B408-A598C7A0D212}"/>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5 departments</a:t>
            </a:r>
          </a:p>
          <a:p>
            <a:pPr lvl="1"/>
            <a:r>
              <a:rPr lang="en-US" sz="1400">
                <a:ea typeface="+mn-lt"/>
                <a:cs typeface="+mn-lt"/>
              </a:rPr>
              <a:t>Department of Biomedicine</a:t>
            </a:r>
          </a:p>
          <a:p>
            <a:pPr lvl="1"/>
            <a:r>
              <a:rPr lang="en-US" sz="1400">
                <a:ea typeface="+mn-lt"/>
                <a:cs typeface="+mn-lt"/>
              </a:rPr>
              <a:t>Department of Clinical Medicine</a:t>
            </a:r>
            <a:endParaRPr lang="en-US" sz="1400">
              <a:ea typeface="+mn-lt"/>
              <a:cs typeface="Calibri"/>
            </a:endParaRPr>
          </a:p>
          <a:p>
            <a:pPr lvl="1"/>
            <a:r>
              <a:rPr lang="en-US" sz="1400">
                <a:ea typeface="+mn-lt"/>
                <a:cs typeface="+mn-lt"/>
              </a:rPr>
              <a:t>Department of Clinical Science</a:t>
            </a:r>
          </a:p>
          <a:p>
            <a:pPr lvl="1"/>
            <a:r>
              <a:rPr lang="en-US" sz="1400">
                <a:ea typeface="+mn-lt"/>
                <a:cs typeface="+mn-lt"/>
              </a:rPr>
              <a:t>Department of Clinical Dentistry</a:t>
            </a:r>
          </a:p>
          <a:p>
            <a:pPr lvl="1"/>
            <a:r>
              <a:rPr lang="en-US" sz="1400">
                <a:ea typeface="+mn-lt"/>
                <a:cs typeface="+mn-lt"/>
              </a:rPr>
              <a:t>Department of Global Public Health and Primary Care</a:t>
            </a:r>
            <a:endParaRPr lang="en-US" sz="1400">
              <a:ea typeface="Calibri"/>
              <a:cs typeface="Calibri"/>
            </a:endParaRPr>
          </a:p>
          <a:p>
            <a:r>
              <a:rPr lang="en-US">
                <a:ea typeface="Calibri"/>
                <a:cs typeface="Calibri"/>
              </a:rPr>
              <a:t>2 300 students</a:t>
            </a:r>
          </a:p>
          <a:p>
            <a:r>
              <a:rPr lang="en-US">
                <a:ea typeface="Calibri"/>
                <a:cs typeface="Calibri"/>
              </a:rPr>
              <a:t>2 </a:t>
            </a:r>
            <a:r>
              <a:rPr lang="en-US" err="1">
                <a:ea typeface="Calibri"/>
                <a:cs typeface="Calibri"/>
              </a:rPr>
              <a:t>Centres</a:t>
            </a:r>
            <a:r>
              <a:rPr lang="en-US">
                <a:ea typeface="Calibri"/>
                <a:cs typeface="Calibri"/>
              </a:rPr>
              <a:t> of Excellence</a:t>
            </a:r>
          </a:p>
          <a:p>
            <a:r>
              <a:rPr lang="en-US">
                <a:ea typeface="Calibri"/>
                <a:cs typeface="Calibri"/>
              </a:rPr>
              <a:t>2 </a:t>
            </a:r>
            <a:r>
              <a:rPr lang="en-US">
                <a:ea typeface="+mn-lt"/>
                <a:cs typeface="+mn-lt"/>
              </a:rPr>
              <a:t>K.G. Jebsen </a:t>
            </a:r>
            <a:r>
              <a:rPr lang="en-US" err="1">
                <a:ea typeface="+mn-lt"/>
                <a:cs typeface="+mn-lt"/>
              </a:rPr>
              <a:t>Centres</a:t>
            </a:r>
            <a:r>
              <a:rPr lang="en-US">
                <a:ea typeface="+mn-lt"/>
                <a:cs typeface="+mn-lt"/>
              </a:rPr>
              <a:t> for Medical Research</a:t>
            </a: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5873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Natural Science building at the University of Bergen.">
            <a:extLst>
              <a:ext uri="{FF2B5EF4-FFF2-40B4-BE49-F238E27FC236}">
                <a16:creationId xmlns:a16="http://schemas.microsoft.com/office/drawing/2014/main" id="{E2C8CFBF-52D9-4F18-AF22-1B030F4C65A8}"/>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58869" cy="5158368"/>
          </a:xfrm>
        </p:spPr>
      </p:pic>
      <p:pic>
        <p:nvPicPr>
          <p:cNvPr id="2" name="Bilde 1">
            <a:extLst>
              <a:ext uri="{FF2B5EF4-FFF2-40B4-BE49-F238E27FC236}">
                <a16:creationId xmlns:a16="http://schemas.microsoft.com/office/drawing/2014/main" id="{6C6EA349-ECF0-C7B6-70D0-9C4BC33F476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51053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ea typeface="+mj-lt"/>
                <a:cs typeface="+mj-lt"/>
              </a:rPr>
              <a:t>FACULTY OF SCIENCE AND TECHNOLOGY</a:t>
            </a:r>
            <a:endParaRPr lang="en-US" cap="none"/>
          </a:p>
        </p:txBody>
      </p:sp>
      <p:sp>
        <p:nvSpPr>
          <p:cNvPr id="5" name="Plassholder for tekst 4">
            <a:extLst>
              <a:ext uri="{FF2B5EF4-FFF2-40B4-BE49-F238E27FC236}">
                <a16:creationId xmlns:a16="http://schemas.microsoft.com/office/drawing/2014/main" id="{B23BAA4F-386E-CA5F-B718-6BC821193074}"/>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7 departments</a:t>
            </a:r>
          </a:p>
          <a:p>
            <a:pPr lvl="1"/>
            <a:r>
              <a:rPr lang="en-US" sz="1400">
                <a:ea typeface="+mn-lt"/>
                <a:cs typeface="+mn-lt"/>
              </a:rPr>
              <a:t>Department of Biological Sciences</a:t>
            </a:r>
            <a:endParaRPr lang="en-US" sz="1400">
              <a:ea typeface="+mn-lt"/>
              <a:cs typeface="Calibri"/>
            </a:endParaRPr>
          </a:p>
          <a:p>
            <a:pPr lvl="1"/>
            <a:r>
              <a:rPr lang="en-US" sz="1400">
                <a:ea typeface="+mn-lt"/>
                <a:cs typeface="+mn-lt"/>
              </a:rPr>
              <a:t>Department of Chemistry</a:t>
            </a:r>
            <a:endParaRPr lang="en-US" sz="1400">
              <a:ea typeface="+mn-lt"/>
              <a:cs typeface="Calibri"/>
            </a:endParaRPr>
          </a:p>
          <a:p>
            <a:pPr lvl="1"/>
            <a:r>
              <a:rPr lang="en-US" sz="1400">
                <a:ea typeface="+mn-lt"/>
                <a:cs typeface="+mn-lt"/>
              </a:rPr>
              <a:t>Department of Earth Science</a:t>
            </a:r>
            <a:endParaRPr lang="en-US" sz="1400">
              <a:ea typeface="+mn-lt"/>
              <a:cs typeface="Calibri"/>
            </a:endParaRPr>
          </a:p>
          <a:p>
            <a:pPr lvl="1"/>
            <a:r>
              <a:rPr lang="en-US" sz="1400">
                <a:ea typeface="+mn-lt"/>
                <a:cs typeface="+mn-lt"/>
              </a:rPr>
              <a:t>Department of Informatics</a:t>
            </a:r>
          </a:p>
          <a:p>
            <a:pPr lvl="1"/>
            <a:r>
              <a:rPr lang="en-US" sz="1400">
                <a:ea typeface="+mn-lt"/>
                <a:cs typeface="+mn-lt"/>
              </a:rPr>
              <a:t>Department of Mathematics</a:t>
            </a:r>
            <a:endParaRPr lang="en-US" sz="1400">
              <a:ea typeface="+mn-lt"/>
              <a:cs typeface="Calibri"/>
            </a:endParaRPr>
          </a:p>
          <a:p>
            <a:pPr lvl="1"/>
            <a:r>
              <a:rPr lang="en-US" sz="1400">
                <a:ea typeface="+mn-lt"/>
                <a:cs typeface="+mn-lt"/>
              </a:rPr>
              <a:t>Department of Physics and Technology</a:t>
            </a:r>
            <a:endParaRPr lang="en-US" sz="1400">
              <a:ea typeface="+mn-lt"/>
              <a:cs typeface="Calibri"/>
            </a:endParaRPr>
          </a:p>
          <a:p>
            <a:pPr lvl="1"/>
            <a:r>
              <a:rPr lang="en-US" sz="1400">
                <a:ea typeface="+mn-lt"/>
                <a:cs typeface="+mn-lt"/>
              </a:rPr>
              <a:t>Geophysical Institute</a:t>
            </a:r>
            <a:endParaRPr lang="en-US" sz="1400">
              <a:ea typeface="Calibri"/>
              <a:cs typeface="Calibri"/>
            </a:endParaRPr>
          </a:p>
          <a:p>
            <a:r>
              <a:rPr lang="en-US">
                <a:ea typeface="Calibri"/>
                <a:cs typeface="Calibri"/>
              </a:rPr>
              <a:t>3 800 students</a:t>
            </a:r>
          </a:p>
          <a:p>
            <a:r>
              <a:rPr lang="en-US">
                <a:ea typeface="Calibri"/>
                <a:cs typeface="Calibri"/>
              </a:rPr>
              <a:t>World leading research communities in marine research</a:t>
            </a:r>
          </a:p>
        </p:txBody>
      </p:sp>
    </p:spTree>
    <p:extLst>
      <p:ext uri="{BB962C8B-B14F-4D97-AF65-F5344CB8AC3E}">
        <p14:creationId xmlns:p14="http://schemas.microsoft.com/office/powerpoint/2010/main" val="104910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building of Alrek Health Cluster.&#10;&#10;">
            <a:extLst>
              <a:ext uri="{FF2B5EF4-FFF2-40B4-BE49-F238E27FC236}">
                <a16:creationId xmlns:a16="http://schemas.microsoft.com/office/drawing/2014/main" id="{32B8FABA-E4D3-2EB7-46B3-7418759F99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pic>
        <p:nvPicPr>
          <p:cNvPr id="2" name="Bilde 1">
            <a:extLst>
              <a:ext uri="{FF2B5EF4-FFF2-40B4-BE49-F238E27FC236}">
                <a16:creationId xmlns:a16="http://schemas.microsoft.com/office/drawing/2014/main" id="{24BEDEC1-7101-0CD0-E22B-590005BB5078}"/>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87885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descr="Et illustrasjonsbilde som inneholder verdensrommet, planet, jorden.">
            <a:extLst>
              <a:ext uri="{FF2B5EF4-FFF2-40B4-BE49-F238E27FC236}">
                <a16:creationId xmlns:a16="http://schemas.microsoft.com/office/drawing/2014/main" id="{013D636A-BDFC-5D9F-4F25-FCD48CC77680}"/>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t="30" b="30"/>
          <a:stretch/>
        </p:blipFill>
        <p:spPr/>
      </p:pic>
      <p:sp>
        <p:nvSpPr>
          <p:cNvPr id="15" name="Tittel 14">
            <a:extLst>
              <a:ext uri="{FF2B5EF4-FFF2-40B4-BE49-F238E27FC236}">
                <a16:creationId xmlns:a16="http://schemas.microsoft.com/office/drawing/2014/main" id="{B99549D5-7893-87EC-6AA8-E236A1265D3E}"/>
              </a:ext>
            </a:extLst>
          </p:cNvPr>
          <p:cNvSpPr>
            <a:spLocks noGrp="1"/>
          </p:cNvSpPr>
          <p:nvPr>
            <p:ph type="title"/>
          </p:nvPr>
        </p:nvSpPr>
        <p:spPr/>
        <p:txBody>
          <a:bodyPr/>
          <a:lstStyle/>
          <a:p>
            <a:r>
              <a:rPr lang="nb-NO" cap="none"/>
              <a:t>VISION</a:t>
            </a:r>
            <a:endParaRPr lang="nn-NO" cap="none"/>
          </a:p>
        </p:txBody>
      </p:sp>
      <p:sp>
        <p:nvSpPr>
          <p:cNvPr id="4" name="Plassholder for innhold 3">
            <a:extLst>
              <a:ext uri="{FF2B5EF4-FFF2-40B4-BE49-F238E27FC236}">
                <a16:creationId xmlns:a16="http://schemas.microsoft.com/office/drawing/2014/main" id="{EC39F157-31EA-B082-C36D-12D39FD810C9}"/>
              </a:ext>
            </a:extLst>
          </p:cNvPr>
          <p:cNvSpPr>
            <a:spLocks noGrp="1"/>
          </p:cNvSpPr>
          <p:nvPr>
            <p:ph idx="1"/>
          </p:nvPr>
        </p:nvSpPr>
        <p:spPr/>
        <p:txBody>
          <a:bodyPr vert="horz" lIns="0" tIns="0" rIns="0" bIns="0" rtlCol="0" anchor="t">
            <a:noAutofit/>
          </a:bodyPr>
          <a:lstStyle/>
          <a:p>
            <a:pPr marL="0" marR="1429" indent="0">
              <a:lnSpc>
                <a:spcPct val="100000"/>
              </a:lnSpc>
              <a:spcBef>
                <a:spcPts val="34"/>
              </a:spcBef>
              <a:buNone/>
              <a:tabLst>
                <a:tab pos="182810" algn="l"/>
                <a:tab pos="183026" algn="l"/>
              </a:tabLst>
            </a:pPr>
            <a:r>
              <a:rPr lang="en-US" spc="-4" err="1">
                <a:solidFill>
                  <a:srgbClr val="FFFFFF"/>
                </a:solidFill>
                <a:latin typeface="Calibri"/>
                <a:cs typeface="Calibri"/>
              </a:rPr>
              <a:t>UiB</a:t>
            </a:r>
            <a:r>
              <a:rPr lang="en-US" spc="-4">
                <a:solidFill>
                  <a:srgbClr val="FFFFFF"/>
                </a:solidFill>
                <a:latin typeface="Calibri"/>
                <a:cs typeface="Calibri"/>
              </a:rPr>
              <a:t> will be among Europe’s leading universities, internationally </a:t>
            </a:r>
            <a:r>
              <a:rPr lang="en-GB" spc="-4">
                <a:solidFill>
                  <a:srgbClr val="FFFFFF"/>
                </a:solidFill>
                <a:latin typeface="Calibri"/>
                <a:cs typeface="Calibri"/>
              </a:rPr>
              <a:t>recognised</a:t>
            </a:r>
            <a:r>
              <a:rPr lang="en-US" spc="-4">
                <a:solidFill>
                  <a:srgbClr val="FFFFFF"/>
                </a:solidFill>
                <a:latin typeface="Calibri"/>
                <a:cs typeface="Calibri"/>
              </a:rPr>
              <a:t> for its high quality in research and </a:t>
            </a:r>
            <a:r>
              <a:rPr lang="en-US" spc="-4">
                <a:solidFill>
                  <a:srgbClr val="FFFFFF"/>
                </a:solidFill>
                <a:latin typeface="Calibri" panose="020F0502020204030204" pitchFamily="34" charset="0"/>
                <a:cs typeface="Calibri" panose="020F0502020204030204" pitchFamily="34" charset="0"/>
              </a:rPr>
              <a:t>education. </a:t>
            </a:r>
          </a:p>
          <a:p>
            <a:pPr marL="0" marR="1429" indent="0">
              <a:lnSpc>
                <a:spcPct val="100000"/>
              </a:lnSpc>
              <a:spcBef>
                <a:spcPts val="34"/>
              </a:spcBef>
              <a:buNone/>
              <a:tabLst>
                <a:tab pos="182810" algn="l"/>
                <a:tab pos="183026" algn="l"/>
              </a:tabLst>
            </a:pPr>
            <a:endParaRPr lang="en-US" spc="-4">
              <a:solidFill>
                <a:srgbClr val="FFFFFF"/>
              </a:solidFill>
              <a:latin typeface="Calibri" panose="020F0502020204030204" pitchFamily="34" charset="0"/>
              <a:cs typeface="Calibri" panose="020F0502020204030204" pitchFamily="34" charset="0"/>
            </a:endParaRPr>
          </a:p>
          <a:p>
            <a:pPr marL="0" marR="1429" indent="0">
              <a:lnSpc>
                <a:spcPct val="100000"/>
              </a:lnSpc>
              <a:spcBef>
                <a:spcPts val="34"/>
              </a:spcBef>
              <a:buNone/>
              <a:tabLst>
                <a:tab pos="182810" algn="l"/>
                <a:tab pos="183026" algn="l"/>
              </a:tabLst>
            </a:pPr>
            <a:r>
              <a:rPr lang="en-US" spc="-4">
                <a:solidFill>
                  <a:srgbClr val="FFFFFF"/>
                </a:solidFill>
                <a:latin typeface="Calibri"/>
                <a:cs typeface="Calibri"/>
              </a:rPr>
              <a:t>As a societal institution, we will contribute to sustainable and democratic development and be an attractive and </a:t>
            </a:r>
            <a:endParaRPr lang="en-US" spc="-4">
              <a:solidFill>
                <a:srgbClr val="FFFFFF"/>
              </a:solidFill>
              <a:latin typeface="Calibri" panose="020F0502020204030204" pitchFamily="34" charset="0"/>
              <a:cs typeface="Calibri" panose="020F0502020204030204" pitchFamily="34" charset="0"/>
            </a:endParaRPr>
          </a:p>
          <a:p>
            <a:pPr marL="0" marR="1429" indent="0">
              <a:lnSpc>
                <a:spcPct val="100000"/>
              </a:lnSpc>
              <a:spcBef>
                <a:spcPts val="34"/>
              </a:spcBef>
              <a:buNone/>
              <a:tabLst>
                <a:tab pos="182810" algn="l"/>
                <a:tab pos="183026" algn="l"/>
              </a:tabLst>
            </a:pPr>
            <a:r>
              <a:rPr lang="en-US" spc="-4">
                <a:solidFill>
                  <a:srgbClr val="FFFFFF"/>
                </a:solidFill>
                <a:latin typeface="Calibri" panose="020F0502020204030204" pitchFamily="34" charset="0"/>
                <a:cs typeface="Calibri" panose="020F0502020204030204" pitchFamily="34" charset="0"/>
              </a:rPr>
              <a:t>inclusive place of study and work.</a:t>
            </a:r>
          </a:p>
          <a:p>
            <a:pPr>
              <a:lnSpc>
                <a:spcPct val="100000"/>
              </a:lnSpc>
            </a:pPr>
            <a:endParaRPr lang="nb-NO"/>
          </a:p>
        </p:txBody>
      </p:sp>
      <p:sp>
        <p:nvSpPr>
          <p:cNvPr id="5" name="Plassholder for tekst 4">
            <a:extLst>
              <a:ext uri="{FF2B5EF4-FFF2-40B4-BE49-F238E27FC236}">
                <a16:creationId xmlns:a16="http://schemas.microsoft.com/office/drawing/2014/main" id="{C54149DB-6027-4AC8-3FA2-F4F2A781408D}"/>
              </a:ext>
            </a:extLst>
          </p:cNvPr>
          <p:cNvSpPr>
            <a:spLocks noGrp="1"/>
          </p:cNvSpPr>
          <p:nvPr>
            <p:ph type="body" sz="quarter" idx="11"/>
          </p:nvPr>
        </p:nvSpPr>
        <p:spPr/>
        <p:txBody>
          <a:bodyPr vert="horz" lIns="0" tIns="0" rIns="0" bIns="0" rtlCol="0" anchor="t">
            <a:noAutofit/>
          </a:bodyPr>
          <a:lstStyle/>
          <a:p>
            <a:r>
              <a:rPr lang="en-GB">
                <a:latin typeface="Calibri"/>
                <a:ea typeface="Calibri"/>
                <a:cs typeface="Calibri"/>
              </a:rPr>
              <a:t>Knowledge that shapes society</a:t>
            </a:r>
            <a:endParaRPr lang="en-US"/>
          </a:p>
        </p:txBody>
      </p:sp>
      <p:sp>
        <p:nvSpPr>
          <p:cNvPr id="2" name="Plassholder for tekst 1">
            <a:extLst>
              <a:ext uri="{FF2B5EF4-FFF2-40B4-BE49-F238E27FC236}">
                <a16:creationId xmlns:a16="http://schemas.microsoft.com/office/drawing/2014/main" id="{8A1B13CA-B393-F2BA-B50B-4626E98A3BF7}"/>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52456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ea typeface="+mj-lt"/>
                <a:cs typeface="+mj-lt"/>
              </a:rPr>
              <a:t>FACULTY OF PSYCHOLOGY</a:t>
            </a:r>
            <a:endParaRPr lang="en-US" cap="none"/>
          </a:p>
        </p:txBody>
      </p:sp>
      <p:sp>
        <p:nvSpPr>
          <p:cNvPr id="3" name="Plassholder for tekst 2">
            <a:extLst>
              <a:ext uri="{FF2B5EF4-FFF2-40B4-BE49-F238E27FC236}">
                <a16:creationId xmlns:a16="http://schemas.microsoft.com/office/drawing/2014/main" id="{6E95CD33-1FAD-245A-8382-0C79E6B6971F}"/>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5 departments and 3 </a:t>
            </a:r>
            <a:r>
              <a:rPr lang="en-US" err="1">
                <a:ea typeface="Calibri"/>
                <a:cs typeface="Calibri"/>
              </a:rPr>
              <a:t>centres</a:t>
            </a:r>
            <a:endParaRPr lang="en-US">
              <a:ea typeface="Calibri"/>
              <a:cs typeface="Calibri"/>
            </a:endParaRPr>
          </a:p>
          <a:p>
            <a:pPr lvl="1"/>
            <a:r>
              <a:rPr lang="en-US" sz="1400">
                <a:ea typeface="+mn-lt"/>
                <a:cs typeface="+mn-lt"/>
              </a:rPr>
              <a:t>Department of Psychosocial Science</a:t>
            </a:r>
          </a:p>
          <a:p>
            <a:pPr lvl="1"/>
            <a:r>
              <a:rPr lang="en-US" sz="1400">
                <a:ea typeface="+mn-lt"/>
                <a:cs typeface="+mn-lt"/>
              </a:rPr>
              <a:t>Department of Health Promotion and Development</a:t>
            </a:r>
          </a:p>
          <a:p>
            <a:pPr lvl="1"/>
            <a:r>
              <a:rPr lang="en-US" sz="1400">
                <a:ea typeface="+mn-lt"/>
                <a:cs typeface="+mn-lt"/>
              </a:rPr>
              <a:t>Department of Education</a:t>
            </a:r>
          </a:p>
          <a:p>
            <a:pPr lvl="1"/>
            <a:r>
              <a:rPr lang="en-US" sz="1400">
                <a:ea typeface="+mn-lt"/>
                <a:cs typeface="+mn-lt"/>
              </a:rPr>
              <a:t>Department of Clinical Psychology</a:t>
            </a:r>
          </a:p>
          <a:p>
            <a:pPr lvl="1"/>
            <a:r>
              <a:rPr lang="en-US" sz="1400">
                <a:ea typeface="+mn-lt"/>
                <a:cs typeface="+mn-lt"/>
              </a:rPr>
              <a:t>Department of Biological and Medical Psychology</a:t>
            </a:r>
          </a:p>
          <a:p>
            <a:pPr lvl="1"/>
            <a:r>
              <a:rPr lang="en-US" sz="1400">
                <a:ea typeface="+mn-lt"/>
                <a:cs typeface="+mn-lt"/>
              </a:rPr>
              <a:t>Centre for Crisis Psychology</a:t>
            </a:r>
          </a:p>
          <a:p>
            <a:pPr lvl="1"/>
            <a:r>
              <a:rPr lang="en-US" sz="1400">
                <a:ea typeface="+mn-lt"/>
                <a:cs typeface="+mn-lt"/>
              </a:rPr>
              <a:t>SLATE: Centre for the Science of Learning &amp; Technology</a:t>
            </a:r>
          </a:p>
          <a:p>
            <a:pPr lvl="1"/>
            <a:r>
              <a:rPr lang="en-US" sz="1400">
                <a:ea typeface="+mn-lt"/>
                <a:cs typeface="+mn-lt"/>
              </a:rPr>
              <a:t>Norwegian Competence Center for Gambling and Gaming Research</a:t>
            </a:r>
            <a:endParaRPr lang="en-US" sz="1400"/>
          </a:p>
          <a:p>
            <a:r>
              <a:rPr lang="en-US">
                <a:ea typeface="+mn-lt"/>
                <a:cs typeface="+mn-lt"/>
              </a:rPr>
              <a:t>2 600 students</a:t>
            </a:r>
          </a:p>
        </p:txBody>
      </p:sp>
    </p:spTree>
    <p:extLst>
      <p:ext uri="{BB962C8B-B14F-4D97-AF65-F5344CB8AC3E}">
        <p14:creationId xmlns:p14="http://schemas.microsoft.com/office/powerpoint/2010/main" val="266744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one of the buildings for the Faculty of Social Science at the University of Bergen.">
            <a:extLst>
              <a:ext uri="{FF2B5EF4-FFF2-40B4-BE49-F238E27FC236}">
                <a16:creationId xmlns:a16="http://schemas.microsoft.com/office/drawing/2014/main" id="{DEAD4900-CDFA-5E5A-E9A8-96FBF144E7D7}"/>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58869" cy="5158368"/>
          </a:xfrm>
        </p:spPr>
      </p:pic>
      <p:pic>
        <p:nvPicPr>
          <p:cNvPr id="3" name="Bilde 2">
            <a:extLst>
              <a:ext uri="{FF2B5EF4-FFF2-40B4-BE49-F238E27FC236}">
                <a16:creationId xmlns:a16="http://schemas.microsoft.com/office/drawing/2014/main" id="{87131667-36B8-C5DC-D259-E6DB0ABF095A}"/>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19561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SOCIAL SCIENCE</a:t>
            </a:r>
            <a:endParaRPr lang="en-US" cap="none"/>
          </a:p>
        </p:txBody>
      </p:sp>
      <p:sp>
        <p:nvSpPr>
          <p:cNvPr id="3" name="Plassholder for tekst 2">
            <a:extLst>
              <a:ext uri="{FF2B5EF4-FFF2-40B4-BE49-F238E27FC236}">
                <a16:creationId xmlns:a16="http://schemas.microsoft.com/office/drawing/2014/main" id="{6B8266EC-4E66-4BA7-305A-37AB26E27911}"/>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7 departments</a:t>
            </a:r>
            <a:endParaRPr lang="en-US"/>
          </a:p>
          <a:p>
            <a:pPr lvl="1"/>
            <a:r>
              <a:rPr lang="en-US" sz="1400">
                <a:ea typeface="+mn-lt"/>
                <a:cs typeface="+mn-lt"/>
              </a:rPr>
              <a:t>Department of Government</a:t>
            </a:r>
          </a:p>
          <a:p>
            <a:pPr lvl="1"/>
            <a:r>
              <a:rPr lang="en-US" sz="1400">
                <a:ea typeface="+mn-lt"/>
                <a:cs typeface="+mn-lt"/>
              </a:rPr>
              <a:t>Department of Comparative Politics</a:t>
            </a:r>
          </a:p>
          <a:p>
            <a:pPr lvl="1"/>
            <a:r>
              <a:rPr lang="en-US" sz="1400">
                <a:ea typeface="+mn-lt"/>
                <a:cs typeface="+mn-lt"/>
              </a:rPr>
              <a:t>Department of Sociology</a:t>
            </a:r>
          </a:p>
          <a:p>
            <a:pPr lvl="1"/>
            <a:r>
              <a:rPr lang="en-US" sz="1400">
                <a:ea typeface="+mn-lt"/>
                <a:cs typeface="+mn-lt"/>
              </a:rPr>
              <a:t>Department of Information Science and Media Studies</a:t>
            </a:r>
          </a:p>
          <a:p>
            <a:pPr lvl="1"/>
            <a:r>
              <a:rPr lang="en-US" sz="1400">
                <a:ea typeface="+mn-lt"/>
                <a:cs typeface="+mn-lt"/>
              </a:rPr>
              <a:t>Department of Economics</a:t>
            </a:r>
          </a:p>
          <a:p>
            <a:pPr lvl="1"/>
            <a:r>
              <a:rPr lang="en-US" sz="1400">
                <a:ea typeface="+mn-lt"/>
                <a:cs typeface="+mn-lt"/>
              </a:rPr>
              <a:t>Department of Geography</a:t>
            </a:r>
          </a:p>
          <a:p>
            <a:pPr lvl="1"/>
            <a:r>
              <a:rPr lang="en-US" sz="1400">
                <a:ea typeface="+mn-lt"/>
                <a:cs typeface="+mn-lt"/>
              </a:rPr>
              <a:t>Department of Social Anthropology</a:t>
            </a:r>
          </a:p>
          <a:p>
            <a:r>
              <a:rPr lang="en-US">
                <a:ea typeface="+mn-lt"/>
                <a:cs typeface="+mn-lt"/>
              </a:rPr>
              <a:t>4 800 students</a:t>
            </a:r>
          </a:p>
          <a:p>
            <a:pPr marL="0" indent="0">
              <a:buNone/>
            </a:pPr>
            <a:endParaRPr lang="en-US">
              <a:ea typeface="Calibri"/>
              <a:cs typeface="Calibri"/>
            </a:endParaRPr>
          </a:p>
        </p:txBody>
      </p:sp>
    </p:spTree>
    <p:extLst>
      <p:ext uri="{BB962C8B-B14F-4D97-AF65-F5344CB8AC3E}">
        <p14:creationId xmlns:p14="http://schemas.microsoft.com/office/powerpoint/2010/main" val="3896324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University Museum of Bergen. Autumn in the museum garden.">
            <a:extLst>
              <a:ext uri="{FF2B5EF4-FFF2-40B4-BE49-F238E27FC236}">
                <a16:creationId xmlns:a16="http://schemas.microsoft.com/office/drawing/2014/main" id="{1458A414-1742-6A8E-11BB-784932B527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4869" y="0"/>
            <a:ext cx="9158869" cy="5158368"/>
          </a:xfrm>
        </p:spPr>
      </p:pic>
      <p:pic>
        <p:nvPicPr>
          <p:cNvPr id="2" name="Bilde 1">
            <a:extLst>
              <a:ext uri="{FF2B5EF4-FFF2-40B4-BE49-F238E27FC236}">
                <a16:creationId xmlns:a16="http://schemas.microsoft.com/office/drawing/2014/main" id="{21AE87C3-9C49-9725-0E70-39282096962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95049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DCF586E-19A9-F4E3-7F74-40FA9AE0854D}"/>
              </a:ext>
            </a:extLst>
          </p:cNvPr>
          <p:cNvSpPr>
            <a:spLocks noGrp="1"/>
          </p:cNvSpPr>
          <p:nvPr>
            <p:ph type="title"/>
          </p:nvPr>
        </p:nvSpPr>
        <p:spPr/>
        <p:txBody>
          <a:bodyPr/>
          <a:lstStyle/>
          <a:p>
            <a:r>
              <a:rPr lang="en-US" cap="none">
                <a:cs typeface="Times New Roman"/>
              </a:rPr>
              <a:t>THE UNIVERSITY MUSEUM</a:t>
            </a:r>
            <a:endParaRPr lang="nn-NO" cap="none"/>
          </a:p>
        </p:txBody>
      </p:sp>
      <p:sp>
        <p:nvSpPr>
          <p:cNvPr id="2" name="Plassholder for tekst 1">
            <a:extLst>
              <a:ext uri="{FF2B5EF4-FFF2-40B4-BE49-F238E27FC236}">
                <a16:creationId xmlns:a16="http://schemas.microsoft.com/office/drawing/2014/main" id="{03650A77-BF1A-F78C-1EE7-38799E82D683}"/>
              </a:ext>
            </a:extLst>
          </p:cNvPr>
          <p:cNvSpPr>
            <a:spLocks noGrp="1"/>
          </p:cNvSpPr>
          <p:nvPr>
            <p:ph type="body" sz="quarter" idx="12"/>
          </p:nvPr>
        </p:nvSpPr>
        <p:spPr/>
        <p:txBody>
          <a:bodyPr/>
          <a:lstStyle/>
          <a:p>
            <a:endParaRPr lang="nn-NO"/>
          </a:p>
        </p:txBody>
      </p:sp>
      <p:sp>
        <p:nvSpPr>
          <p:cNvPr id="6" name="Plassholder for innhold 5">
            <a:extLst>
              <a:ext uri="{FF2B5EF4-FFF2-40B4-BE49-F238E27FC236}">
                <a16:creationId xmlns:a16="http://schemas.microsoft.com/office/drawing/2014/main" id="{FDECE9CE-E5C1-F94F-2B63-4EBF0B6EFEAC}"/>
              </a:ext>
            </a:extLst>
          </p:cNvPr>
          <p:cNvSpPr>
            <a:spLocks noGrp="1"/>
          </p:cNvSpPr>
          <p:nvPr>
            <p:ph sz="quarter" idx="13"/>
          </p:nvPr>
        </p:nvSpPr>
        <p:spPr/>
        <p:txBody>
          <a:bodyPr vert="horz" lIns="0" tIns="0" rIns="0" bIns="0" rtlCol="0" anchor="t">
            <a:noAutofit/>
          </a:bodyPr>
          <a:lstStyle/>
          <a:p>
            <a:r>
              <a:rPr lang="en-US">
                <a:ea typeface="Calibri"/>
                <a:cs typeface="Calibri"/>
              </a:rPr>
              <a:t>Celebrating the 200th anniversary in 2025</a:t>
            </a:r>
          </a:p>
          <a:p>
            <a:r>
              <a:rPr lang="en-US">
                <a:ea typeface="Calibri"/>
                <a:cs typeface="Calibri"/>
              </a:rPr>
              <a:t>Some of the largest collections in Norway</a:t>
            </a:r>
            <a:endParaRPr lang="en-US"/>
          </a:p>
          <a:p>
            <a:r>
              <a:rPr lang="en-US">
                <a:ea typeface="Calibri"/>
                <a:cs typeface="Calibri"/>
              </a:rPr>
              <a:t>The University gardens</a:t>
            </a:r>
          </a:p>
          <a:p>
            <a:r>
              <a:rPr lang="en-US">
                <a:ea typeface="Calibri"/>
                <a:cs typeface="Calibri"/>
              </a:rPr>
              <a:t>Natural History</a:t>
            </a:r>
          </a:p>
          <a:p>
            <a:pPr marL="385445" lvl="1" indent="-128270"/>
            <a:r>
              <a:rPr lang="en-US" sz="1400">
                <a:ea typeface="+mn-lt"/>
                <a:cs typeface="+mn-lt"/>
              </a:rPr>
              <a:t>Holds two million specimens of animals, fungi, plants and minerals, as well as living collections at the University Gardens</a:t>
            </a:r>
            <a:endParaRPr lang="en-US" sz="1400">
              <a:ea typeface="Calibri"/>
              <a:cs typeface="Calibri"/>
            </a:endParaRPr>
          </a:p>
          <a:p>
            <a:r>
              <a:rPr lang="en-US">
                <a:ea typeface="Calibri"/>
                <a:cs typeface="Calibri"/>
              </a:rPr>
              <a:t>Cultural History (closed for rehabilitation)</a:t>
            </a:r>
          </a:p>
          <a:p>
            <a:endParaRPr lang="en-US">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641651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0C93BFFC-5ABD-1D72-7F7E-02C9AE6A1A6D}"/>
              </a:ext>
            </a:extLst>
          </p:cNvPr>
          <p:cNvSpPr>
            <a:spLocks noGrp="1"/>
          </p:cNvSpPr>
          <p:nvPr>
            <p:ph type="title"/>
          </p:nvPr>
        </p:nvSpPr>
        <p:spPr/>
        <p:txBody>
          <a:bodyPr/>
          <a:lstStyle/>
          <a:p>
            <a:r>
              <a:rPr lang="nb-NO" cap="none"/>
              <a:t>PRIORITY AREAS</a:t>
            </a:r>
          </a:p>
        </p:txBody>
      </p:sp>
      <p:sp>
        <p:nvSpPr>
          <p:cNvPr id="19" name="Plassholder for tekst 18">
            <a:extLst>
              <a:ext uri="{FF2B5EF4-FFF2-40B4-BE49-F238E27FC236}">
                <a16:creationId xmlns:a16="http://schemas.microsoft.com/office/drawing/2014/main" id="{AED918AF-874E-31DF-7A6D-A2D3A5938217}"/>
              </a:ext>
            </a:extLst>
          </p:cNvPr>
          <p:cNvSpPr>
            <a:spLocks noGrp="1"/>
          </p:cNvSpPr>
          <p:nvPr>
            <p:ph type="body" sz="quarter" idx="19"/>
          </p:nvPr>
        </p:nvSpPr>
        <p:spPr>
          <a:xfrm>
            <a:off x="796320" y="3145645"/>
            <a:ext cx="3844046" cy="1319991"/>
          </a:xfrm>
        </p:spPr>
        <p:txBody>
          <a:bodyPr/>
          <a:lstStyle/>
          <a:p>
            <a:r>
              <a:rPr lang="en-US"/>
              <a:t>Excellent research</a:t>
            </a:r>
          </a:p>
          <a:p>
            <a:r>
              <a:rPr lang="en-US"/>
              <a:t>Education </a:t>
            </a:r>
          </a:p>
          <a:p>
            <a:r>
              <a:rPr lang="en-US"/>
              <a:t>Interdisciplinary collaboration</a:t>
            </a:r>
          </a:p>
          <a:p>
            <a:r>
              <a:rPr lang="en-US"/>
              <a:t>Dissemination of knowledge and innovation</a:t>
            </a:r>
            <a:endParaRPr lang="nb-NO"/>
          </a:p>
        </p:txBody>
      </p:sp>
      <p:pic>
        <p:nvPicPr>
          <p:cNvPr id="22" name="Plassholder for bilde 21">
            <a:extLst>
              <a:ext uri="{FF2B5EF4-FFF2-40B4-BE49-F238E27FC236}">
                <a16:creationId xmlns:a16="http://schemas.microsoft.com/office/drawing/2014/main" id="{E849BBB3-789E-EBEA-6D98-7A51F8F628A0}"/>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p:pic>
      <p:sp>
        <p:nvSpPr>
          <p:cNvPr id="13" name="Plassholder for tekst 12">
            <a:extLst>
              <a:ext uri="{FF2B5EF4-FFF2-40B4-BE49-F238E27FC236}">
                <a16:creationId xmlns:a16="http://schemas.microsoft.com/office/drawing/2014/main" id="{151C4D4F-17B5-B31A-FC73-E47294DFB146}"/>
              </a:ext>
            </a:extLst>
          </p:cNvPr>
          <p:cNvSpPr>
            <a:spLocks noGrp="1"/>
          </p:cNvSpPr>
          <p:nvPr>
            <p:ph type="body" sz="quarter" idx="13"/>
          </p:nvPr>
        </p:nvSpPr>
        <p:spPr/>
        <p:txBody>
          <a:bodyPr vert="horz" lIns="108000" tIns="72000" rIns="0" bIns="0" rtlCol="0" anchor="t">
            <a:noAutofit/>
          </a:bodyPr>
          <a:lstStyle/>
          <a:p>
            <a:r>
              <a:rPr lang="nb-NO"/>
              <a:t>Ocean</a:t>
            </a:r>
            <a:endParaRPr lang="nb-NO">
              <a:ea typeface="Calibri"/>
              <a:cs typeface="Calibri"/>
            </a:endParaRPr>
          </a:p>
        </p:txBody>
      </p:sp>
      <p:pic>
        <p:nvPicPr>
          <p:cNvPr id="24" name="Plassholder for bilde 23">
            <a:extLst>
              <a:ext uri="{FF2B5EF4-FFF2-40B4-BE49-F238E27FC236}">
                <a16:creationId xmlns:a16="http://schemas.microsoft.com/office/drawing/2014/main" id="{D2D7DE50-503B-2CB7-FF7E-9EBADEFFFC7D}"/>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p:blipFill>
        <p:spPr/>
      </p:pic>
      <p:sp>
        <p:nvSpPr>
          <p:cNvPr id="16" name="Plassholder for tekst 15">
            <a:extLst>
              <a:ext uri="{FF2B5EF4-FFF2-40B4-BE49-F238E27FC236}">
                <a16:creationId xmlns:a16="http://schemas.microsoft.com/office/drawing/2014/main" id="{A6178911-485A-B2D4-A004-ADB0093101EE}"/>
              </a:ext>
            </a:extLst>
          </p:cNvPr>
          <p:cNvSpPr>
            <a:spLocks noGrp="1"/>
          </p:cNvSpPr>
          <p:nvPr>
            <p:ph type="body" sz="quarter" idx="16"/>
          </p:nvPr>
        </p:nvSpPr>
        <p:spPr/>
        <p:txBody>
          <a:bodyPr/>
          <a:lstStyle/>
          <a:p>
            <a:r>
              <a:rPr lang="en-GB"/>
              <a:t>Climate and energy transition</a:t>
            </a:r>
          </a:p>
        </p:txBody>
      </p:sp>
      <p:pic>
        <p:nvPicPr>
          <p:cNvPr id="26" name="Plassholder for bilde 25">
            <a:extLst>
              <a:ext uri="{FF2B5EF4-FFF2-40B4-BE49-F238E27FC236}">
                <a16:creationId xmlns:a16="http://schemas.microsoft.com/office/drawing/2014/main" id="{59E646D6-FDA7-438A-29B5-8FBF89762A23}"/>
              </a:ext>
              <a:ext uri="{C183D7F6-B498-43B3-948B-1728B52AA6E4}">
                <adec:decorative xmlns:adec="http://schemas.microsoft.com/office/drawing/2017/decorative" val="1"/>
              </a:ext>
            </a:extLst>
          </p:cNvPr>
          <p:cNvPicPr>
            <a:picLocks noGrp="1" noChangeAspect="1"/>
          </p:cNvPicPr>
          <p:nvPr>
            <p:ph type="pic" sz="quarter" idx="17"/>
          </p:nvPr>
        </p:nvPicPr>
        <p:blipFill>
          <a:blip r:embed="rId5" cstate="hqprint">
            <a:extLst>
              <a:ext uri="{28A0092B-C50C-407E-A947-70E740481C1C}">
                <a14:useLocalDpi xmlns:a14="http://schemas.microsoft.com/office/drawing/2010/main"/>
              </a:ext>
            </a:extLst>
          </a:blip>
          <a:srcRect/>
          <a:stretch/>
        </p:blipFill>
        <p:spPr/>
      </p:pic>
      <p:sp>
        <p:nvSpPr>
          <p:cNvPr id="18" name="Plassholder for tekst 17">
            <a:extLst>
              <a:ext uri="{FF2B5EF4-FFF2-40B4-BE49-F238E27FC236}">
                <a16:creationId xmlns:a16="http://schemas.microsoft.com/office/drawing/2014/main" id="{49B561BF-E38D-EFCE-9ED3-E1ACD19DD64D}"/>
              </a:ext>
            </a:extLst>
          </p:cNvPr>
          <p:cNvSpPr>
            <a:spLocks noGrp="1"/>
          </p:cNvSpPr>
          <p:nvPr>
            <p:ph type="body" sz="quarter" idx="18"/>
          </p:nvPr>
        </p:nvSpPr>
        <p:spPr/>
        <p:txBody>
          <a:bodyPr/>
          <a:lstStyle/>
          <a:p>
            <a:r>
              <a:rPr lang="en-GB"/>
              <a:t>Global challenges</a:t>
            </a:r>
          </a:p>
        </p:txBody>
      </p:sp>
    </p:spTree>
    <p:extLst>
      <p:ext uri="{BB962C8B-B14F-4D97-AF65-F5344CB8AC3E}">
        <p14:creationId xmlns:p14="http://schemas.microsoft.com/office/powerpoint/2010/main" val="3488073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2B7071D0-F14A-8BE3-4344-1EB3C96C5E80}"/>
              </a:ext>
            </a:extLst>
          </p:cNvPr>
          <p:cNvSpPr>
            <a:spLocks noGrp="1"/>
          </p:cNvSpPr>
          <p:nvPr>
            <p:ph type="title"/>
          </p:nvPr>
        </p:nvSpPr>
        <p:spPr/>
        <p:txBody>
          <a:bodyPr/>
          <a:lstStyle/>
          <a:p>
            <a:r>
              <a:rPr lang="en-GB" cap="none"/>
              <a:t>SIX KNOWLEDGE CLUSTERS</a:t>
            </a:r>
            <a:endParaRPr lang="nb-NO" cap="none"/>
          </a:p>
        </p:txBody>
      </p:sp>
      <p:pic>
        <p:nvPicPr>
          <p:cNvPr id="25" name="Plassholder for bilde 24">
            <a:extLst>
              <a:ext uri="{FF2B5EF4-FFF2-40B4-BE49-F238E27FC236}">
                <a16:creationId xmlns:a16="http://schemas.microsoft.com/office/drawing/2014/main" id="{395474B4-459C-5B37-2C03-1C02E1406A70}"/>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sp>
        <p:nvSpPr>
          <p:cNvPr id="12" name="Plassholder for tekst 11">
            <a:extLst>
              <a:ext uri="{FF2B5EF4-FFF2-40B4-BE49-F238E27FC236}">
                <a16:creationId xmlns:a16="http://schemas.microsoft.com/office/drawing/2014/main" id="{6D2383BB-56B9-812D-E67C-A92802E0E133}"/>
              </a:ext>
            </a:extLst>
          </p:cNvPr>
          <p:cNvSpPr>
            <a:spLocks noGrp="1"/>
          </p:cNvSpPr>
          <p:nvPr>
            <p:ph type="body" sz="quarter" idx="13"/>
          </p:nvPr>
        </p:nvSpPr>
        <p:spPr/>
        <p:txBody>
          <a:bodyPr/>
          <a:lstStyle/>
          <a:p>
            <a:r>
              <a:rPr lang="nb-NO" err="1"/>
              <a:t>Alrek</a:t>
            </a:r>
            <a:r>
              <a:rPr lang="nb-NO"/>
              <a:t> Health Cluster</a:t>
            </a:r>
          </a:p>
        </p:txBody>
      </p:sp>
      <p:pic>
        <p:nvPicPr>
          <p:cNvPr id="27" name="Plassholder for bilde 26">
            <a:extLst>
              <a:ext uri="{FF2B5EF4-FFF2-40B4-BE49-F238E27FC236}">
                <a16:creationId xmlns:a16="http://schemas.microsoft.com/office/drawing/2014/main" id="{6C7BACA8-FDFB-0603-EF9D-2D24937E0B38}"/>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sp>
        <p:nvSpPr>
          <p:cNvPr id="15" name="Plassholder for tekst 14">
            <a:extLst>
              <a:ext uri="{FF2B5EF4-FFF2-40B4-BE49-F238E27FC236}">
                <a16:creationId xmlns:a16="http://schemas.microsoft.com/office/drawing/2014/main" id="{9FEEE12B-8217-269D-7106-BE378ACC1953}"/>
              </a:ext>
            </a:extLst>
          </p:cNvPr>
          <p:cNvSpPr>
            <a:spLocks noGrp="1"/>
          </p:cNvSpPr>
          <p:nvPr>
            <p:ph type="body" sz="quarter" idx="16"/>
          </p:nvPr>
        </p:nvSpPr>
        <p:spPr/>
        <p:txBody>
          <a:bodyPr/>
          <a:lstStyle/>
          <a:p>
            <a:r>
              <a:rPr lang="nb-NO"/>
              <a:t>Marine Research Cluster</a:t>
            </a:r>
          </a:p>
        </p:txBody>
      </p:sp>
      <p:pic>
        <p:nvPicPr>
          <p:cNvPr id="29" name="Plassholder for bilde 28">
            <a:extLst>
              <a:ext uri="{FF2B5EF4-FFF2-40B4-BE49-F238E27FC236}">
                <a16:creationId xmlns:a16="http://schemas.microsoft.com/office/drawing/2014/main" id="{31FD8EED-7799-257A-52A0-5EA79023F3A7}"/>
              </a:ext>
              <a:ext uri="{C183D7F6-B498-43B3-948B-1728B52AA6E4}">
                <adec:decorative xmlns:adec="http://schemas.microsoft.com/office/drawing/2017/decorative" val="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
        <p:nvSpPr>
          <p:cNvPr id="17" name="Plassholder for tekst 16">
            <a:extLst>
              <a:ext uri="{FF2B5EF4-FFF2-40B4-BE49-F238E27FC236}">
                <a16:creationId xmlns:a16="http://schemas.microsoft.com/office/drawing/2014/main" id="{033B961D-DA1B-1259-B7AA-0C77F9F701C4}"/>
              </a:ext>
            </a:extLst>
          </p:cNvPr>
          <p:cNvSpPr>
            <a:spLocks noGrp="1"/>
          </p:cNvSpPr>
          <p:nvPr>
            <p:ph type="body" sz="quarter" idx="18"/>
          </p:nvPr>
        </p:nvSpPr>
        <p:spPr/>
        <p:txBody>
          <a:bodyPr/>
          <a:lstStyle/>
          <a:p>
            <a:r>
              <a:rPr lang="en-GB"/>
              <a:t>Climate</a:t>
            </a:r>
            <a:r>
              <a:rPr lang="nb-NO"/>
              <a:t> Research Cluster</a:t>
            </a:r>
          </a:p>
        </p:txBody>
      </p:sp>
      <p:pic>
        <p:nvPicPr>
          <p:cNvPr id="39" name="Plassholder for bilde 38">
            <a:extLst>
              <a:ext uri="{FF2B5EF4-FFF2-40B4-BE49-F238E27FC236}">
                <a16:creationId xmlns:a16="http://schemas.microsoft.com/office/drawing/2014/main" id="{2FEC8DEA-6A23-A030-2A59-FD74650334F7}"/>
              </a:ext>
              <a:ext uri="{C183D7F6-B498-43B3-948B-1728B52AA6E4}">
                <adec:decorative xmlns:adec="http://schemas.microsoft.com/office/drawing/2017/decorative" val="1"/>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p:blipFill>
        <p:spPr/>
      </p:pic>
      <p:sp>
        <p:nvSpPr>
          <p:cNvPr id="19" name="Plassholder for tekst 18">
            <a:extLst>
              <a:ext uri="{FF2B5EF4-FFF2-40B4-BE49-F238E27FC236}">
                <a16:creationId xmlns:a16="http://schemas.microsoft.com/office/drawing/2014/main" id="{18B939D1-A027-92FA-F768-FFE944547213}"/>
              </a:ext>
            </a:extLst>
          </p:cNvPr>
          <p:cNvSpPr>
            <a:spLocks noGrp="1"/>
          </p:cNvSpPr>
          <p:nvPr>
            <p:ph type="body" sz="quarter" idx="20"/>
          </p:nvPr>
        </p:nvSpPr>
        <p:spPr/>
        <p:txBody>
          <a:bodyPr/>
          <a:lstStyle/>
          <a:p>
            <a:r>
              <a:rPr lang="nb-NO"/>
              <a:t>Energy and Technology Cluster</a:t>
            </a:r>
          </a:p>
        </p:txBody>
      </p:sp>
      <p:pic>
        <p:nvPicPr>
          <p:cNvPr id="31" name="Plassholder for bilde 30">
            <a:extLst>
              <a:ext uri="{FF2B5EF4-FFF2-40B4-BE49-F238E27FC236}">
                <a16:creationId xmlns:a16="http://schemas.microsoft.com/office/drawing/2014/main" id="{52E90328-F29F-C85E-13AB-236451C17B5F}"/>
              </a:ext>
              <a:ext uri="{C183D7F6-B498-43B3-948B-1728B52AA6E4}">
                <adec:decorative xmlns:adec="http://schemas.microsoft.com/office/drawing/2017/decorative" val="1"/>
              </a:ext>
            </a:extLst>
          </p:cNvPr>
          <p:cNvPicPr>
            <a:picLocks noGrp="1" noChangeAspect="1"/>
          </p:cNvPicPr>
          <p:nvPr>
            <p:ph type="pic" sz="quarter" idx="21"/>
          </p:nvPr>
        </p:nvPicPr>
        <p:blipFill>
          <a:blip r:embed="rId6" cstate="hqprint">
            <a:extLst>
              <a:ext uri="{28A0092B-C50C-407E-A947-70E740481C1C}">
                <a14:useLocalDpi xmlns:a14="http://schemas.microsoft.com/office/drawing/2010/main"/>
              </a:ext>
            </a:extLst>
          </a:blip>
          <a:srcRect/>
          <a:stretch/>
        </p:blipFill>
        <p:spPr/>
      </p:pic>
      <p:sp>
        <p:nvSpPr>
          <p:cNvPr id="21" name="Plassholder for tekst 20">
            <a:extLst>
              <a:ext uri="{FF2B5EF4-FFF2-40B4-BE49-F238E27FC236}">
                <a16:creationId xmlns:a16="http://schemas.microsoft.com/office/drawing/2014/main" id="{E75EBFB5-16B6-026F-7E15-CE0BC4DEBA41}"/>
              </a:ext>
            </a:extLst>
          </p:cNvPr>
          <p:cNvSpPr>
            <a:spLocks noGrp="1"/>
          </p:cNvSpPr>
          <p:nvPr>
            <p:ph type="body" sz="quarter" idx="22"/>
          </p:nvPr>
        </p:nvSpPr>
        <p:spPr/>
        <p:txBody>
          <a:bodyPr/>
          <a:lstStyle/>
          <a:p>
            <a:r>
              <a:rPr lang="nb-NO"/>
              <a:t>The Medieval Research Cluster</a:t>
            </a:r>
          </a:p>
        </p:txBody>
      </p:sp>
      <p:pic>
        <p:nvPicPr>
          <p:cNvPr id="33" name="Plassholder for bilde 32">
            <a:extLst>
              <a:ext uri="{FF2B5EF4-FFF2-40B4-BE49-F238E27FC236}">
                <a16:creationId xmlns:a16="http://schemas.microsoft.com/office/drawing/2014/main" id="{2491E30A-741B-BE65-5F06-1EF342B0E929}"/>
              </a:ext>
              <a:ext uri="{C183D7F6-B498-43B3-948B-1728B52AA6E4}">
                <adec:decorative xmlns:adec="http://schemas.microsoft.com/office/drawing/2017/decorative" val="1"/>
              </a:ext>
            </a:extLst>
          </p:cNvPr>
          <p:cNvPicPr>
            <a:picLocks noGrp="1" noChangeAspect="1"/>
          </p:cNvPicPr>
          <p:nvPr>
            <p:ph type="pic" sz="quarter" idx="23"/>
          </p:nvPr>
        </p:nvPicPr>
        <p:blipFill>
          <a:blip r:embed="rId7" cstate="hqprint">
            <a:extLst>
              <a:ext uri="{28A0092B-C50C-407E-A947-70E740481C1C}">
                <a14:useLocalDpi xmlns:a14="http://schemas.microsoft.com/office/drawing/2010/main"/>
              </a:ext>
            </a:extLst>
          </a:blip>
          <a:srcRect/>
          <a:stretch/>
        </p:blipFill>
        <p:spPr/>
      </p:pic>
      <p:sp>
        <p:nvSpPr>
          <p:cNvPr id="23" name="Plassholder for tekst 22">
            <a:extLst>
              <a:ext uri="{FF2B5EF4-FFF2-40B4-BE49-F238E27FC236}">
                <a16:creationId xmlns:a16="http://schemas.microsoft.com/office/drawing/2014/main" id="{C0FB043A-B1AD-6A2C-29FC-7D5D60CF5F0E}"/>
              </a:ext>
            </a:extLst>
          </p:cNvPr>
          <p:cNvSpPr>
            <a:spLocks noGrp="1"/>
          </p:cNvSpPr>
          <p:nvPr>
            <p:ph type="body" sz="quarter" idx="24"/>
          </p:nvPr>
        </p:nvSpPr>
        <p:spPr/>
        <p:txBody>
          <a:bodyPr/>
          <a:lstStyle/>
          <a:p>
            <a:r>
              <a:rPr lang="nb-NO"/>
              <a:t>Media City Bergen</a:t>
            </a:r>
          </a:p>
        </p:txBody>
      </p:sp>
    </p:spTree>
    <p:extLst>
      <p:ext uri="{BB962C8B-B14F-4D97-AF65-F5344CB8AC3E}">
        <p14:creationId xmlns:p14="http://schemas.microsoft.com/office/powerpoint/2010/main" val="1434094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A photo showing a researcher in fieldwork.">
            <a:extLst>
              <a:ext uri="{FF2B5EF4-FFF2-40B4-BE49-F238E27FC236}">
                <a16:creationId xmlns:a16="http://schemas.microsoft.com/office/drawing/2014/main" id="{B0B4E194-4980-0B08-32B2-6849E944FF3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t="2" b="2"/>
          <a:stretch/>
        </p:blipFill>
        <p:spPr/>
      </p:pic>
      <p:sp>
        <p:nvSpPr>
          <p:cNvPr id="3" name="Plassholder for tekst 2">
            <a:extLst>
              <a:ext uri="{FF2B5EF4-FFF2-40B4-BE49-F238E27FC236}">
                <a16:creationId xmlns:a16="http://schemas.microsoft.com/office/drawing/2014/main" id="{5A6E0DE9-84B3-4683-7480-578D1F44F62B}"/>
              </a:ext>
            </a:extLst>
          </p:cNvPr>
          <p:cNvSpPr>
            <a:spLocks noGrp="1"/>
          </p:cNvSpPr>
          <p:nvPr>
            <p:ph type="body" sz="quarter" idx="15"/>
          </p:nvPr>
        </p:nvSpPr>
        <p:spPr/>
        <p:txBody>
          <a:bodyPr/>
          <a:lstStyle/>
          <a:p>
            <a:endParaRPr lang="nn-NO"/>
          </a:p>
        </p:txBody>
      </p:sp>
      <p:sp>
        <p:nvSpPr>
          <p:cNvPr id="6" name="Tittel 5">
            <a:extLst>
              <a:ext uri="{FF2B5EF4-FFF2-40B4-BE49-F238E27FC236}">
                <a16:creationId xmlns:a16="http://schemas.microsoft.com/office/drawing/2014/main" id="{E4DAC919-8E1D-5A09-2B9C-3F6C9C250571}"/>
              </a:ext>
            </a:extLst>
          </p:cNvPr>
          <p:cNvSpPr>
            <a:spLocks noGrp="1"/>
          </p:cNvSpPr>
          <p:nvPr>
            <p:ph type="title"/>
          </p:nvPr>
        </p:nvSpPr>
        <p:spPr/>
        <p:txBody>
          <a:bodyPr/>
          <a:lstStyle/>
          <a:p>
            <a:r>
              <a:rPr lang="nb-NO">
                <a:latin typeface="Calibri"/>
                <a:ea typeface="Calibri"/>
                <a:cs typeface="Calibri"/>
              </a:rPr>
              <a:t>Research at a high</a:t>
            </a:r>
            <a:br>
              <a:rPr lang="nb-NO"/>
            </a:br>
            <a:r>
              <a:rPr lang="nb-NO" err="1">
                <a:latin typeface="Calibri"/>
                <a:ea typeface="Calibri"/>
                <a:cs typeface="Calibri"/>
              </a:rPr>
              <a:t>international</a:t>
            </a:r>
            <a:r>
              <a:rPr lang="nb-NO">
                <a:latin typeface="Calibri"/>
                <a:ea typeface="Calibri"/>
                <a:cs typeface="Calibri"/>
              </a:rPr>
              <a:t> </a:t>
            </a:r>
            <a:r>
              <a:rPr lang="nb-NO" err="1">
                <a:latin typeface="Calibri"/>
                <a:ea typeface="Calibri"/>
                <a:cs typeface="Calibri"/>
              </a:rPr>
              <a:t>level</a:t>
            </a:r>
          </a:p>
        </p:txBody>
      </p:sp>
      <p:sp>
        <p:nvSpPr>
          <p:cNvPr id="2" name="Plassholder for tekst 1">
            <a:extLst>
              <a:ext uri="{FF2B5EF4-FFF2-40B4-BE49-F238E27FC236}">
                <a16:creationId xmlns:a16="http://schemas.microsoft.com/office/drawing/2014/main" id="{FFA88710-D7DB-DF57-A10E-4EDDDF672000}"/>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1466565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4FBE9B81-52D5-DFAC-3928-391D4B75737F}"/>
              </a:ext>
            </a:extLst>
          </p:cNvPr>
          <p:cNvSpPr>
            <a:spLocks noGrp="1"/>
          </p:cNvSpPr>
          <p:nvPr>
            <p:ph type="title"/>
          </p:nvPr>
        </p:nvSpPr>
        <p:spPr/>
        <p:txBody>
          <a:bodyPr/>
          <a:lstStyle/>
          <a:p>
            <a:r>
              <a:rPr lang="en-GB" cap="none"/>
              <a:t>RESEARCH AT A HIGH INTERNATIONAL LEVEL</a:t>
            </a:r>
            <a:endParaRPr lang="nb-NO" cap="none"/>
          </a:p>
        </p:txBody>
      </p:sp>
      <p:sp>
        <p:nvSpPr>
          <p:cNvPr id="3" name="Plassholder for tekst 2">
            <a:extLst>
              <a:ext uri="{FF2B5EF4-FFF2-40B4-BE49-F238E27FC236}">
                <a16:creationId xmlns:a16="http://schemas.microsoft.com/office/drawing/2014/main" id="{8C8CE0D8-6E77-01D0-E1F4-54D1E8FC1107}"/>
              </a:ext>
            </a:extLst>
          </p:cNvPr>
          <p:cNvSpPr>
            <a:spLocks noGrp="1"/>
          </p:cNvSpPr>
          <p:nvPr>
            <p:ph type="body" sz="quarter" idx="12"/>
          </p:nvPr>
        </p:nvSpPr>
        <p:spPr/>
        <p:txBody>
          <a:bodyPr/>
          <a:lstStyle/>
          <a:p>
            <a:endParaRPr lang="nn-NO"/>
          </a:p>
        </p:txBody>
      </p:sp>
      <p:sp>
        <p:nvSpPr>
          <p:cNvPr id="8" name="Plassholder for innhold 7">
            <a:extLst>
              <a:ext uri="{FF2B5EF4-FFF2-40B4-BE49-F238E27FC236}">
                <a16:creationId xmlns:a16="http://schemas.microsoft.com/office/drawing/2014/main" id="{9252BEFD-6D1A-FA54-7409-0F545C8054BA}"/>
              </a:ext>
            </a:extLst>
          </p:cNvPr>
          <p:cNvSpPr>
            <a:spLocks noGrp="1"/>
          </p:cNvSpPr>
          <p:nvPr>
            <p:ph sz="quarter" idx="13"/>
          </p:nvPr>
        </p:nvSpPr>
        <p:spPr/>
        <p:txBody>
          <a:bodyPr/>
          <a:lstStyle/>
          <a:p>
            <a:r>
              <a:rPr lang="en-GB" dirty="0" err="1"/>
              <a:t>UiB’s</a:t>
            </a:r>
            <a:r>
              <a:rPr lang="en-GB" dirty="0"/>
              <a:t> research spans over a wide range of fields and contributes to fundamental understanding and to addressing the challenges of the future</a:t>
            </a:r>
          </a:p>
          <a:p>
            <a:r>
              <a:rPr lang="en-GB" dirty="0"/>
              <a:t>Our mandate is to ensure a broad span of academic research, which includes scientific and artistic methods</a:t>
            </a:r>
          </a:p>
          <a:p>
            <a:r>
              <a:rPr lang="en-GB" dirty="0"/>
              <a:t>We safeguard independent and curiosity-driven research and the recognition of the intrinsic value of knowledge</a:t>
            </a:r>
          </a:p>
          <a:p>
            <a:r>
              <a:rPr lang="en-GB" dirty="0"/>
              <a:t>High quality, academic integrity, and a long-term perspective characterise </a:t>
            </a:r>
            <a:r>
              <a:rPr lang="en-GB" dirty="0" err="1"/>
              <a:t>UiB’s</a:t>
            </a:r>
            <a:r>
              <a:rPr lang="en-GB" dirty="0"/>
              <a:t> research communities, a number of which are world leading</a:t>
            </a:r>
          </a:p>
          <a:p>
            <a:r>
              <a:rPr lang="en-GB" dirty="0"/>
              <a:t>Research ethics and the integrity of science are key values in our work</a:t>
            </a:r>
          </a:p>
        </p:txBody>
      </p:sp>
    </p:spTree>
    <p:extLst>
      <p:ext uri="{BB962C8B-B14F-4D97-AF65-F5344CB8AC3E}">
        <p14:creationId xmlns:p14="http://schemas.microsoft.com/office/powerpoint/2010/main" val="157823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2D1FCDF-5C6B-686B-373E-9F701D38A652}"/>
              </a:ext>
            </a:extLst>
          </p:cNvPr>
          <p:cNvSpPr>
            <a:spLocks noGrp="1"/>
          </p:cNvSpPr>
          <p:nvPr>
            <p:ph type="title"/>
          </p:nvPr>
        </p:nvSpPr>
        <p:spPr/>
        <p:txBody>
          <a:bodyPr/>
          <a:lstStyle/>
          <a:p>
            <a:r>
              <a:rPr lang="en-GB" err="1">
                <a:latin typeface="Calibri"/>
                <a:ea typeface="Calibri"/>
                <a:cs typeface="Calibri"/>
              </a:rPr>
              <a:t>UiB</a:t>
            </a:r>
            <a:r>
              <a:rPr lang="en-GB">
                <a:latin typeface="Calibri"/>
                <a:ea typeface="Calibri"/>
                <a:cs typeface="Calibri"/>
              </a:rPr>
              <a:t> will push the boundaries of knowledge </a:t>
            </a:r>
            <a:br>
              <a:rPr lang="en-GB"/>
            </a:br>
            <a:r>
              <a:rPr lang="en-GB">
                <a:latin typeface="Calibri"/>
                <a:ea typeface="Calibri"/>
                <a:cs typeface="Calibri"/>
              </a:rPr>
              <a:t>and contribute to a sustainable and democratic future through strong research within and across disciplines </a:t>
            </a:r>
            <a:br>
              <a:rPr lang="en-GB"/>
            </a:br>
            <a:r>
              <a:rPr lang="en-GB">
                <a:latin typeface="Calibri"/>
                <a:ea typeface="Calibri"/>
                <a:cs typeface="Calibri"/>
              </a:rPr>
              <a:t>over a broad academic span.</a:t>
            </a:r>
            <a:endParaRPr lang="nn-NO">
              <a:latin typeface="Calibri"/>
              <a:ea typeface="Calibri"/>
              <a:cs typeface="Calibri"/>
            </a:endParaRPr>
          </a:p>
        </p:txBody>
      </p:sp>
      <p:sp>
        <p:nvSpPr>
          <p:cNvPr id="2" name="Plassholder for tekst 1">
            <a:extLst>
              <a:ext uri="{FF2B5EF4-FFF2-40B4-BE49-F238E27FC236}">
                <a16:creationId xmlns:a16="http://schemas.microsoft.com/office/drawing/2014/main" id="{8440D17B-4815-E804-A394-84DDE1277DC4}"/>
              </a:ext>
            </a:extLst>
          </p:cNvPr>
          <p:cNvSpPr>
            <a:spLocks noGrp="1"/>
          </p:cNvSpPr>
          <p:nvPr>
            <p:ph type="body" sz="quarter" idx="12"/>
          </p:nvPr>
        </p:nvSpPr>
        <p:spPr/>
        <p:txBody>
          <a:bodyPr/>
          <a:lstStyle/>
          <a:p>
            <a:endParaRPr lang="nn-NO"/>
          </a:p>
        </p:txBody>
      </p:sp>
      <p:sp>
        <p:nvSpPr>
          <p:cNvPr id="3" name="Plassholder for tekst 2">
            <a:extLst>
              <a:ext uri="{FF2B5EF4-FFF2-40B4-BE49-F238E27FC236}">
                <a16:creationId xmlns:a16="http://schemas.microsoft.com/office/drawing/2014/main" id="{0F38DDC4-5046-1CF1-A7AD-1BBC8A003820}"/>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349513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757CDE1-83EF-A9B4-01B9-D878C2A5B3A4}"/>
              </a:ext>
            </a:extLst>
          </p:cNvPr>
          <p:cNvSpPr>
            <a:spLocks noGrp="1"/>
          </p:cNvSpPr>
          <p:nvPr>
            <p:ph type="title"/>
          </p:nvPr>
        </p:nvSpPr>
        <p:spPr/>
        <p:txBody>
          <a:bodyPr/>
          <a:lstStyle/>
          <a:p>
            <a:r>
              <a:rPr lang="nn-NO" sz="1600" cap="none"/>
              <a:t>UNIVERSITY OF BERGEN</a:t>
            </a:r>
            <a:endParaRPr lang="nn-NO" cap="none"/>
          </a:p>
        </p:txBody>
      </p:sp>
      <p:sp>
        <p:nvSpPr>
          <p:cNvPr id="3" name="Plassholder for tekst 2">
            <a:extLst>
              <a:ext uri="{FF2B5EF4-FFF2-40B4-BE49-F238E27FC236}">
                <a16:creationId xmlns:a16="http://schemas.microsoft.com/office/drawing/2014/main" id="{0CDB0C94-598F-A519-9C4A-EC241DCC4B8E}"/>
              </a:ext>
            </a:extLst>
          </p:cNvPr>
          <p:cNvSpPr>
            <a:spLocks noGrp="1"/>
          </p:cNvSpPr>
          <p:nvPr>
            <p:ph type="body" sz="quarter" idx="10"/>
          </p:nvPr>
        </p:nvSpPr>
        <p:spPr/>
        <p:txBody>
          <a:bodyPr/>
          <a:lstStyle/>
          <a:p>
            <a:pPr marL="182404" indent="-178594">
              <a:spcBef>
                <a:spcPts val="890"/>
              </a:spcBef>
              <a:tabLst>
                <a:tab pos="705678" algn="l"/>
              </a:tabLst>
            </a:pPr>
            <a:r>
              <a:rPr lang="en-GB">
                <a:latin typeface="Calibri"/>
                <a:cs typeface="Calibri"/>
              </a:rPr>
              <a:t>Established</a:t>
            </a:r>
            <a:r>
              <a:rPr lang="nb-NO">
                <a:latin typeface="Calibri"/>
                <a:cs typeface="Calibri"/>
              </a:rPr>
              <a:t> in 1946, </a:t>
            </a:r>
            <a:r>
              <a:rPr lang="en-GB">
                <a:latin typeface="Calibri"/>
                <a:cs typeface="Calibri"/>
              </a:rPr>
              <a:t>with roots dating</a:t>
            </a:r>
            <a:r>
              <a:rPr lang="nb-NO">
                <a:latin typeface="Calibri"/>
                <a:cs typeface="Calibri"/>
              </a:rPr>
              <a:t> back to 1825</a:t>
            </a:r>
          </a:p>
          <a:p>
            <a:pPr marL="182404" indent="-178594">
              <a:spcBef>
                <a:spcPts val="890"/>
              </a:spcBef>
              <a:tabLst>
                <a:tab pos="705678" algn="l"/>
              </a:tabLst>
            </a:pPr>
            <a:r>
              <a:rPr lang="nb-NO">
                <a:latin typeface="Calibri"/>
                <a:cs typeface="Calibri"/>
              </a:rPr>
              <a:t>International </a:t>
            </a:r>
            <a:r>
              <a:rPr lang="en-GB">
                <a:latin typeface="Calibri"/>
                <a:cs typeface="Calibri"/>
              </a:rPr>
              <a:t>research</a:t>
            </a:r>
            <a:r>
              <a:rPr lang="nb-NO">
                <a:latin typeface="Calibri"/>
                <a:cs typeface="Calibri"/>
              </a:rPr>
              <a:t> </a:t>
            </a:r>
            <a:r>
              <a:rPr lang="en-GB">
                <a:latin typeface="Calibri"/>
                <a:cs typeface="Calibri"/>
              </a:rPr>
              <a:t>university</a:t>
            </a:r>
            <a:r>
              <a:rPr lang="nb-NO">
                <a:latin typeface="Calibri"/>
                <a:cs typeface="Calibri"/>
              </a:rPr>
              <a:t> </a:t>
            </a:r>
          </a:p>
          <a:p>
            <a:pPr marL="182404" indent="-178594">
              <a:spcBef>
                <a:spcPts val="890"/>
              </a:spcBef>
              <a:tabLst>
                <a:tab pos="705678" algn="l"/>
              </a:tabLst>
            </a:pPr>
            <a:r>
              <a:rPr lang="en-US">
                <a:latin typeface="Calibri"/>
                <a:cs typeface="Calibri"/>
              </a:rPr>
              <a:t>Wide range of </a:t>
            </a:r>
            <a:r>
              <a:rPr lang="en-GB">
                <a:latin typeface="Calibri"/>
                <a:cs typeface="Calibri"/>
              </a:rPr>
              <a:t>academic</a:t>
            </a:r>
            <a:r>
              <a:rPr lang="en-US">
                <a:latin typeface="Calibri"/>
                <a:cs typeface="Calibri"/>
              </a:rPr>
              <a:t> disciplines</a:t>
            </a:r>
          </a:p>
          <a:p>
            <a:pPr marL="182404" indent="-178594">
              <a:spcBef>
                <a:spcPts val="890"/>
              </a:spcBef>
              <a:tabLst>
                <a:tab pos="705678" algn="l"/>
              </a:tabLst>
            </a:pPr>
            <a:r>
              <a:rPr lang="en-US">
                <a:latin typeface="Calibri"/>
                <a:cs typeface="Calibri"/>
              </a:rPr>
              <a:t>Academic freedom and European university values</a:t>
            </a:r>
          </a:p>
          <a:p>
            <a:pPr marL="182404" indent="-178594">
              <a:spcBef>
                <a:spcPts val="890"/>
              </a:spcBef>
              <a:tabLst>
                <a:tab pos="705678" algn="l"/>
              </a:tabLst>
            </a:pPr>
            <a:r>
              <a:rPr lang="en-US">
                <a:latin typeface="Calibri"/>
                <a:cs typeface="Calibri"/>
              </a:rPr>
              <a:t>A knowledge- and culture-bearing institution </a:t>
            </a:r>
            <a:endParaRPr lang="nb-NO">
              <a:latin typeface="Calibri"/>
              <a:cs typeface="Calibri"/>
            </a:endParaRPr>
          </a:p>
        </p:txBody>
      </p:sp>
    </p:spTree>
    <p:extLst>
      <p:ext uri="{BB962C8B-B14F-4D97-AF65-F5344CB8AC3E}">
        <p14:creationId xmlns:p14="http://schemas.microsoft.com/office/powerpoint/2010/main" val="3343327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2E127A-DA2B-A389-76F3-1915DBC5D3D0}"/>
              </a:ext>
            </a:extLst>
          </p:cNvPr>
          <p:cNvSpPr>
            <a:spLocks noGrp="1"/>
          </p:cNvSpPr>
          <p:nvPr>
            <p:ph type="title"/>
          </p:nvPr>
        </p:nvSpPr>
        <p:spPr/>
        <p:txBody>
          <a:bodyPr/>
          <a:lstStyle/>
          <a:p>
            <a:r>
              <a:rPr lang="nb-NO" cap="none"/>
              <a:t>CONTRIBUTION AND COMISSIONED RESEARCH INCOME</a:t>
            </a:r>
            <a:endParaRPr lang="nn-NO" cap="none"/>
          </a:p>
        </p:txBody>
      </p:sp>
      <p:sp>
        <p:nvSpPr>
          <p:cNvPr id="12" name="Plassholder for tekst 11">
            <a:extLst>
              <a:ext uri="{FF2B5EF4-FFF2-40B4-BE49-F238E27FC236}">
                <a16:creationId xmlns:a16="http://schemas.microsoft.com/office/drawing/2014/main" id="{6A4E5F9C-6035-FF1E-8750-74053640130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7DE8EDAB-4ACD-283D-8E9B-B0A4F88E5154}"/>
              </a:ext>
            </a:extLst>
          </p:cNvPr>
          <p:cNvSpPr>
            <a:spLocks noGrp="1"/>
          </p:cNvSpPr>
          <p:nvPr>
            <p:ph type="body" sz="quarter" idx="13"/>
          </p:nvPr>
        </p:nvSpPr>
        <p:spPr/>
        <p:txBody>
          <a:bodyPr/>
          <a:lstStyle/>
          <a:p>
            <a:r>
              <a:rPr lang="nn-NO">
                <a:latin typeface="Calibri"/>
                <a:ea typeface="Calibri"/>
                <a:cs typeface="Calibri"/>
              </a:rPr>
              <a:t>1.34 </a:t>
            </a:r>
            <a:r>
              <a:rPr lang="nn-NO" err="1">
                <a:latin typeface="Calibri"/>
                <a:ea typeface="Calibri"/>
                <a:cs typeface="Calibri"/>
              </a:rPr>
              <a:t>bill</a:t>
            </a:r>
            <a:r>
              <a:rPr lang="nn-NO">
                <a:latin typeface="Calibri"/>
                <a:ea typeface="Calibri"/>
                <a:cs typeface="Calibri"/>
              </a:rPr>
              <a:t>.</a:t>
            </a:r>
          </a:p>
        </p:txBody>
      </p:sp>
      <p:sp>
        <p:nvSpPr>
          <p:cNvPr id="5" name="Plassholder for tekst 4">
            <a:extLst>
              <a:ext uri="{FF2B5EF4-FFF2-40B4-BE49-F238E27FC236}">
                <a16:creationId xmlns:a16="http://schemas.microsoft.com/office/drawing/2014/main" id="{62CBB280-2D7A-1492-7406-7621E21C0BB8}"/>
              </a:ext>
            </a:extLst>
          </p:cNvPr>
          <p:cNvSpPr>
            <a:spLocks noGrp="1"/>
          </p:cNvSpPr>
          <p:nvPr>
            <p:ph type="body" sz="quarter" idx="14"/>
          </p:nvPr>
        </p:nvSpPr>
        <p:spPr>
          <a:xfrm>
            <a:off x="790325" y="2085314"/>
            <a:ext cx="2724867" cy="433034"/>
          </a:xfrm>
        </p:spPr>
        <p:txBody>
          <a:bodyPr/>
          <a:lstStyle/>
          <a:p>
            <a:r>
              <a:rPr lang="en-GB"/>
              <a:t>total contribution and commissioned </a:t>
            </a:r>
            <a:br>
              <a:rPr lang="en-GB"/>
            </a:br>
            <a:r>
              <a:rPr lang="en-GB"/>
              <a:t>research income (BOA)</a:t>
            </a:r>
          </a:p>
        </p:txBody>
      </p:sp>
      <p:sp>
        <p:nvSpPr>
          <p:cNvPr id="6" name="Plassholder for tekst 5">
            <a:extLst>
              <a:ext uri="{FF2B5EF4-FFF2-40B4-BE49-F238E27FC236}">
                <a16:creationId xmlns:a16="http://schemas.microsoft.com/office/drawing/2014/main" id="{8D284340-1580-9B91-2348-2AED8C4E32B3}"/>
              </a:ext>
            </a:extLst>
          </p:cNvPr>
          <p:cNvSpPr>
            <a:spLocks noGrp="1"/>
          </p:cNvSpPr>
          <p:nvPr>
            <p:ph type="body" sz="quarter" idx="15"/>
          </p:nvPr>
        </p:nvSpPr>
        <p:spPr/>
        <p:txBody>
          <a:bodyPr/>
          <a:lstStyle/>
          <a:p>
            <a:r>
              <a:rPr lang="nn-NO">
                <a:latin typeface="Calibri"/>
                <a:ea typeface="Calibri"/>
                <a:cs typeface="Calibri"/>
              </a:rPr>
              <a:t>209 mill.</a:t>
            </a:r>
          </a:p>
        </p:txBody>
      </p:sp>
      <p:sp>
        <p:nvSpPr>
          <p:cNvPr id="7" name="Plassholder for tekst 6">
            <a:extLst>
              <a:ext uri="{FF2B5EF4-FFF2-40B4-BE49-F238E27FC236}">
                <a16:creationId xmlns:a16="http://schemas.microsoft.com/office/drawing/2014/main" id="{C8677D51-7516-9235-F8D8-24FA2039544A}"/>
              </a:ext>
            </a:extLst>
          </p:cNvPr>
          <p:cNvSpPr>
            <a:spLocks noGrp="1"/>
          </p:cNvSpPr>
          <p:nvPr>
            <p:ph type="body" sz="quarter" idx="16"/>
          </p:nvPr>
        </p:nvSpPr>
        <p:spPr/>
        <p:txBody>
          <a:bodyPr/>
          <a:lstStyle/>
          <a:p>
            <a:r>
              <a:rPr lang="nb-NO">
                <a:latin typeface="Calibri"/>
                <a:cs typeface="Calibri"/>
              </a:rPr>
              <a:t>European Union</a:t>
            </a:r>
            <a:endParaRPr lang="nb-NO"/>
          </a:p>
        </p:txBody>
      </p:sp>
      <p:sp>
        <p:nvSpPr>
          <p:cNvPr id="8" name="Plassholder for tekst 7">
            <a:extLst>
              <a:ext uri="{FF2B5EF4-FFF2-40B4-BE49-F238E27FC236}">
                <a16:creationId xmlns:a16="http://schemas.microsoft.com/office/drawing/2014/main" id="{5D2EF491-0CE7-88AF-FE98-4BDFF525BD8E}"/>
              </a:ext>
            </a:extLst>
          </p:cNvPr>
          <p:cNvSpPr>
            <a:spLocks noGrp="1"/>
          </p:cNvSpPr>
          <p:nvPr>
            <p:ph type="body" sz="quarter" idx="17"/>
          </p:nvPr>
        </p:nvSpPr>
        <p:spPr/>
        <p:txBody>
          <a:bodyPr/>
          <a:lstStyle/>
          <a:p>
            <a:r>
              <a:rPr lang="nn-NO">
                <a:latin typeface="Calibri"/>
                <a:ea typeface="Calibri"/>
                <a:cs typeface="Calibri"/>
              </a:rPr>
              <a:t>570 mill.</a:t>
            </a:r>
          </a:p>
        </p:txBody>
      </p:sp>
      <p:sp>
        <p:nvSpPr>
          <p:cNvPr id="9" name="Plassholder for tekst 8">
            <a:extLst>
              <a:ext uri="{FF2B5EF4-FFF2-40B4-BE49-F238E27FC236}">
                <a16:creationId xmlns:a16="http://schemas.microsoft.com/office/drawing/2014/main" id="{78F0EA6B-DC1D-05A8-ABB3-C7A296A3B460}"/>
              </a:ext>
            </a:extLst>
          </p:cNvPr>
          <p:cNvSpPr>
            <a:spLocks noGrp="1"/>
          </p:cNvSpPr>
          <p:nvPr>
            <p:ph type="body" sz="quarter" idx="18"/>
          </p:nvPr>
        </p:nvSpPr>
        <p:spPr>
          <a:xfrm>
            <a:off x="4669536" y="2085314"/>
            <a:ext cx="2320924" cy="316369"/>
          </a:xfrm>
        </p:spPr>
        <p:txBody>
          <a:bodyPr/>
          <a:lstStyle/>
          <a:p>
            <a:r>
              <a:rPr lang="en-US">
                <a:latin typeface="Calibri"/>
                <a:cs typeface="Calibri"/>
              </a:rPr>
              <a:t>The Research Council of Norway</a:t>
            </a:r>
            <a:endParaRPr lang="nb-NO">
              <a:latin typeface="Calibri"/>
              <a:cs typeface="Calibri"/>
            </a:endParaRPr>
          </a:p>
          <a:p>
            <a:endParaRPr lang="nb-NO"/>
          </a:p>
        </p:txBody>
      </p:sp>
      <p:sp>
        <p:nvSpPr>
          <p:cNvPr id="10" name="Plassholder for tekst 9">
            <a:extLst>
              <a:ext uri="{FF2B5EF4-FFF2-40B4-BE49-F238E27FC236}">
                <a16:creationId xmlns:a16="http://schemas.microsoft.com/office/drawing/2014/main" id="{CCF5CB78-98C2-7DCC-5E44-D54A4D167643}"/>
              </a:ext>
            </a:extLst>
          </p:cNvPr>
          <p:cNvSpPr>
            <a:spLocks noGrp="1"/>
          </p:cNvSpPr>
          <p:nvPr>
            <p:ph type="body" sz="quarter" idx="19"/>
          </p:nvPr>
        </p:nvSpPr>
        <p:spPr/>
        <p:txBody>
          <a:bodyPr/>
          <a:lstStyle/>
          <a:p>
            <a:r>
              <a:rPr lang="nn-NO">
                <a:latin typeface="Calibri"/>
                <a:ea typeface="Calibri"/>
                <a:cs typeface="Calibri"/>
              </a:rPr>
              <a:t>565 mill.</a:t>
            </a:r>
          </a:p>
        </p:txBody>
      </p:sp>
      <p:sp>
        <p:nvSpPr>
          <p:cNvPr id="11" name="Plassholder for tekst 10">
            <a:extLst>
              <a:ext uri="{FF2B5EF4-FFF2-40B4-BE49-F238E27FC236}">
                <a16:creationId xmlns:a16="http://schemas.microsoft.com/office/drawing/2014/main" id="{3BBCF7C6-45B1-6A71-FBA2-A3B6FF64EEB0}"/>
              </a:ext>
            </a:extLst>
          </p:cNvPr>
          <p:cNvSpPr>
            <a:spLocks noGrp="1"/>
          </p:cNvSpPr>
          <p:nvPr>
            <p:ph type="body" sz="quarter" idx="20"/>
          </p:nvPr>
        </p:nvSpPr>
        <p:spPr/>
        <p:txBody>
          <a:bodyPr/>
          <a:lstStyle/>
          <a:p>
            <a:r>
              <a:rPr lang="nb-NO" sz="1400" err="1">
                <a:latin typeface="Calibri"/>
                <a:ea typeface="Calibri"/>
                <a:cs typeface="Calibri"/>
              </a:rPr>
              <a:t>other</a:t>
            </a:r>
            <a:endParaRPr lang="en-US" sz="1400">
              <a:latin typeface="Calibri"/>
              <a:cs typeface="Calibri"/>
            </a:endParaRPr>
          </a:p>
        </p:txBody>
      </p:sp>
    </p:spTree>
    <p:extLst>
      <p:ext uri="{BB962C8B-B14F-4D97-AF65-F5344CB8AC3E}">
        <p14:creationId xmlns:p14="http://schemas.microsoft.com/office/powerpoint/2010/main" val="2930574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3351BE1-A5D7-1F6D-6C83-ABBEA57B965B}"/>
              </a:ext>
            </a:extLst>
          </p:cNvPr>
          <p:cNvSpPr>
            <a:spLocks noGrp="1"/>
          </p:cNvSpPr>
          <p:nvPr>
            <p:ph type="title"/>
          </p:nvPr>
        </p:nvSpPr>
        <p:spPr/>
        <p:txBody>
          <a:bodyPr/>
          <a:lstStyle/>
          <a:p>
            <a:r>
              <a:rPr lang="nb-NO" cap="none"/>
              <a:t>GRANTS FROM THE EUROPEAN RESEARCH COUNCIL</a:t>
            </a:r>
            <a:endParaRPr lang="nn-NO"/>
          </a:p>
        </p:txBody>
      </p:sp>
      <p:sp>
        <p:nvSpPr>
          <p:cNvPr id="6" name="Plassholder for tekst 5">
            <a:extLst>
              <a:ext uri="{FF2B5EF4-FFF2-40B4-BE49-F238E27FC236}">
                <a16:creationId xmlns:a16="http://schemas.microsoft.com/office/drawing/2014/main" id="{528DA0AD-A4B3-717D-F754-627322214804}"/>
              </a:ext>
            </a:extLst>
          </p:cNvPr>
          <p:cNvSpPr>
            <a:spLocks noGrp="1"/>
          </p:cNvSpPr>
          <p:nvPr>
            <p:ph type="body" sz="quarter" idx="14"/>
          </p:nvPr>
        </p:nvSpPr>
        <p:spPr/>
        <p:txBody>
          <a:bodyPr/>
          <a:lstStyle/>
          <a:p>
            <a:r>
              <a:rPr lang="en-GB" sz="1200">
                <a:latin typeface="Calibri"/>
                <a:ea typeface="Calibri"/>
                <a:cs typeface="Calibri"/>
              </a:rPr>
              <a:t>51</a:t>
            </a:r>
            <a:r>
              <a:rPr lang="en-GB" sz="1200" spc="-12">
                <a:latin typeface="Calibri"/>
                <a:ea typeface="Calibri"/>
                <a:cs typeface="Calibri"/>
              </a:rPr>
              <a:t> </a:t>
            </a:r>
            <a:r>
              <a:rPr lang="en-GB" sz="1200" spc="-12" err="1">
                <a:latin typeface="Calibri"/>
                <a:ea typeface="Calibri"/>
                <a:cs typeface="Calibri"/>
              </a:rPr>
              <a:t>UiB</a:t>
            </a:r>
            <a:r>
              <a:rPr lang="en-GB" sz="1200" spc="-12">
                <a:latin typeface="Calibri"/>
                <a:ea typeface="Calibri"/>
                <a:cs typeface="Calibri"/>
              </a:rPr>
              <a:t> </a:t>
            </a:r>
            <a:r>
              <a:rPr lang="en-GB" sz="1200" spc="-7">
                <a:latin typeface="Calibri"/>
                <a:ea typeface="Calibri"/>
                <a:cs typeface="Calibri"/>
              </a:rPr>
              <a:t>researchers have received 57 grants from ERC since 2007</a:t>
            </a:r>
          </a:p>
          <a:p>
            <a:endParaRPr lang="en-GB" sz="1200">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43808E75-EE7D-A48C-FA4D-24767908DA6C}"/>
              </a:ext>
            </a:extLst>
          </p:cNvPr>
          <p:cNvGraphicFramePr/>
          <p:nvPr>
            <p:extLst>
              <p:ext uri="{D42A27DB-BD31-4B8C-83A1-F6EECF244321}">
                <p14:modId xmlns:p14="http://schemas.microsoft.com/office/powerpoint/2010/main" val="1954039336"/>
              </p:ext>
            </p:extLst>
          </p:nvPr>
        </p:nvGraphicFramePr>
        <p:xfrm>
          <a:off x="1771048" y="845821"/>
          <a:ext cx="4981074" cy="35109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906F191-6007-C028-D51B-1384592AA247}"/>
              </a:ext>
            </a:extLst>
          </p:cNvPr>
          <p:cNvSpPr>
            <a:spLocks noGrp="1"/>
          </p:cNvSpPr>
          <p:nvPr>
            <p:ph type="title"/>
          </p:nvPr>
        </p:nvSpPr>
        <p:spPr/>
        <p:txBody>
          <a:bodyPr/>
          <a:lstStyle/>
          <a:p>
            <a:r>
              <a:rPr lang="nb-NO" cap="none" dirty="0"/>
              <a:t>GRANTS FROM THE EUROPEAN </a:t>
            </a:r>
            <a:r>
              <a:rPr lang="en-GB" cap="none" dirty="0"/>
              <a:t>RESEARCH</a:t>
            </a:r>
            <a:r>
              <a:rPr lang="nb-NO" cap="none" dirty="0"/>
              <a:t> COUNCIL</a:t>
            </a:r>
            <a:endParaRPr lang="nn-NO" dirty="0"/>
          </a:p>
        </p:txBody>
      </p:sp>
      <p:sp>
        <p:nvSpPr>
          <p:cNvPr id="6" name="Plassholder for tekst 5">
            <a:extLst>
              <a:ext uri="{FF2B5EF4-FFF2-40B4-BE49-F238E27FC236}">
                <a16:creationId xmlns:a16="http://schemas.microsoft.com/office/drawing/2014/main" id="{3525D0A7-1E92-1589-E2D9-7834D58DA373}"/>
              </a:ext>
            </a:extLst>
          </p:cNvPr>
          <p:cNvSpPr>
            <a:spLocks noGrp="1"/>
          </p:cNvSpPr>
          <p:nvPr>
            <p:ph type="body" sz="quarter" idx="14"/>
          </p:nvPr>
        </p:nvSpPr>
        <p:spPr>
          <a:xfrm>
            <a:off x="1693733" y="4550916"/>
            <a:ext cx="5756530" cy="446247"/>
          </a:xfrm>
        </p:spPr>
        <p:txBody>
          <a:bodyPr/>
          <a:lstStyle/>
          <a:p>
            <a:r>
              <a:rPr lang="en-GB" sz="1200" spc="-12">
                <a:latin typeface="Calibri"/>
                <a:ea typeface="Calibri"/>
                <a:cs typeface="Calibri"/>
              </a:rPr>
              <a:t>51 </a:t>
            </a:r>
            <a:r>
              <a:rPr lang="en-GB" sz="1200" spc="-12" err="1">
                <a:latin typeface="Calibri"/>
                <a:ea typeface="Calibri"/>
                <a:cs typeface="Calibri"/>
              </a:rPr>
              <a:t>UiB</a:t>
            </a:r>
            <a:r>
              <a:rPr lang="en-GB" sz="1200" spc="-12">
                <a:latin typeface="Calibri"/>
                <a:ea typeface="Calibri"/>
                <a:cs typeface="Calibri"/>
              </a:rPr>
              <a:t> </a:t>
            </a:r>
            <a:r>
              <a:rPr lang="en-GB" sz="1200" spc="-7">
                <a:latin typeface="Calibri"/>
                <a:ea typeface="Calibri"/>
                <a:cs typeface="Calibri"/>
              </a:rPr>
              <a:t>researchers have received 57 grants from ERC since 2007</a:t>
            </a:r>
          </a:p>
          <a:p>
            <a:endParaRPr lang="en-GB" sz="1200">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022F1896-F342-2C7B-4174-A2D61C802606}"/>
              </a:ext>
            </a:extLst>
          </p:cNvPr>
          <p:cNvGraphicFramePr/>
          <p:nvPr>
            <p:extLst>
              <p:ext uri="{D42A27DB-BD31-4B8C-83A1-F6EECF244321}">
                <p14:modId xmlns:p14="http://schemas.microsoft.com/office/powerpoint/2010/main" val="2218108679"/>
              </p:ext>
            </p:extLst>
          </p:nvPr>
        </p:nvGraphicFramePr>
        <p:xfrm>
          <a:off x="1536046" y="1011792"/>
          <a:ext cx="6071909" cy="33005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5490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FD00C8A-E6D1-A73D-3CE4-F2580375A054}"/>
              </a:ext>
            </a:extLst>
          </p:cNvPr>
          <p:cNvSpPr>
            <a:spLocks noGrp="1"/>
          </p:cNvSpPr>
          <p:nvPr>
            <p:ph type="title"/>
          </p:nvPr>
        </p:nvSpPr>
        <p:spPr/>
        <p:txBody>
          <a:bodyPr/>
          <a:lstStyle/>
          <a:p>
            <a:r>
              <a:rPr lang="nb-NO" cap="none"/>
              <a:t>CENTRES OF EXCELLENCE</a:t>
            </a:r>
          </a:p>
        </p:txBody>
      </p:sp>
      <p:pic>
        <p:nvPicPr>
          <p:cNvPr id="19" name="Plassholder for bilde 18">
            <a:extLst>
              <a:ext uri="{FF2B5EF4-FFF2-40B4-BE49-F238E27FC236}">
                <a16:creationId xmlns:a16="http://schemas.microsoft.com/office/drawing/2014/main" id="{DEBFA02F-9262-8D21-4CB3-A7E292E2523E}"/>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p:pic>
      <p:sp>
        <p:nvSpPr>
          <p:cNvPr id="6" name="Plassholder for tekst 5">
            <a:extLst>
              <a:ext uri="{FF2B5EF4-FFF2-40B4-BE49-F238E27FC236}">
                <a16:creationId xmlns:a16="http://schemas.microsoft.com/office/drawing/2014/main" id="{6C7230C7-9CB1-264C-C2AB-87E7AF5B8E42}"/>
              </a:ext>
            </a:extLst>
          </p:cNvPr>
          <p:cNvSpPr>
            <a:spLocks noGrp="1"/>
          </p:cNvSpPr>
          <p:nvPr>
            <p:ph type="body" sz="quarter" idx="13"/>
          </p:nvPr>
        </p:nvSpPr>
        <p:spPr/>
        <p:txBody>
          <a:bodyPr/>
          <a:lstStyle/>
          <a:p>
            <a:r>
              <a:rPr lang="en-GB" err="1"/>
              <a:t>Center</a:t>
            </a:r>
            <a:r>
              <a:rPr lang="en-GB"/>
              <a:t> for Digital Narrative</a:t>
            </a:r>
          </a:p>
        </p:txBody>
      </p:sp>
      <p:pic>
        <p:nvPicPr>
          <p:cNvPr id="21" name="Plassholder for bilde 20">
            <a:extLst>
              <a:ext uri="{FF2B5EF4-FFF2-40B4-BE49-F238E27FC236}">
                <a16:creationId xmlns:a16="http://schemas.microsoft.com/office/drawing/2014/main" id="{BC82B4A0-E91D-969A-C391-9F2FBCF83F71}"/>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p:blipFill>
        <p:spPr>
          <a:xfrm>
            <a:off x="3147674" y="971551"/>
            <a:ext cx="2851189" cy="1934612"/>
          </a:xfrm>
        </p:spPr>
      </p:pic>
      <p:sp>
        <p:nvSpPr>
          <p:cNvPr id="9" name="Plassholder for tekst 8">
            <a:extLst>
              <a:ext uri="{FF2B5EF4-FFF2-40B4-BE49-F238E27FC236}">
                <a16:creationId xmlns:a16="http://schemas.microsoft.com/office/drawing/2014/main" id="{711549BD-93F1-2E52-F7C6-09235627A882}"/>
              </a:ext>
            </a:extLst>
          </p:cNvPr>
          <p:cNvSpPr>
            <a:spLocks noGrp="1"/>
          </p:cNvSpPr>
          <p:nvPr>
            <p:ph type="body" sz="quarter" idx="16"/>
          </p:nvPr>
        </p:nvSpPr>
        <p:spPr>
          <a:xfrm>
            <a:off x="3225688" y="2337342"/>
            <a:ext cx="2655459" cy="491584"/>
          </a:xfrm>
        </p:spPr>
        <p:txBody>
          <a:bodyPr/>
          <a:lstStyle/>
          <a:p>
            <a:r>
              <a:rPr lang="en-GB"/>
              <a:t>Ethics and Priority Setting in Health</a:t>
            </a:r>
          </a:p>
        </p:txBody>
      </p:sp>
      <p:pic>
        <p:nvPicPr>
          <p:cNvPr id="25" name="Plassholder for bilde 24">
            <a:extLst>
              <a:ext uri="{FF2B5EF4-FFF2-40B4-BE49-F238E27FC236}">
                <a16:creationId xmlns:a16="http://schemas.microsoft.com/office/drawing/2014/main" id="{C307E02A-5A01-2342-261F-940446B251D4}"/>
              </a:ext>
              <a:ext uri="{C183D7F6-B498-43B3-948B-1728B52AA6E4}">
                <adec:decorative xmlns:adec="http://schemas.microsoft.com/office/drawing/2017/decorative" val="1"/>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p:blipFill>
        <p:spPr>
          <a:xfrm>
            <a:off x="235311" y="2968522"/>
            <a:ext cx="2851189" cy="1934612"/>
          </a:xfrm>
        </p:spPr>
      </p:pic>
      <p:sp>
        <p:nvSpPr>
          <p:cNvPr id="13" name="Plassholder for tekst 12">
            <a:extLst>
              <a:ext uri="{FF2B5EF4-FFF2-40B4-BE49-F238E27FC236}">
                <a16:creationId xmlns:a16="http://schemas.microsoft.com/office/drawing/2014/main" id="{E76EEE87-B7CD-DBFE-DAC6-4F339F2C8D5D}"/>
              </a:ext>
            </a:extLst>
          </p:cNvPr>
          <p:cNvSpPr>
            <a:spLocks noGrp="1"/>
          </p:cNvSpPr>
          <p:nvPr>
            <p:ph type="body" sz="quarter" idx="20"/>
          </p:nvPr>
        </p:nvSpPr>
        <p:spPr>
          <a:xfrm>
            <a:off x="313325" y="4334313"/>
            <a:ext cx="2655459" cy="491584"/>
          </a:xfrm>
        </p:spPr>
        <p:txBody>
          <a:bodyPr vert="horz" lIns="108000" tIns="72000" rIns="0" bIns="0" rtlCol="0" anchor="t">
            <a:noAutofit/>
          </a:bodyPr>
          <a:lstStyle/>
          <a:p>
            <a:r>
              <a:rPr lang="en-GB" sz="1150"/>
              <a:t>Centre for Intervention Science in </a:t>
            </a:r>
            <a:br>
              <a:rPr lang="en-GB" sz="1150"/>
            </a:br>
            <a:r>
              <a:rPr lang="en-GB" sz="1150"/>
              <a:t>Maternal and Child Health (Until Aug. 25)</a:t>
            </a:r>
            <a:endParaRPr lang="en-GB" sz="1150">
              <a:ea typeface="Calibri"/>
              <a:cs typeface="Calibri"/>
            </a:endParaRPr>
          </a:p>
        </p:txBody>
      </p:sp>
      <p:pic>
        <p:nvPicPr>
          <p:cNvPr id="8" name="Plassholder for bilde 3">
            <a:extLst>
              <a:ext uri="{FF2B5EF4-FFF2-40B4-BE49-F238E27FC236}">
                <a16:creationId xmlns:a16="http://schemas.microsoft.com/office/drawing/2014/main" id="{B90BFB0C-E419-98D4-7CF7-CFDF08A5242F}"/>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147674" y="2968522"/>
            <a:ext cx="2851189" cy="1934612"/>
          </a:xfrm>
          <a:prstGeom prst="rect">
            <a:avLst/>
          </a:prstGeom>
          <a:solidFill>
            <a:schemeClr val="bg1">
              <a:lumMod val="85000"/>
            </a:schemeClr>
          </a:solidFill>
        </p:spPr>
      </p:pic>
      <p:sp>
        <p:nvSpPr>
          <p:cNvPr id="12" name="Plassholder for tekst 16">
            <a:extLst>
              <a:ext uri="{FF2B5EF4-FFF2-40B4-BE49-F238E27FC236}">
                <a16:creationId xmlns:a16="http://schemas.microsoft.com/office/drawing/2014/main" id="{9905155C-30F8-711C-42AA-02EE491AA109}"/>
              </a:ext>
            </a:extLst>
          </p:cNvPr>
          <p:cNvSpPr txBox="1">
            <a:spLocks/>
          </p:cNvSpPr>
          <p:nvPr/>
        </p:nvSpPr>
        <p:spPr>
          <a:xfrm>
            <a:off x="3225688" y="4334313"/>
            <a:ext cx="2655459" cy="491584"/>
          </a:xfrm>
          <a:prstGeom prst="rect">
            <a:avLst/>
          </a:prstGeom>
          <a:solidFill>
            <a:srgbClr val="1B437B">
              <a:alpha val="92000"/>
            </a:srgbClr>
          </a:solidFill>
        </p:spPr>
        <p:txBody>
          <a:bodyPr vert="horz" lIns="81000" tIns="54000" rIns="0" bIns="0" rtlCol="0">
            <a:noAutofit/>
          </a:bodyPr>
          <a:lstStyle>
            <a:lvl1pPr marL="0" indent="0" algn="l" defTabSz="685709" rtl="0" eaLnBrk="1" latinLnBrk="0" hangingPunct="1">
              <a:lnSpc>
                <a:spcPct val="101000"/>
              </a:lnSpc>
              <a:spcBef>
                <a:spcPts val="750"/>
              </a:spcBef>
              <a:buFont typeface="Arial" panose="020B0604020202020204" pitchFamily="34" charset="0"/>
              <a:buNone/>
              <a:defRPr sz="1200" kern="1200">
                <a:solidFill>
                  <a:schemeClr val="bg1"/>
                </a:solidFill>
                <a:latin typeface="+mn-lt"/>
                <a:ea typeface="+mn-ea"/>
                <a:cs typeface="+mn-cs"/>
              </a:defRPr>
            </a:lvl1pPr>
            <a:lvl2pPr marL="514281" indent="-171427" algn="l" defTabSz="685709" rtl="0" eaLnBrk="1" latinLnBrk="0" hangingPunct="1">
              <a:lnSpc>
                <a:spcPct val="101000"/>
              </a:lnSpc>
              <a:spcBef>
                <a:spcPts val="375"/>
              </a:spcBef>
              <a:buFont typeface="Arial" panose="020B0604020202020204" pitchFamily="34" charset="0"/>
              <a:buChar char="•"/>
              <a:defRPr sz="1400" kern="1200">
                <a:solidFill>
                  <a:schemeClr val="tx2"/>
                </a:solidFill>
                <a:latin typeface="+mn-lt"/>
                <a:ea typeface="+mn-ea"/>
                <a:cs typeface="+mn-cs"/>
              </a:defRPr>
            </a:lvl2pPr>
            <a:lvl3pPr marL="857136" indent="-171427" algn="l" defTabSz="685709" rtl="0" eaLnBrk="1" latinLnBrk="0" hangingPunct="1">
              <a:lnSpc>
                <a:spcPct val="101000"/>
              </a:lnSpc>
              <a:spcBef>
                <a:spcPts val="375"/>
              </a:spcBef>
              <a:buFont typeface="Arial" panose="020B0604020202020204" pitchFamily="34" charset="0"/>
              <a:buChar char="•"/>
              <a:defRPr sz="1200" kern="1200">
                <a:solidFill>
                  <a:schemeClr val="tx2"/>
                </a:solidFill>
                <a:latin typeface="+mn-lt"/>
                <a:ea typeface="+mn-ea"/>
                <a:cs typeface="+mn-cs"/>
              </a:defRPr>
            </a:lvl3pPr>
            <a:lvl4pPr marL="1199990" indent="-171427" algn="l" defTabSz="685709" rtl="0" eaLnBrk="1" latinLnBrk="0" hangingPunct="1">
              <a:lnSpc>
                <a:spcPct val="101000"/>
              </a:lnSpc>
              <a:spcBef>
                <a:spcPts val="375"/>
              </a:spcBef>
              <a:buFont typeface="Arial" panose="020B0604020202020204" pitchFamily="34" charset="0"/>
              <a:buChar char="•"/>
              <a:defRPr sz="1000" kern="1200">
                <a:solidFill>
                  <a:schemeClr val="tx2"/>
                </a:solidFill>
                <a:latin typeface="+mn-lt"/>
                <a:ea typeface="+mn-ea"/>
                <a:cs typeface="+mn-cs"/>
              </a:defRPr>
            </a:lvl4pPr>
            <a:lvl5pPr marL="1542844" indent="-171427" algn="l" defTabSz="685709" rtl="0" eaLnBrk="1" latinLnBrk="0" hangingPunct="1">
              <a:lnSpc>
                <a:spcPct val="101000"/>
              </a:lnSpc>
              <a:spcBef>
                <a:spcPts val="375"/>
              </a:spcBef>
              <a:buFont typeface="Arial" panose="020B0604020202020204" pitchFamily="34" charset="0"/>
              <a:buChar char="•"/>
              <a:defRPr sz="800" kern="1200">
                <a:solidFill>
                  <a:schemeClr val="tx2"/>
                </a:solidFill>
                <a:latin typeface="+mn-lt"/>
                <a:ea typeface="+mn-ea"/>
                <a:cs typeface="+mn-cs"/>
              </a:defRPr>
            </a:lvl5pPr>
            <a:lvl6pPr marL="1885699"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3"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7"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1"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atin typeface="Calibri"/>
                <a:cs typeface="Calibri"/>
              </a:rPr>
              <a:t>Centre for Early Sapience Behaviour</a:t>
            </a:r>
            <a:endParaRPr lang="en-GB"/>
          </a:p>
        </p:txBody>
      </p:sp>
    </p:spTree>
    <p:extLst>
      <p:ext uri="{BB962C8B-B14F-4D97-AF65-F5344CB8AC3E}">
        <p14:creationId xmlns:p14="http://schemas.microsoft.com/office/powerpoint/2010/main" val="1800053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ECD90EE5-8F5C-C778-81DE-ABFCE70B4AA4}"/>
              </a:ext>
            </a:extLst>
          </p:cNvPr>
          <p:cNvSpPr>
            <a:spLocks noGrp="1"/>
          </p:cNvSpPr>
          <p:nvPr>
            <p:ph type="title"/>
          </p:nvPr>
        </p:nvSpPr>
        <p:spPr/>
        <p:txBody>
          <a:bodyPr/>
          <a:lstStyle/>
          <a:p>
            <a:r>
              <a:rPr lang="en-GB" cap="none"/>
              <a:t>PUBLICATIONS</a:t>
            </a:r>
            <a:endParaRPr lang="nn-NO" cap="none"/>
          </a:p>
        </p:txBody>
      </p:sp>
      <p:sp>
        <p:nvSpPr>
          <p:cNvPr id="30" name="Plassholder for tekst 29">
            <a:extLst>
              <a:ext uri="{FF2B5EF4-FFF2-40B4-BE49-F238E27FC236}">
                <a16:creationId xmlns:a16="http://schemas.microsoft.com/office/drawing/2014/main" id="{4F847794-F1A5-5C0F-EA5E-6F54DECB570A}"/>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4" name="Plassholder for tekst 13">
            <a:extLst>
              <a:ext uri="{FF2B5EF4-FFF2-40B4-BE49-F238E27FC236}">
                <a16:creationId xmlns:a16="http://schemas.microsoft.com/office/drawing/2014/main" id="{DCC68955-30AF-36CC-A06B-D0E4322CDFEB}"/>
              </a:ext>
            </a:extLst>
          </p:cNvPr>
          <p:cNvSpPr>
            <a:spLocks noGrp="1"/>
          </p:cNvSpPr>
          <p:nvPr>
            <p:ph type="body" sz="quarter" idx="13"/>
          </p:nvPr>
        </p:nvSpPr>
        <p:spPr/>
        <p:txBody>
          <a:bodyPr/>
          <a:lstStyle/>
          <a:p>
            <a:r>
              <a:rPr lang="nn-NO">
                <a:latin typeface="Calibri"/>
                <a:ea typeface="Calibri"/>
                <a:cs typeface="Calibri"/>
              </a:rPr>
              <a:t>3 350</a:t>
            </a:r>
            <a:endParaRPr lang="nb-NO"/>
          </a:p>
        </p:txBody>
      </p:sp>
      <p:sp>
        <p:nvSpPr>
          <p:cNvPr id="15" name="Plassholder for tekst 14">
            <a:extLst>
              <a:ext uri="{FF2B5EF4-FFF2-40B4-BE49-F238E27FC236}">
                <a16:creationId xmlns:a16="http://schemas.microsoft.com/office/drawing/2014/main" id="{52B6B5E0-1E02-C5C8-5FE3-5283F41031B0}"/>
              </a:ext>
            </a:extLst>
          </p:cNvPr>
          <p:cNvSpPr>
            <a:spLocks noGrp="1"/>
          </p:cNvSpPr>
          <p:nvPr>
            <p:ph type="body" sz="quarter" idx="14"/>
          </p:nvPr>
        </p:nvSpPr>
        <p:spPr/>
        <p:txBody>
          <a:bodyPr/>
          <a:lstStyle/>
          <a:p>
            <a:r>
              <a:rPr lang="en-GB"/>
              <a:t>publications</a:t>
            </a:r>
          </a:p>
        </p:txBody>
      </p:sp>
      <p:sp>
        <p:nvSpPr>
          <p:cNvPr id="16" name="Plassholder for tekst 15">
            <a:extLst>
              <a:ext uri="{FF2B5EF4-FFF2-40B4-BE49-F238E27FC236}">
                <a16:creationId xmlns:a16="http://schemas.microsoft.com/office/drawing/2014/main" id="{DC526E0F-AEE7-A6ED-DD47-26F67566515F}"/>
              </a:ext>
            </a:extLst>
          </p:cNvPr>
          <p:cNvSpPr>
            <a:spLocks noGrp="1"/>
          </p:cNvSpPr>
          <p:nvPr>
            <p:ph type="body" sz="quarter" idx="15"/>
          </p:nvPr>
        </p:nvSpPr>
        <p:spPr/>
        <p:txBody>
          <a:bodyPr/>
          <a:lstStyle/>
          <a:p>
            <a:r>
              <a:rPr lang="nn-NO">
                <a:latin typeface="Calibri"/>
                <a:ea typeface="Calibri"/>
                <a:cs typeface="Calibri"/>
              </a:rPr>
              <a:t>43 %</a:t>
            </a:r>
          </a:p>
        </p:txBody>
      </p:sp>
      <p:sp>
        <p:nvSpPr>
          <p:cNvPr id="17" name="Plassholder for tekst 16">
            <a:extLst>
              <a:ext uri="{FF2B5EF4-FFF2-40B4-BE49-F238E27FC236}">
                <a16:creationId xmlns:a16="http://schemas.microsoft.com/office/drawing/2014/main" id="{985079B1-8176-3C73-C1AB-B03F2C8AE5E9}"/>
              </a:ext>
            </a:extLst>
          </p:cNvPr>
          <p:cNvSpPr>
            <a:spLocks noGrp="1"/>
          </p:cNvSpPr>
          <p:nvPr>
            <p:ph type="body" sz="quarter" idx="16"/>
          </p:nvPr>
        </p:nvSpPr>
        <p:spPr>
          <a:xfrm>
            <a:off x="774883" y="3710742"/>
            <a:ext cx="2763076" cy="479009"/>
          </a:xfrm>
        </p:spPr>
        <p:txBody>
          <a:bodyPr/>
          <a:lstStyle/>
          <a:p>
            <a:r>
              <a:rPr lang="en-GB">
                <a:latin typeface="Calibri"/>
                <a:cs typeface="Calibri"/>
              </a:rPr>
              <a:t>more cited than the global average</a:t>
            </a:r>
          </a:p>
        </p:txBody>
      </p:sp>
      <p:sp>
        <p:nvSpPr>
          <p:cNvPr id="18" name="Plassholder for tekst 17">
            <a:extLst>
              <a:ext uri="{FF2B5EF4-FFF2-40B4-BE49-F238E27FC236}">
                <a16:creationId xmlns:a16="http://schemas.microsoft.com/office/drawing/2014/main" id="{FFA6CAE1-CCB3-F490-5DBD-C9E08BD3B538}"/>
              </a:ext>
            </a:extLst>
          </p:cNvPr>
          <p:cNvSpPr>
            <a:spLocks noGrp="1"/>
          </p:cNvSpPr>
          <p:nvPr>
            <p:ph type="body" sz="quarter" idx="17"/>
          </p:nvPr>
        </p:nvSpPr>
        <p:spPr/>
        <p:txBody>
          <a:bodyPr/>
          <a:lstStyle/>
          <a:p>
            <a:r>
              <a:rPr lang="nn-NO">
                <a:latin typeface="Calibri"/>
                <a:ea typeface="Calibri"/>
                <a:cs typeface="Calibri"/>
              </a:rPr>
              <a:t>29 %</a:t>
            </a:r>
          </a:p>
        </p:txBody>
      </p:sp>
      <p:sp>
        <p:nvSpPr>
          <p:cNvPr id="19" name="Plassholder for tekst 18">
            <a:extLst>
              <a:ext uri="{FF2B5EF4-FFF2-40B4-BE49-F238E27FC236}">
                <a16:creationId xmlns:a16="http://schemas.microsoft.com/office/drawing/2014/main" id="{F7D51B96-F509-3E16-3D99-ECEA2B57341A}"/>
              </a:ext>
            </a:extLst>
          </p:cNvPr>
          <p:cNvSpPr>
            <a:spLocks noGrp="1"/>
          </p:cNvSpPr>
          <p:nvPr>
            <p:ph type="body" sz="quarter" idx="18"/>
          </p:nvPr>
        </p:nvSpPr>
        <p:spPr>
          <a:xfrm>
            <a:off x="4669535" y="2085314"/>
            <a:ext cx="2517478" cy="350588"/>
          </a:xfrm>
        </p:spPr>
        <p:txBody>
          <a:bodyPr/>
          <a:lstStyle/>
          <a:p>
            <a:r>
              <a:rPr lang="en-US">
                <a:latin typeface="Calibri"/>
                <a:cs typeface="Calibri"/>
              </a:rPr>
              <a:t>in prestigious journals and publishers</a:t>
            </a:r>
            <a:endParaRPr lang="nb-NO">
              <a:latin typeface="Calibri"/>
              <a:cs typeface="Calibri"/>
            </a:endParaRPr>
          </a:p>
          <a:p>
            <a:endParaRPr lang="nb-NO"/>
          </a:p>
        </p:txBody>
      </p:sp>
      <p:sp>
        <p:nvSpPr>
          <p:cNvPr id="20" name="Plassholder for tekst 19">
            <a:extLst>
              <a:ext uri="{FF2B5EF4-FFF2-40B4-BE49-F238E27FC236}">
                <a16:creationId xmlns:a16="http://schemas.microsoft.com/office/drawing/2014/main" id="{1871AAD8-901F-1ABD-F331-CA9372C98769}"/>
              </a:ext>
            </a:extLst>
          </p:cNvPr>
          <p:cNvSpPr>
            <a:spLocks noGrp="1"/>
          </p:cNvSpPr>
          <p:nvPr>
            <p:ph type="body" sz="quarter" idx="19"/>
          </p:nvPr>
        </p:nvSpPr>
        <p:spPr/>
        <p:txBody>
          <a:bodyPr/>
          <a:lstStyle/>
          <a:p>
            <a:r>
              <a:rPr lang="nn-NO">
                <a:latin typeface="Calibri"/>
                <a:ea typeface="Calibri"/>
                <a:cs typeface="Calibri"/>
              </a:rPr>
              <a:t>62 %</a:t>
            </a:r>
          </a:p>
        </p:txBody>
      </p:sp>
      <p:sp>
        <p:nvSpPr>
          <p:cNvPr id="21" name="Plassholder for tekst 20">
            <a:extLst>
              <a:ext uri="{FF2B5EF4-FFF2-40B4-BE49-F238E27FC236}">
                <a16:creationId xmlns:a16="http://schemas.microsoft.com/office/drawing/2014/main" id="{8A134F43-3467-155D-5764-C68CD8CBF528}"/>
              </a:ext>
            </a:extLst>
          </p:cNvPr>
          <p:cNvSpPr>
            <a:spLocks noGrp="1"/>
          </p:cNvSpPr>
          <p:nvPr>
            <p:ph type="body" sz="quarter" idx="20"/>
          </p:nvPr>
        </p:nvSpPr>
        <p:spPr>
          <a:xfrm>
            <a:off x="4667937" y="3710742"/>
            <a:ext cx="2838243" cy="411553"/>
          </a:xfrm>
        </p:spPr>
        <p:txBody>
          <a:bodyPr/>
          <a:lstStyle/>
          <a:p>
            <a:r>
              <a:rPr lang="en-GB">
                <a:latin typeface="Calibri"/>
                <a:ea typeface="Calibri"/>
                <a:cs typeface="Calibri"/>
              </a:rPr>
              <a:t>co-authored with international colleagues</a:t>
            </a:r>
          </a:p>
          <a:p>
            <a:endParaRPr lang="nb-NO"/>
          </a:p>
        </p:txBody>
      </p:sp>
    </p:spTree>
    <p:extLst>
      <p:ext uri="{BB962C8B-B14F-4D97-AF65-F5344CB8AC3E}">
        <p14:creationId xmlns:p14="http://schemas.microsoft.com/office/powerpoint/2010/main" val="3682559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AA1C3-F9B5-09F9-3BCE-92D051744E47}"/>
              </a:ext>
            </a:extLst>
          </p:cNvPr>
          <p:cNvSpPr>
            <a:spLocks noGrp="1"/>
          </p:cNvSpPr>
          <p:nvPr>
            <p:ph type="title"/>
          </p:nvPr>
        </p:nvSpPr>
        <p:spPr/>
        <p:txBody>
          <a:bodyPr/>
          <a:lstStyle/>
          <a:p>
            <a:r>
              <a:rPr lang="nb-NO" cap="none"/>
              <a:t>PHD CANDIDATES</a:t>
            </a:r>
            <a:endParaRPr lang="nn-NO" cap="none"/>
          </a:p>
        </p:txBody>
      </p:sp>
      <p:sp>
        <p:nvSpPr>
          <p:cNvPr id="23" name="Plassholder for tekst 22">
            <a:extLst>
              <a:ext uri="{FF2B5EF4-FFF2-40B4-BE49-F238E27FC236}">
                <a16:creationId xmlns:a16="http://schemas.microsoft.com/office/drawing/2014/main" id="{A6D2BA87-3D60-AB21-7F49-82438E8EC2F8}"/>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774A3D07-867A-095B-851A-78C3C3E2218E}"/>
              </a:ext>
            </a:extLst>
          </p:cNvPr>
          <p:cNvSpPr>
            <a:spLocks noGrp="1"/>
          </p:cNvSpPr>
          <p:nvPr>
            <p:ph type="body" sz="quarter" idx="13"/>
          </p:nvPr>
        </p:nvSpPr>
        <p:spPr/>
        <p:txBody>
          <a:bodyPr/>
          <a:lstStyle/>
          <a:p>
            <a:r>
              <a:rPr lang="nn-NO">
                <a:latin typeface="Calibri"/>
                <a:cs typeface="Calibri"/>
              </a:rPr>
              <a:t>1 525</a:t>
            </a:r>
            <a:endParaRPr lang="nn-NO"/>
          </a:p>
        </p:txBody>
      </p:sp>
      <p:sp>
        <p:nvSpPr>
          <p:cNvPr id="5" name="Plassholder for tekst 4">
            <a:extLst>
              <a:ext uri="{FF2B5EF4-FFF2-40B4-BE49-F238E27FC236}">
                <a16:creationId xmlns:a16="http://schemas.microsoft.com/office/drawing/2014/main" id="{CFFA5356-6C16-A82B-B7AF-6F99E3AB045E}"/>
              </a:ext>
            </a:extLst>
          </p:cNvPr>
          <p:cNvSpPr>
            <a:spLocks noGrp="1"/>
          </p:cNvSpPr>
          <p:nvPr>
            <p:ph type="body" sz="quarter" idx="14"/>
          </p:nvPr>
        </p:nvSpPr>
        <p:spPr/>
        <p:txBody>
          <a:bodyPr/>
          <a:lstStyle/>
          <a:p>
            <a:r>
              <a:rPr lang="en-GB"/>
              <a:t>PhD candidates</a:t>
            </a:r>
          </a:p>
        </p:txBody>
      </p:sp>
      <p:sp>
        <p:nvSpPr>
          <p:cNvPr id="13" name="Plassholder for tekst 12">
            <a:extLst>
              <a:ext uri="{FF2B5EF4-FFF2-40B4-BE49-F238E27FC236}">
                <a16:creationId xmlns:a16="http://schemas.microsoft.com/office/drawing/2014/main" id="{C3E71021-85CF-6F35-113D-A22C7A90C98C}"/>
              </a:ext>
            </a:extLst>
          </p:cNvPr>
          <p:cNvSpPr>
            <a:spLocks noGrp="1"/>
          </p:cNvSpPr>
          <p:nvPr>
            <p:ph type="body" sz="quarter" idx="15"/>
          </p:nvPr>
        </p:nvSpPr>
        <p:spPr>
          <a:xfrm>
            <a:off x="780878" y="2940003"/>
            <a:ext cx="2152666" cy="672385"/>
          </a:xfrm>
        </p:spPr>
        <p:txBody>
          <a:bodyPr/>
          <a:lstStyle/>
          <a:p>
            <a:r>
              <a:rPr lang="nn-NO"/>
              <a:t>7</a:t>
            </a:r>
          </a:p>
        </p:txBody>
      </p:sp>
      <p:sp>
        <p:nvSpPr>
          <p:cNvPr id="14" name="Plassholder for tekst 13">
            <a:extLst>
              <a:ext uri="{FF2B5EF4-FFF2-40B4-BE49-F238E27FC236}">
                <a16:creationId xmlns:a16="http://schemas.microsoft.com/office/drawing/2014/main" id="{BE00ED20-2F95-F7A6-6993-8BDAFC55873D}"/>
              </a:ext>
            </a:extLst>
          </p:cNvPr>
          <p:cNvSpPr>
            <a:spLocks noGrp="1"/>
          </p:cNvSpPr>
          <p:nvPr>
            <p:ph type="body" sz="quarter" idx="16"/>
          </p:nvPr>
        </p:nvSpPr>
        <p:spPr>
          <a:xfrm>
            <a:off x="774884" y="3716158"/>
            <a:ext cx="2152666" cy="436117"/>
          </a:xfrm>
        </p:spPr>
        <p:txBody>
          <a:bodyPr/>
          <a:lstStyle/>
          <a:p>
            <a:r>
              <a:rPr lang="en-GB"/>
              <a:t>PhD programmes</a:t>
            </a:r>
          </a:p>
        </p:txBody>
      </p:sp>
      <p:sp>
        <p:nvSpPr>
          <p:cNvPr id="8" name="Plassholder for tekst 7">
            <a:extLst>
              <a:ext uri="{FF2B5EF4-FFF2-40B4-BE49-F238E27FC236}">
                <a16:creationId xmlns:a16="http://schemas.microsoft.com/office/drawing/2014/main" id="{16F0D77A-28B5-E0CD-1456-8FCCA8E07DEF}"/>
              </a:ext>
            </a:extLst>
          </p:cNvPr>
          <p:cNvSpPr>
            <a:spLocks noGrp="1"/>
          </p:cNvSpPr>
          <p:nvPr>
            <p:ph type="body" sz="quarter" idx="17"/>
          </p:nvPr>
        </p:nvSpPr>
        <p:spPr/>
        <p:txBody>
          <a:bodyPr/>
          <a:lstStyle/>
          <a:p>
            <a:r>
              <a:rPr lang="nn-NO">
                <a:latin typeface="Calibri"/>
                <a:cs typeface="Calibri"/>
              </a:rPr>
              <a:t>41 %</a:t>
            </a:r>
          </a:p>
        </p:txBody>
      </p:sp>
      <p:sp>
        <p:nvSpPr>
          <p:cNvPr id="9" name="Plassholder for tekst 8">
            <a:extLst>
              <a:ext uri="{FF2B5EF4-FFF2-40B4-BE49-F238E27FC236}">
                <a16:creationId xmlns:a16="http://schemas.microsoft.com/office/drawing/2014/main" id="{13A51A31-A671-9B00-F922-B2EA69F36E8E}"/>
              </a:ext>
            </a:extLst>
          </p:cNvPr>
          <p:cNvSpPr>
            <a:spLocks noGrp="1"/>
          </p:cNvSpPr>
          <p:nvPr>
            <p:ph type="body" sz="quarter" idx="18"/>
          </p:nvPr>
        </p:nvSpPr>
        <p:spPr/>
        <p:txBody>
          <a:bodyPr vert="horz" lIns="0" tIns="0" rIns="0" bIns="0" rtlCol="0" anchor="t">
            <a:noAutofit/>
          </a:bodyPr>
          <a:lstStyle/>
          <a:p>
            <a:r>
              <a:rPr lang="en-GB"/>
              <a:t>internationally recruited</a:t>
            </a:r>
          </a:p>
        </p:txBody>
      </p:sp>
      <p:sp>
        <p:nvSpPr>
          <p:cNvPr id="15" name="Plassholder for tekst 14">
            <a:extLst>
              <a:ext uri="{FF2B5EF4-FFF2-40B4-BE49-F238E27FC236}">
                <a16:creationId xmlns:a16="http://schemas.microsoft.com/office/drawing/2014/main" id="{45EB5632-B34A-0B14-1D02-98044ED47EB9}"/>
              </a:ext>
            </a:extLst>
          </p:cNvPr>
          <p:cNvSpPr>
            <a:spLocks noGrp="1"/>
          </p:cNvSpPr>
          <p:nvPr>
            <p:ph type="body" sz="quarter" idx="19"/>
          </p:nvPr>
        </p:nvSpPr>
        <p:spPr>
          <a:xfrm>
            <a:off x="3349419" y="2940003"/>
            <a:ext cx="2152666" cy="672385"/>
          </a:xfrm>
        </p:spPr>
        <p:txBody>
          <a:bodyPr/>
          <a:lstStyle/>
          <a:p>
            <a:r>
              <a:rPr lang="nn-NO" dirty="0">
                <a:latin typeface="Calibri"/>
                <a:cs typeface="Calibri"/>
              </a:rPr>
              <a:t>7 </a:t>
            </a:r>
          </a:p>
        </p:txBody>
      </p:sp>
      <p:sp>
        <p:nvSpPr>
          <p:cNvPr id="16" name="Plassholder for tekst 15">
            <a:extLst>
              <a:ext uri="{FF2B5EF4-FFF2-40B4-BE49-F238E27FC236}">
                <a16:creationId xmlns:a16="http://schemas.microsoft.com/office/drawing/2014/main" id="{DF6B52CD-4802-2853-CC8C-F676E995A759}"/>
              </a:ext>
            </a:extLst>
          </p:cNvPr>
          <p:cNvSpPr>
            <a:spLocks noGrp="1"/>
          </p:cNvSpPr>
          <p:nvPr>
            <p:ph type="body" sz="quarter" idx="20"/>
          </p:nvPr>
        </p:nvSpPr>
        <p:spPr>
          <a:xfrm>
            <a:off x="3343425" y="3716158"/>
            <a:ext cx="2152666" cy="436117"/>
          </a:xfrm>
        </p:spPr>
        <p:txBody>
          <a:bodyPr vert="horz" lIns="0" tIns="0" rIns="0" bIns="0" rtlCol="0" anchor="t">
            <a:noAutofit/>
          </a:bodyPr>
          <a:lstStyle/>
          <a:p>
            <a:r>
              <a:rPr lang="en-GB" dirty="0"/>
              <a:t>national research schools</a:t>
            </a:r>
          </a:p>
        </p:txBody>
      </p:sp>
      <p:sp>
        <p:nvSpPr>
          <p:cNvPr id="17" name="Plassholder for tekst 16">
            <a:extLst>
              <a:ext uri="{FF2B5EF4-FFF2-40B4-BE49-F238E27FC236}">
                <a16:creationId xmlns:a16="http://schemas.microsoft.com/office/drawing/2014/main" id="{D1F3B24E-A85C-7CB7-F610-C827BA68F665}"/>
              </a:ext>
            </a:extLst>
          </p:cNvPr>
          <p:cNvSpPr>
            <a:spLocks noGrp="1"/>
          </p:cNvSpPr>
          <p:nvPr>
            <p:ph type="body" sz="quarter" idx="21"/>
          </p:nvPr>
        </p:nvSpPr>
        <p:spPr/>
        <p:txBody>
          <a:bodyPr/>
          <a:lstStyle/>
          <a:p>
            <a:r>
              <a:rPr lang="nn-NO">
                <a:latin typeface="Calibri"/>
                <a:cs typeface="Calibri"/>
              </a:rPr>
              <a:t>229</a:t>
            </a:r>
            <a:endParaRPr lang="nn-NO"/>
          </a:p>
        </p:txBody>
      </p:sp>
      <p:sp>
        <p:nvSpPr>
          <p:cNvPr id="18" name="Plassholder for tekst 17">
            <a:extLst>
              <a:ext uri="{FF2B5EF4-FFF2-40B4-BE49-F238E27FC236}">
                <a16:creationId xmlns:a16="http://schemas.microsoft.com/office/drawing/2014/main" id="{54C822EB-D308-894B-13CF-5B7692B0832B}"/>
              </a:ext>
            </a:extLst>
          </p:cNvPr>
          <p:cNvSpPr>
            <a:spLocks noGrp="1"/>
          </p:cNvSpPr>
          <p:nvPr>
            <p:ph type="body" sz="quarter" idx="22"/>
          </p:nvPr>
        </p:nvSpPr>
        <p:spPr/>
        <p:txBody>
          <a:bodyPr vert="horz" lIns="0" tIns="0" rIns="0" bIns="0" rtlCol="0" anchor="t">
            <a:noAutofit/>
          </a:bodyPr>
          <a:lstStyle/>
          <a:p>
            <a:r>
              <a:rPr lang="en-GB">
                <a:latin typeface="Calibri"/>
                <a:cs typeface="Calibri"/>
              </a:rPr>
              <a:t>PhD defences</a:t>
            </a:r>
          </a:p>
        </p:txBody>
      </p:sp>
    </p:spTree>
    <p:extLst>
      <p:ext uri="{BB962C8B-B14F-4D97-AF65-F5344CB8AC3E}">
        <p14:creationId xmlns:p14="http://schemas.microsoft.com/office/powerpoint/2010/main" val="2026169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A photo showing PhD candidates in the garden of the University Museum of Bergen.">
            <a:extLst>
              <a:ext uri="{FF2B5EF4-FFF2-40B4-BE49-F238E27FC236}">
                <a16:creationId xmlns:a16="http://schemas.microsoft.com/office/drawing/2014/main" id="{50AB4432-A8A6-349A-B629-96BE30CADB9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58869" cy="5158368"/>
          </a:xfrm>
        </p:spPr>
      </p:pic>
      <p:pic>
        <p:nvPicPr>
          <p:cNvPr id="5" name="Bilde 4">
            <a:extLst>
              <a:ext uri="{FF2B5EF4-FFF2-40B4-BE49-F238E27FC236}">
                <a16:creationId xmlns:a16="http://schemas.microsoft.com/office/drawing/2014/main" id="{0897540E-59A0-F345-3F21-A1C2242A8D0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890380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descr="A photo showing students in a reading area at the University Library.">
            <a:extLst>
              <a:ext uri="{FF2B5EF4-FFF2-40B4-BE49-F238E27FC236}">
                <a16:creationId xmlns:a16="http://schemas.microsoft.com/office/drawing/2014/main" id="{9A414EA1-8FCA-665F-1605-F37C950238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132"/>
            <a:ext cx="9144000" cy="5164667"/>
          </a:xfrm>
          <a:prstGeom prst="rect">
            <a:avLst/>
          </a:prstGeom>
          <a:noFill/>
        </p:spPr>
      </p:pic>
      <p:sp>
        <p:nvSpPr>
          <p:cNvPr id="5" name="Plassholder for tekst 4">
            <a:extLst>
              <a:ext uri="{FF2B5EF4-FFF2-40B4-BE49-F238E27FC236}">
                <a16:creationId xmlns:a16="http://schemas.microsoft.com/office/drawing/2014/main" id="{039EFB57-675B-6040-54DC-DD5A3277992A}"/>
              </a:ext>
            </a:extLst>
          </p:cNvPr>
          <p:cNvSpPr>
            <a:spLocks noGrp="1"/>
          </p:cNvSpPr>
          <p:nvPr>
            <p:ph type="body" sz="quarter" idx="15"/>
          </p:nvPr>
        </p:nvSpPr>
        <p:spPr/>
        <p:txBody>
          <a:bodyPr/>
          <a:lstStyle/>
          <a:p>
            <a:endParaRPr lang="nn-NO"/>
          </a:p>
        </p:txBody>
      </p:sp>
      <p:sp>
        <p:nvSpPr>
          <p:cNvPr id="7" name="Title 6">
            <a:extLst>
              <a:ext uri="{FF2B5EF4-FFF2-40B4-BE49-F238E27FC236}">
                <a16:creationId xmlns:a16="http://schemas.microsoft.com/office/drawing/2014/main" id="{9D0B3633-A258-DA63-1480-DF672D361531}"/>
              </a:ext>
            </a:extLst>
          </p:cNvPr>
          <p:cNvSpPr>
            <a:spLocks noGrp="1"/>
          </p:cNvSpPr>
          <p:nvPr>
            <p:ph type="title"/>
          </p:nvPr>
        </p:nvSpPr>
        <p:spPr/>
        <p:txBody>
          <a:bodyPr anchor="t">
            <a:normAutofit/>
          </a:bodyPr>
          <a:lstStyle/>
          <a:p>
            <a:r>
              <a:rPr lang="nb-NO" spc="55">
                <a:latin typeface="Calibri"/>
                <a:ea typeface="Calibri"/>
                <a:cs typeface="Calibri"/>
              </a:rPr>
              <a:t>High </a:t>
            </a:r>
            <a:r>
              <a:rPr lang="nb-NO" spc="55" err="1">
                <a:latin typeface="Calibri"/>
                <a:ea typeface="Calibri"/>
                <a:cs typeface="Calibri"/>
              </a:rPr>
              <a:t>quality</a:t>
            </a:r>
            <a:r>
              <a:rPr lang="nb-NO" spc="55">
                <a:latin typeface="Calibri"/>
                <a:ea typeface="Calibri"/>
                <a:cs typeface="Calibri"/>
              </a:rPr>
              <a:t> </a:t>
            </a:r>
            <a:br>
              <a:rPr lang="nb-NO" spc="55"/>
            </a:br>
            <a:r>
              <a:rPr lang="nb-NO" spc="55">
                <a:latin typeface="Calibri"/>
                <a:ea typeface="Calibri"/>
                <a:cs typeface="Calibri"/>
              </a:rPr>
              <a:t>in </a:t>
            </a:r>
            <a:r>
              <a:rPr lang="nb-NO" spc="55" err="1">
                <a:latin typeface="Calibri"/>
                <a:ea typeface="Calibri"/>
                <a:cs typeface="Calibri"/>
              </a:rPr>
              <a:t>education</a:t>
            </a:r>
            <a:endParaRPr lang="nb-NO" err="1"/>
          </a:p>
        </p:txBody>
      </p:sp>
      <p:sp>
        <p:nvSpPr>
          <p:cNvPr id="3" name="Plassholder for tekst 2">
            <a:extLst>
              <a:ext uri="{FF2B5EF4-FFF2-40B4-BE49-F238E27FC236}">
                <a16:creationId xmlns:a16="http://schemas.microsoft.com/office/drawing/2014/main" id="{10F15359-2B2E-A51A-C61C-F425B3205C39}"/>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2893879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4E6C92-CAF4-68EC-94E6-A8B50FF093B9}"/>
              </a:ext>
            </a:extLst>
          </p:cNvPr>
          <p:cNvSpPr>
            <a:spLocks noGrp="1"/>
          </p:cNvSpPr>
          <p:nvPr>
            <p:ph type="title"/>
          </p:nvPr>
        </p:nvSpPr>
        <p:spPr/>
        <p:txBody>
          <a:bodyPr/>
          <a:lstStyle/>
          <a:p>
            <a:r>
              <a:rPr lang="en-GB" cap="none"/>
              <a:t>HIGH QUALITY IN EDUCATION</a:t>
            </a:r>
            <a:endParaRPr lang="nb-NO" cap="none"/>
          </a:p>
        </p:txBody>
      </p:sp>
      <p:sp>
        <p:nvSpPr>
          <p:cNvPr id="3" name="Plassholder for tekst 2">
            <a:extLst>
              <a:ext uri="{FF2B5EF4-FFF2-40B4-BE49-F238E27FC236}">
                <a16:creationId xmlns:a16="http://schemas.microsoft.com/office/drawing/2014/main" id="{CE2E87DE-ACAB-D559-1D0B-27F5C01F5930}"/>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CE9C070D-8C4C-FABD-D722-EB0731B3EA26}"/>
              </a:ext>
            </a:extLst>
          </p:cNvPr>
          <p:cNvSpPr>
            <a:spLocks noGrp="1"/>
          </p:cNvSpPr>
          <p:nvPr>
            <p:ph sz="quarter" idx="13"/>
          </p:nvPr>
        </p:nvSpPr>
        <p:spPr/>
        <p:txBody>
          <a:bodyPr vert="horz" lIns="0" tIns="0" rIns="0" bIns="0" rtlCol="0" anchor="t">
            <a:noAutofit/>
          </a:bodyPr>
          <a:lstStyle/>
          <a:p>
            <a:r>
              <a:rPr lang="en-GB" dirty="0">
                <a:cs typeface="Calibri"/>
              </a:rPr>
              <a:t>The education at </a:t>
            </a:r>
            <a:r>
              <a:rPr lang="en-GB" dirty="0" err="1">
                <a:cs typeface="Calibri"/>
              </a:rPr>
              <a:t>UiB</a:t>
            </a:r>
            <a:r>
              <a:rPr lang="en-GB" dirty="0">
                <a:cs typeface="Calibri"/>
              </a:rPr>
              <a:t> is research-based and closely linked to knowledge development</a:t>
            </a:r>
          </a:p>
          <a:p>
            <a:r>
              <a:rPr lang="en-GB" dirty="0">
                <a:cs typeface="Calibri"/>
              </a:rPr>
              <a:t>Our education emphasises durable and solid knowledge, skills in scientific or artistic methods, and personal development</a:t>
            </a:r>
          </a:p>
          <a:p>
            <a:r>
              <a:rPr lang="en-GB" dirty="0">
                <a:cs typeface="Calibri"/>
              </a:rPr>
              <a:t>Our study programmes promote independence, collaboration, critical thinking, and creativity</a:t>
            </a:r>
          </a:p>
          <a:p>
            <a:r>
              <a:rPr lang="en-GB" dirty="0">
                <a:cs typeface="Calibri"/>
              </a:rPr>
              <a:t>Our students come from all over the world and participate in an inclusive and diverse university community</a:t>
            </a:r>
          </a:p>
          <a:p>
            <a:r>
              <a:rPr lang="en-GB" dirty="0">
                <a:cs typeface="Calibri"/>
              </a:rPr>
              <a:t>With our unique location in Bergen, we focus on the physical learning environment and the student community</a:t>
            </a:r>
          </a:p>
          <a:p>
            <a:r>
              <a:rPr lang="en-GB" dirty="0">
                <a:cs typeface="Calibri"/>
              </a:rPr>
              <a:t>We are a leading university when it comes to student democracy</a:t>
            </a:r>
          </a:p>
        </p:txBody>
      </p:sp>
    </p:spTree>
    <p:extLst>
      <p:ext uri="{BB962C8B-B14F-4D97-AF65-F5344CB8AC3E}">
        <p14:creationId xmlns:p14="http://schemas.microsoft.com/office/powerpoint/2010/main" val="1833450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F0656FA-3500-AF2B-3820-3E8F1607BEF8}"/>
              </a:ext>
            </a:extLst>
          </p:cNvPr>
          <p:cNvSpPr>
            <a:spLocks noGrp="1"/>
          </p:cNvSpPr>
          <p:nvPr>
            <p:ph type="title"/>
          </p:nvPr>
        </p:nvSpPr>
        <p:spPr/>
        <p:txBody>
          <a:bodyPr/>
          <a:lstStyle/>
          <a:p>
            <a:pPr marL="3810" marR="209550">
              <a:spcBef>
                <a:spcPts val="34"/>
              </a:spcBef>
            </a:pPr>
            <a:r>
              <a:rPr lang="en-US" err="1">
                <a:latin typeface="Calibri"/>
                <a:ea typeface="Calibri"/>
                <a:cs typeface="Calibri"/>
              </a:rPr>
              <a:t>UiB</a:t>
            </a:r>
            <a:r>
              <a:rPr lang="en-US">
                <a:latin typeface="Calibri"/>
                <a:ea typeface="Calibri"/>
                <a:cs typeface="Calibri"/>
              </a:rPr>
              <a:t> will educate candidates who can shape the society, working life, and business sector of tomorrow with perspectives from different subject fields. </a:t>
            </a:r>
            <a:br>
              <a:rPr lang="en-US"/>
            </a:br>
            <a:r>
              <a:rPr lang="en-US">
                <a:latin typeface="Calibri"/>
                <a:ea typeface="Calibri"/>
                <a:cs typeface="Calibri"/>
              </a:rPr>
              <a:t>We will provide students with an academic foundation that lasts throughout their lives and that contributes to creating competent and reflective citizens. </a:t>
            </a:r>
            <a:endParaRPr lang="nb-NO" spc="-4">
              <a:latin typeface="Calibri"/>
              <a:ea typeface="Calibri"/>
              <a:cs typeface="Calibri"/>
            </a:endParaRPr>
          </a:p>
        </p:txBody>
      </p:sp>
      <p:sp>
        <p:nvSpPr>
          <p:cNvPr id="2" name="Plassholder for tekst 1">
            <a:extLst>
              <a:ext uri="{FF2B5EF4-FFF2-40B4-BE49-F238E27FC236}">
                <a16:creationId xmlns:a16="http://schemas.microsoft.com/office/drawing/2014/main" id="{3E4F7800-2DCF-2702-69CA-7CD7A0AFAAD4}"/>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924935E1-0AE8-64E8-CB0E-51DE08FC9D11}"/>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6041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An overview picture showing the city of Bergen.">
            <a:extLst>
              <a:ext uri="{FF2B5EF4-FFF2-40B4-BE49-F238E27FC236}">
                <a16:creationId xmlns:a16="http://schemas.microsoft.com/office/drawing/2014/main" id="{F74E0C58-B1D6-51E0-DF81-EF9809D70BD3}"/>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t="3" b="3"/>
          <a:stretch/>
        </p:blipFill>
        <p:spPr/>
      </p:pic>
      <p:pic>
        <p:nvPicPr>
          <p:cNvPr id="2" name="Bilde 1">
            <a:extLst>
              <a:ext uri="{FF2B5EF4-FFF2-40B4-BE49-F238E27FC236}">
                <a16:creationId xmlns:a16="http://schemas.microsoft.com/office/drawing/2014/main" id="{16AF198D-86C5-1483-C2E4-11FA037ECB14}"/>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34879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lassholder for bilde 21" descr="A photo showing the welcome ceremony at the University of Bergen.">
            <a:extLst>
              <a:ext uri="{FF2B5EF4-FFF2-40B4-BE49-F238E27FC236}">
                <a16:creationId xmlns:a16="http://schemas.microsoft.com/office/drawing/2014/main" id="{40099E58-265D-E2B3-DA58-328C51911D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p:pic>
      <p:pic>
        <p:nvPicPr>
          <p:cNvPr id="2" name="Bilde 1">
            <a:extLst>
              <a:ext uri="{FF2B5EF4-FFF2-40B4-BE49-F238E27FC236}">
                <a16:creationId xmlns:a16="http://schemas.microsoft.com/office/drawing/2014/main" id="{9D550DEC-9514-D5DB-F503-191ECD6E924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381799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ct 2">
            <a:extLst>
              <a:ext uri="{FF2B5EF4-FFF2-40B4-BE49-F238E27FC236}">
                <a16:creationId xmlns:a16="http://schemas.microsoft.com/office/drawing/2014/main" id="{6748DB4C-A4B2-EF8D-D777-E3FDD8553301}"/>
              </a:ext>
            </a:extLst>
          </p:cNvPr>
          <p:cNvSpPr txBox="1"/>
          <p:nvPr/>
        </p:nvSpPr>
        <p:spPr>
          <a:xfrm>
            <a:off x="4882977" y="1318688"/>
            <a:ext cx="2899291" cy="760177"/>
          </a:xfrm>
          <a:prstGeom prst="rect">
            <a:avLst/>
          </a:prstGeom>
        </p:spPr>
        <p:txBody>
          <a:bodyPr vert="horz" wrap="square" lIns="0" tIns="6065" rIns="0" bIns="0" rtlCol="0" anchor="t">
            <a:spAutoFit/>
          </a:bodyPr>
          <a:lstStyle/>
          <a:p>
            <a:pPr marR="16510" algn="r">
              <a:spcBef>
                <a:spcPts val="48"/>
              </a:spcBef>
            </a:pPr>
            <a:r>
              <a:rPr lang="nb-NO" sz="1000" err="1">
                <a:solidFill>
                  <a:srgbClr val="012050"/>
                </a:solidFill>
                <a:latin typeface="Calibri"/>
                <a:cs typeface="Calibri"/>
              </a:rPr>
              <a:t>Faculty</a:t>
            </a:r>
            <a:r>
              <a:rPr lang="nb-NO" sz="1000">
                <a:solidFill>
                  <a:srgbClr val="012050"/>
                </a:solidFill>
                <a:latin typeface="Calibri"/>
                <a:cs typeface="Calibri"/>
              </a:rPr>
              <a:t> </a:t>
            </a:r>
            <a:r>
              <a:rPr lang="nb-NO" sz="1000" err="1">
                <a:solidFill>
                  <a:srgbClr val="012050"/>
                </a:solidFill>
                <a:latin typeface="Calibri"/>
                <a:cs typeface="Calibri"/>
              </a:rPr>
              <a:t>of</a:t>
            </a:r>
            <a:r>
              <a:rPr lang="nb-NO" sz="1000">
                <a:solidFill>
                  <a:srgbClr val="012050"/>
                </a:solidFill>
                <a:latin typeface="Calibri"/>
                <a:cs typeface="Calibri"/>
              </a:rPr>
              <a:t> </a:t>
            </a:r>
            <a:r>
              <a:rPr lang="en-GB" sz="1000">
                <a:solidFill>
                  <a:srgbClr val="012050"/>
                </a:solidFill>
                <a:latin typeface="Calibri"/>
                <a:cs typeface="Calibri"/>
              </a:rPr>
              <a:t>Science and Technology</a:t>
            </a:r>
            <a:endParaRPr lang="nb-NO" sz="1000">
              <a:ea typeface="Calibri"/>
              <a:cs typeface="Calibri"/>
            </a:endParaRPr>
          </a:p>
          <a:p>
            <a:pPr marR="25400" algn="r"/>
            <a:r>
              <a:rPr lang="nb-NO" sz="2900">
                <a:solidFill>
                  <a:srgbClr val="012050"/>
                </a:solidFill>
                <a:latin typeface="Calibri"/>
                <a:cs typeface="Calibri"/>
              </a:rPr>
              <a:t>3 830</a:t>
            </a:r>
            <a:endParaRPr lang="nb-NO" sz="2900">
              <a:solidFill>
                <a:srgbClr val="000000"/>
              </a:solidFill>
              <a:latin typeface="Calibri"/>
              <a:cs typeface="Calibri"/>
            </a:endParaRPr>
          </a:p>
          <a:p>
            <a:pPr marR="16510" algn="r">
              <a:spcBef>
                <a:spcPts val="48"/>
              </a:spcBef>
            </a:pPr>
            <a:endParaRPr lang="nb-NO" sz="1000">
              <a:solidFill>
                <a:srgbClr val="012050"/>
              </a:solidFill>
              <a:ea typeface="Calibri"/>
              <a:cs typeface="Calibri"/>
            </a:endParaRPr>
          </a:p>
        </p:txBody>
      </p:sp>
      <p:sp>
        <p:nvSpPr>
          <p:cNvPr id="45" name="object 2">
            <a:extLst>
              <a:ext uri="{FF2B5EF4-FFF2-40B4-BE49-F238E27FC236}">
                <a16:creationId xmlns:a16="http://schemas.microsoft.com/office/drawing/2014/main" id="{147F4C5D-5860-5810-768C-3EB8A00E3FFB}"/>
              </a:ext>
            </a:extLst>
          </p:cNvPr>
          <p:cNvSpPr txBox="1"/>
          <p:nvPr/>
        </p:nvSpPr>
        <p:spPr>
          <a:xfrm>
            <a:off x="4882977" y="2859858"/>
            <a:ext cx="2899291" cy="608853"/>
          </a:xfrm>
          <a:prstGeom prst="rect">
            <a:avLst/>
          </a:prstGeom>
        </p:spPr>
        <p:txBody>
          <a:bodyPr vert="horz" wrap="square" lIns="0" tIns="6065" rIns="0" bIns="0" rtlCol="0" anchor="t">
            <a:spAutoFit/>
          </a:bodyPr>
          <a:lstStyle/>
          <a:p>
            <a:pPr marL="20955" algn="r">
              <a:spcBef>
                <a:spcPts val="1744"/>
              </a:spcBef>
            </a:pPr>
            <a:r>
              <a:rPr lang="en-GB" sz="1000">
                <a:solidFill>
                  <a:srgbClr val="012050"/>
                </a:solidFill>
                <a:latin typeface="Calibri"/>
                <a:cs typeface="Calibri"/>
              </a:rPr>
              <a:t>Faculty of Psychology</a:t>
            </a:r>
            <a:endParaRPr lang="en-GB" sz="1000">
              <a:ea typeface="Calibri"/>
              <a:cs typeface="Calibri"/>
            </a:endParaRPr>
          </a:p>
          <a:p>
            <a:pPr marL="5715" algn="r"/>
            <a:r>
              <a:rPr lang="en-US" sz="2900">
                <a:solidFill>
                  <a:srgbClr val="012050"/>
                </a:solidFill>
                <a:latin typeface="Calibri"/>
                <a:cs typeface="Calibri"/>
              </a:rPr>
              <a:t>2 </a:t>
            </a:r>
            <a:r>
              <a:rPr lang="nb-NO" sz="2900">
                <a:solidFill>
                  <a:srgbClr val="012050"/>
                </a:solidFill>
                <a:latin typeface="Calibri"/>
                <a:cs typeface="Calibri"/>
              </a:rPr>
              <a:t>550</a:t>
            </a:r>
            <a:endParaRPr lang="nb-NO">
              <a:ea typeface="Calibri"/>
              <a:cs typeface="Calibri"/>
            </a:endParaRPr>
          </a:p>
        </p:txBody>
      </p:sp>
      <p:sp>
        <p:nvSpPr>
          <p:cNvPr id="46" name="object 2">
            <a:extLst>
              <a:ext uri="{FF2B5EF4-FFF2-40B4-BE49-F238E27FC236}">
                <a16:creationId xmlns:a16="http://schemas.microsoft.com/office/drawing/2014/main" id="{EC8F8E1A-1865-EAE2-16D8-620B5CF42C1C}"/>
              </a:ext>
            </a:extLst>
          </p:cNvPr>
          <p:cNvSpPr txBox="1"/>
          <p:nvPr/>
        </p:nvSpPr>
        <p:spPr>
          <a:xfrm>
            <a:off x="4896165" y="3565088"/>
            <a:ext cx="2886103" cy="606289"/>
          </a:xfrm>
          <a:prstGeom prst="rect">
            <a:avLst/>
          </a:prstGeom>
        </p:spPr>
        <p:txBody>
          <a:bodyPr vert="horz" wrap="square" lIns="0" tIns="6065" rIns="0" bIns="0" rtlCol="0" anchor="t">
            <a:spAutoFit/>
          </a:bodyPr>
          <a:lstStyle/>
          <a:p>
            <a:pPr marL="20955" algn="r">
              <a:spcBef>
                <a:spcPts val="48"/>
              </a:spcBef>
            </a:pPr>
            <a:r>
              <a:rPr lang="en-GB" sz="1000">
                <a:solidFill>
                  <a:srgbClr val="012050"/>
                </a:solidFill>
                <a:latin typeface="Calibri"/>
                <a:cs typeface="Calibri"/>
              </a:rPr>
              <a:t>Faculty of Humanities</a:t>
            </a:r>
            <a:endParaRPr lang="nb-NO" sz="1000">
              <a:solidFill>
                <a:srgbClr val="000000"/>
              </a:solidFill>
              <a:latin typeface="Calibri"/>
              <a:ea typeface="Calibri"/>
              <a:cs typeface="Calibri"/>
            </a:endParaRPr>
          </a:p>
          <a:p>
            <a:pPr marL="19685" algn="r"/>
            <a:r>
              <a:rPr lang="nb-NO" sz="2900">
                <a:solidFill>
                  <a:srgbClr val="012050"/>
                </a:solidFill>
                <a:latin typeface="Calibri"/>
                <a:cs typeface="Calibri"/>
              </a:rPr>
              <a:t>3 747</a:t>
            </a:r>
            <a:endParaRPr lang="nb-NO" sz="2900">
              <a:ea typeface="Calibri"/>
              <a:cs typeface="Calibri"/>
            </a:endParaRPr>
          </a:p>
        </p:txBody>
      </p:sp>
      <p:sp>
        <p:nvSpPr>
          <p:cNvPr id="8" name="object 3">
            <a:extLst>
              <a:ext uri="{FF2B5EF4-FFF2-40B4-BE49-F238E27FC236}">
                <a16:creationId xmlns:a16="http://schemas.microsoft.com/office/drawing/2014/main" id="{8033E066-003B-D338-9ED5-3B9CBE8577D0}"/>
              </a:ext>
            </a:extLst>
          </p:cNvPr>
          <p:cNvSpPr txBox="1"/>
          <p:nvPr/>
        </p:nvSpPr>
        <p:spPr>
          <a:xfrm>
            <a:off x="3787666" y="2288746"/>
            <a:ext cx="1568668" cy="160013"/>
          </a:xfrm>
          <a:prstGeom prst="rect">
            <a:avLst/>
          </a:prstGeom>
        </p:spPr>
        <p:txBody>
          <a:bodyPr vert="horz" wrap="square" lIns="0" tIns="6065" rIns="0" bIns="0" rtlCol="0" anchor="t">
            <a:spAutoFit/>
          </a:bodyPr>
          <a:lstStyle/>
          <a:p>
            <a:pPr marL="5715" algn="ctr">
              <a:spcBef>
                <a:spcPts val="48"/>
              </a:spcBef>
            </a:pPr>
            <a:r>
              <a:rPr lang="en-GB" sz="1000" spc="-14">
                <a:solidFill>
                  <a:srgbClr val="EC3D3C"/>
                </a:solidFill>
                <a:latin typeface="Calibri"/>
                <a:cs typeface="Calibri"/>
              </a:rPr>
              <a:t>Number of students</a:t>
            </a:r>
            <a:endParaRPr lang="nb-NO"/>
          </a:p>
        </p:txBody>
      </p:sp>
      <p:sp>
        <p:nvSpPr>
          <p:cNvPr id="9" name="object 4">
            <a:extLst>
              <a:ext uri="{FF2B5EF4-FFF2-40B4-BE49-F238E27FC236}">
                <a16:creationId xmlns:a16="http://schemas.microsoft.com/office/drawing/2014/main" id="{98B582C7-EE26-2594-144C-6DAE02F39D52}"/>
              </a:ext>
            </a:extLst>
          </p:cNvPr>
          <p:cNvSpPr txBox="1">
            <a:spLocks/>
          </p:cNvSpPr>
          <p:nvPr/>
        </p:nvSpPr>
        <p:spPr>
          <a:xfrm>
            <a:off x="3570802" y="2491839"/>
            <a:ext cx="2002397" cy="405778"/>
          </a:xfrm>
          <a:prstGeom prst="rect">
            <a:avLst/>
          </a:prstGeom>
        </p:spPr>
        <p:txBody>
          <a:bodyPr vert="horz" wrap="square" lIns="0" tIns="5487" rIns="0" bIns="0" rtlCol="0" anchor="t" anchorCtr="0">
            <a:spAutoFit/>
          </a:bodyPr>
          <a:lstStyle>
            <a:lvl1pPr algn="ctr" defTabSz="685783" rtl="0" eaLnBrk="1" latinLnBrk="0" hangingPunct="1">
              <a:lnSpc>
                <a:spcPct val="90000"/>
              </a:lnSpc>
              <a:spcBef>
                <a:spcPct val="0"/>
              </a:spcBef>
              <a:buNone/>
              <a:defRPr sz="1500" b="1" i="0" kern="1200" spc="300">
                <a:solidFill>
                  <a:schemeClr val="bg1"/>
                </a:solidFill>
                <a:latin typeface="Calibri" panose="020F0502020204030204" pitchFamily="34" charset="0"/>
                <a:ea typeface="+mj-ea"/>
                <a:cs typeface="Calibri" panose="020F0502020204030204" pitchFamily="34" charset="0"/>
              </a:defRPr>
            </a:lvl1pPr>
          </a:lstStyle>
          <a:p>
            <a:pPr marL="5776">
              <a:spcBef>
                <a:spcPts val="43"/>
              </a:spcBef>
            </a:pPr>
            <a:r>
              <a:rPr lang="nb-NO" sz="2890" b="0" spc="0">
                <a:solidFill>
                  <a:srgbClr val="EC3D3C"/>
                </a:solidFill>
              </a:rPr>
              <a:t>20 451</a:t>
            </a:r>
          </a:p>
        </p:txBody>
      </p:sp>
      <p:sp>
        <p:nvSpPr>
          <p:cNvPr id="29" name="Tittel 1">
            <a:extLst>
              <a:ext uri="{FF2B5EF4-FFF2-40B4-BE49-F238E27FC236}">
                <a16:creationId xmlns:a16="http://schemas.microsoft.com/office/drawing/2014/main" id="{17F6E305-17B8-9B1C-48B4-7476903332EE}"/>
              </a:ext>
            </a:extLst>
          </p:cNvPr>
          <p:cNvSpPr>
            <a:spLocks noGrp="1"/>
          </p:cNvSpPr>
          <p:nvPr>
            <p:ph type="title"/>
          </p:nvPr>
        </p:nvSpPr>
        <p:spPr>
          <a:xfrm>
            <a:off x="736235" y="414088"/>
            <a:ext cx="7758616" cy="446247"/>
          </a:xfrm>
        </p:spPr>
        <p:txBody>
          <a:bodyPr>
            <a:noAutofit/>
          </a:bodyPr>
          <a:lstStyle/>
          <a:p>
            <a:r>
              <a:rPr lang="nb-NO">
                <a:latin typeface="Calibri"/>
                <a:ea typeface="Calibri"/>
                <a:cs typeface="Calibri"/>
              </a:rPr>
              <a:t>STUDENTS</a:t>
            </a:r>
            <a:endParaRPr lang="nb-NO" sz="1500" cap="none"/>
          </a:p>
        </p:txBody>
      </p:sp>
      <p:sp>
        <p:nvSpPr>
          <p:cNvPr id="44" name="object 2">
            <a:extLst>
              <a:ext uri="{FF2B5EF4-FFF2-40B4-BE49-F238E27FC236}">
                <a16:creationId xmlns:a16="http://schemas.microsoft.com/office/drawing/2014/main" id="{FED50275-9136-E55C-4690-53AEB2D72C64}"/>
              </a:ext>
            </a:extLst>
          </p:cNvPr>
          <p:cNvSpPr txBox="1"/>
          <p:nvPr/>
        </p:nvSpPr>
        <p:spPr>
          <a:xfrm>
            <a:off x="4882977" y="2080925"/>
            <a:ext cx="2899291" cy="608853"/>
          </a:xfrm>
          <a:prstGeom prst="rect">
            <a:avLst/>
          </a:prstGeom>
        </p:spPr>
        <p:txBody>
          <a:bodyPr vert="horz" wrap="square" lIns="0" tIns="6065" rIns="0" bIns="0" rtlCol="0" anchor="t">
            <a:spAutoFit/>
          </a:bodyPr>
          <a:lstStyle/>
          <a:p>
            <a:pPr marL="20955" algn="r">
              <a:spcBef>
                <a:spcPts val="1741"/>
              </a:spcBef>
            </a:pPr>
            <a:r>
              <a:rPr lang="en-GB" sz="1000">
                <a:solidFill>
                  <a:srgbClr val="012050"/>
                </a:solidFill>
                <a:latin typeface="Calibri"/>
                <a:cs typeface="Calibri"/>
              </a:rPr>
              <a:t>Faculty of Law</a:t>
            </a:r>
            <a:endParaRPr lang="en-GB" sz="1000">
              <a:ea typeface="Calibri"/>
              <a:cs typeface="Calibri"/>
            </a:endParaRPr>
          </a:p>
          <a:p>
            <a:pPr marL="5715" algn="r"/>
            <a:r>
              <a:rPr lang="en-US" sz="2900">
                <a:solidFill>
                  <a:srgbClr val="012050"/>
                </a:solidFill>
                <a:latin typeface="Calibri"/>
                <a:cs typeface="Calibri"/>
              </a:rPr>
              <a:t>2 </a:t>
            </a:r>
            <a:r>
              <a:rPr lang="nb-NO" sz="2900">
                <a:solidFill>
                  <a:srgbClr val="012050"/>
                </a:solidFill>
                <a:latin typeface="Calibri"/>
                <a:cs typeface="Calibri"/>
              </a:rPr>
              <a:t>395</a:t>
            </a:r>
            <a:endParaRPr lang="nb-NO">
              <a:ea typeface="Calibri"/>
              <a:cs typeface="Calibri"/>
            </a:endParaRPr>
          </a:p>
        </p:txBody>
      </p:sp>
      <p:graphicFrame>
        <p:nvGraphicFramePr>
          <p:cNvPr id="2" name="Diagram 1">
            <a:extLst>
              <a:ext uri="{FF2B5EF4-FFF2-40B4-BE49-F238E27FC236}">
                <a16:creationId xmlns:a16="http://schemas.microsoft.com/office/drawing/2014/main" id="{24720DFD-0717-0866-1209-8F33B1ADD7C1}"/>
              </a:ext>
            </a:extLst>
          </p:cNvPr>
          <p:cNvGraphicFramePr/>
          <p:nvPr>
            <p:extLst>
              <p:ext uri="{D42A27DB-BD31-4B8C-83A1-F6EECF244321}">
                <p14:modId xmlns:p14="http://schemas.microsoft.com/office/powerpoint/2010/main" val="3010300893"/>
              </p:ext>
            </p:extLst>
          </p:nvPr>
        </p:nvGraphicFramePr>
        <p:xfrm>
          <a:off x="2236836" y="1102436"/>
          <a:ext cx="4670327" cy="2888166"/>
        </p:xfrm>
        <a:graphic>
          <a:graphicData uri="http://schemas.openxmlformats.org/drawingml/2006/chart">
            <c:chart xmlns:c="http://schemas.openxmlformats.org/drawingml/2006/chart" xmlns:r="http://schemas.openxmlformats.org/officeDocument/2006/relationships" r:id="rId3"/>
          </a:graphicData>
        </a:graphic>
      </p:graphicFrame>
      <p:sp>
        <p:nvSpPr>
          <p:cNvPr id="10" name="object 5">
            <a:extLst>
              <a:ext uri="{FF2B5EF4-FFF2-40B4-BE49-F238E27FC236}">
                <a16:creationId xmlns:a16="http://schemas.microsoft.com/office/drawing/2014/main" id="{BAE4206A-359A-3AB2-D24E-B8A6BF032A88}"/>
              </a:ext>
            </a:extLst>
          </p:cNvPr>
          <p:cNvSpPr txBox="1"/>
          <p:nvPr/>
        </p:nvSpPr>
        <p:spPr>
          <a:xfrm>
            <a:off x="1361402" y="1571286"/>
            <a:ext cx="2207637" cy="2991429"/>
          </a:xfrm>
          <a:prstGeom prst="rect">
            <a:avLst/>
          </a:prstGeom>
        </p:spPr>
        <p:txBody>
          <a:bodyPr vert="horz" wrap="square" lIns="0" tIns="6065" rIns="0" bIns="0" rtlCol="0" anchor="t">
            <a:spAutoFit/>
          </a:bodyPr>
          <a:lstStyle/>
          <a:p>
            <a:pPr marR="2540"/>
            <a:r>
              <a:rPr lang="en-GB" sz="1000">
                <a:solidFill>
                  <a:srgbClr val="012050"/>
                </a:solidFill>
                <a:latin typeface="Calibri"/>
                <a:cs typeface="Calibri"/>
              </a:rPr>
              <a:t>Faculty of Social Sciences</a:t>
            </a:r>
            <a:endParaRPr lang="nb-NO" sz="1000">
              <a:solidFill>
                <a:srgbClr val="000000"/>
              </a:solidFill>
              <a:latin typeface="Calibri"/>
              <a:ea typeface="Calibri"/>
              <a:cs typeface="Calibri"/>
            </a:endParaRPr>
          </a:p>
          <a:p>
            <a:pPr marR="16510"/>
            <a:r>
              <a:rPr lang="nb-NO" sz="2900">
                <a:solidFill>
                  <a:srgbClr val="012050"/>
                </a:solidFill>
                <a:latin typeface="Calibri"/>
                <a:cs typeface="Calibri"/>
              </a:rPr>
              <a:t>4 836</a:t>
            </a:r>
            <a:endParaRPr lang="nb-NO" sz="2900">
              <a:solidFill>
                <a:srgbClr val="000000"/>
              </a:solidFill>
              <a:latin typeface="Calibri"/>
              <a:cs typeface="Calibri"/>
            </a:endParaRPr>
          </a:p>
          <a:p>
            <a:pPr marR="16510">
              <a:spcBef>
                <a:spcPts val="1744"/>
              </a:spcBef>
            </a:pPr>
            <a:r>
              <a:rPr lang="en-GB" sz="1000">
                <a:solidFill>
                  <a:srgbClr val="012050"/>
                </a:solidFill>
                <a:latin typeface="Calibri"/>
                <a:cs typeface="Calibri"/>
              </a:rPr>
              <a:t>Faculty of Medicine</a:t>
            </a:r>
            <a:endParaRPr lang="nb-NO" sz="1000">
              <a:solidFill>
                <a:srgbClr val="000000"/>
              </a:solidFill>
              <a:latin typeface="Calibri"/>
              <a:ea typeface="Calibri"/>
              <a:cs typeface="Calibri"/>
            </a:endParaRPr>
          </a:p>
          <a:p>
            <a:pPr marR="2540"/>
            <a:r>
              <a:rPr lang="nb-NO" sz="2900">
                <a:solidFill>
                  <a:srgbClr val="012050"/>
                </a:solidFill>
                <a:latin typeface="Calibri"/>
                <a:cs typeface="Calibri"/>
              </a:rPr>
              <a:t>2 313</a:t>
            </a:r>
            <a:endParaRPr lang="nb-NO" sz="2900">
              <a:solidFill>
                <a:srgbClr val="000000"/>
              </a:solidFill>
              <a:latin typeface="Calibri"/>
              <a:ea typeface="Calibri"/>
              <a:cs typeface="Calibri"/>
            </a:endParaRPr>
          </a:p>
          <a:p>
            <a:pPr marL="20955">
              <a:spcBef>
                <a:spcPts val="1741"/>
              </a:spcBef>
            </a:pPr>
            <a:r>
              <a:rPr lang="en-GB" sz="1000">
                <a:solidFill>
                  <a:srgbClr val="012050"/>
                </a:solidFill>
                <a:latin typeface="Calibri"/>
                <a:cs typeface="Calibri"/>
              </a:rPr>
              <a:t>Faculty of Fine Art, Music and Design</a:t>
            </a:r>
            <a:endParaRPr lang="nb-NO" sz="1000">
              <a:solidFill>
                <a:srgbClr val="000000"/>
              </a:solidFill>
              <a:latin typeface="Calibri"/>
              <a:ea typeface="Calibri"/>
              <a:cs typeface="Calibri"/>
            </a:endParaRPr>
          </a:p>
          <a:p>
            <a:pPr marR="16510"/>
            <a:r>
              <a:rPr lang="nb-NO" sz="2900">
                <a:solidFill>
                  <a:srgbClr val="012050"/>
                </a:solidFill>
                <a:latin typeface="Calibri"/>
                <a:cs typeface="Calibri"/>
              </a:rPr>
              <a:t>674</a:t>
            </a:r>
            <a:endParaRPr lang="en-US" sz="2900">
              <a:solidFill>
                <a:srgbClr val="000000"/>
              </a:solidFill>
              <a:latin typeface="Calibri"/>
              <a:ea typeface="Calibri"/>
              <a:cs typeface="Calibri"/>
            </a:endParaRPr>
          </a:p>
          <a:p>
            <a:pPr marR="22860">
              <a:spcBef>
                <a:spcPts val="1741"/>
              </a:spcBef>
            </a:pPr>
            <a:endParaRPr lang="nb-NO" sz="1000">
              <a:solidFill>
                <a:srgbClr val="012050"/>
              </a:solidFill>
              <a:latin typeface="Calibri" panose="020F0502020204030204" pitchFamily="34" charset="0"/>
              <a:ea typeface="Calibri"/>
              <a:cs typeface="Calibri" panose="020F0502020204030204" pitchFamily="34" charset="0"/>
            </a:endParaRPr>
          </a:p>
          <a:p>
            <a:pPr marL="20955">
              <a:spcBef>
                <a:spcPts val="1744"/>
              </a:spcBef>
            </a:pPr>
            <a:endParaRPr lang="nb-NO" sz="1000">
              <a:solidFill>
                <a:srgbClr val="01205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bject 4">
            <a:extLst>
              <a:ext uri="{FF2B5EF4-FFF2-40B4-BE49-F238E27FC236}">
                <a16:creationId xmlns:a16="http://schemas.microsoft.com/office/drawing/2014/main" id="{D92C57C1-554A-3070-F278-19156B13B0FD}"/>
              </a:ext>
            </a:extLst>
          </p:cNvPr>
          <p:cNvSpPr/>
          <p:nvPr/>
        </p:nvSpPr>
        <p:spPr>
          <a:xfrm>
            <a:off x="1370190" y="1760938"/>
            <a:ext cx="2425296" cy="48475"/>
          </a:xfrm>
          <a:custGeom>
            <a:avLst/>
            <a:gdLst/>
            <a:ahLst/>
            <a:cxnLst/>
            <a:rect l="l" t="t" r="r" b="b"/>
            <a:pathLst>
              <a:path w="5323840">
                <a:moveTo>
                  <a:pt x="0" y="0"/>
                </a:moveTo>
                <a:lnTo>
                  <a:pt x="5323492" y="0"/>
                </a:lnTo>
              </a:path>
            </a:pathLst>
          </a:custGeom>
          <a:ln w="5235">
            <a:solidFill>
              <a:srgbClr val="012050"/>
            </a:solidFill>
          </a:ln>
        </p:spPr>
        <p:txBody>
          <a:bodyPr wrap="square" lIns="0" tIns="0" rIns="0" bIns="0" rtlCol="0"/>
          <a:lstStyle/>
          <a:p>
            <a:endParaRPr sz="1800">
              <a:solidFill>
                <a:srgbClr val="012050"/>
              </a:solidFill>
            </a:endParaRPr>
          </a:p>
        </p:txBody>
      </p:sp>
      <p:sp>
        <p:nvSpPr>
          <p:cNvPr id="39" name="object 4">
            <a:extLst>
              <a:ext uri="{FF2B5EF4-FFF2-40B4-BE49-F238E27FC236}">
                <a16:creationId xmlns:a16="http://schemas.microsoft.com/office/drawing/2014/main" id="{5D4E80C6-5A45-4F4C-517D-8A7468F520F5}"/>
              </a:ext>
            </a:extLst>
          </p:cNvPr>
          <p:cNvSpPr/>
          <p:nvPr/>
        </p:nvSpPr>
        <p:spPr>
          <a:xfrm>
            <a:off x="1370190" y="2564949"/>
            <a:ext cx="2098723" cy="57006"/>
          </a:xfrm>
          <a:custGeom>
            <a:avLst/>
            <a:gdLst/>
            <a:ahLst/>
            <a:cxnLst/>
            <a:rect l="l" t="t" r="r" b="b"/>
            <a:pathLst>
              <a:path w="5323840">
                <a:moveTo>
                  <a:pt x="0" y="0"/>
                </a:moveTo>
                <a:lnTo>
                  <a:pt x="5323492" y="0"/>
                </a:lnTo>
              </a:path>
            </a:pathLst>
          </a:custGeom>
          <a:ln w="5235">
            <a:solidFill>
              <a:srgbClr val="012050"/>
            </a:solidFill>
          </a:ln>
        </p:spPr>
        <p:txBody>
          <a:bodyPr wrap="square" lIns="0" tIns="0" rIns="0" bIns="0" rtlCol="0"/>
          <a:lstStyle/>
          <a:p>
            <a:endParaRPr sz="1800">
              <a:solidFill>
                <a:srgbClr val="012050"/>
              </a:solidFill>
            </a:endParaRPr>
          </a:p>
        </p:txBody>
      </p:sp>
      <p:sp>
        <p:nvSpPr>
          <p:cNvPr id="40" name="object 4">
            <a:extLst>
              <a:ext uri="{FF2B5EF4-FFF2-40B4-BE49-F238E27FC236}">
                <a16:creationId xmlns:a16="http://schemas.microsoft.com/office/drawing/2014/main" id="{008B7ED7-108B-A7C4-64B4-D933CBF09945}"/>
              </a:ext>
            </a:extLst>
          </p:cNvPr>
          <p:cNvSpPr/>
          <p:nvPr/>
        </p:nvSpPr>
        <p:spPr>
          <a:xfrm>
            <a:off x="1370190" y="3388427"/>
            <a:ext cx="2376000" cy="45719"/>
          </a:xfrm>
          <a:custGeom>
            <a:avLst/>
            <a:gdLst/>
            <a:ahLst/>
            <a:cxnLst/>
            <a:rect l="l" t="t" r="r" b="b"/>
            <a:pathLst>
              <a:path w="5323840">
                <a:moveTo>
                  <a:pt x="0" y="0"/>
                </a:moveTo>
                <a:lnTo>
                  <a:pt x="5323492" y="0"/>
                </a:lnTo>
              </a:path>
            </a:pathLst>
          </a:custGeom>
          <a:ln w="5235">
            <a:solidFill>
              <a:srgbClr val="012050"/>
            </a:solidFill>
          </a:ln>
        </p:spPr>
        <p:txBody>
          <a:bodyPr wrap="square" lIns="0" tIns="0" rIns="0" bIns="0" rtlCol="0"/>
          <a:lstStyle/>
          <a:p>
            <a:endParaRPr sz="1800">
              <a:solidFill>
                <a:srgbClr val="012050"/>
              </a:solidFill>
            </a:endParaRPr>
          </a:p>
        </p:txBody>
      </p:sp>
      <p:sp>
        <p:nvSpPr>
          <p:cNvPr id="13" name="object 5">
            <a:extLst>
              <a:ext uri="{FF2B5EF4-FFF2-40B4-BE49-F238E27FC236}">
                <a16:creationId xmlns:a16="http://schemas.microsoft.com/office/drawing/2014/main" id="{51C3FD1A-78C6-3DED-D441-1C78DF8BADB9}"/>
              </a:ext>
            </a:extLst>
          </p:cNvPr>
          <p:cNvSpPr/>
          <p:nvPr/>
        </p:nvSpPr>
        <p:spPr>
          <a:xfrm>
            <a:off x="5654221" y="2272429"/>
            <a:ext cx="2127150" cy="76033"/>
          </a:xfrm>
          <a:custGeom>
            <a:avLst/>
            <a:gdLst/>
            <a:ahLst/>
            <a:cxnLst/>
            <a:rect l="l" t="t" r="r" b="b"/>
            <a:pathLst>
              <a:path w="5588000">
                <a:moveTo>
                  <a:pt x="0" y="0"/>
                </a:moveTo>
                <a:lnTo>
                  <a:pt x="5587494" y="0"/>
                </a:lnTo>
              </a:path>
            </a:pathLst>
          </a:custGeom>
          <a:ln w="5235">
            <a:solidFill>
              <a:srgbClr val="012050"/>
            </a:solidFill>
          </a:ln>
        </p:spPr>
        <p:txBody>
          <a:bodyPr wrap="square" lIns="0" tIns="0" rIns="0" bIns="0" rtlCol="0"/>
          <a:lstStyle/>
          <a:p>
            <a:endParaRPr sz="1800">
              <a:solidFill>
                <a:srgbClr val="012050"/>
              </a:solidFill>
            </a:endParaRPr>
          </a:p>
        </p:txBody>
      </p:sp>
      <p:sp>
        <p:nvSpPr>
          <p:cNvPr id="15" name="object 7">
            <a:extLst>
              <a:ext uri="{FF2B5EF4-FFF2-40B4-BE49-F238E27FC236}">
                <a16:creationId xmlns:a16="http://schemas.microsoft.com/office/drawing/2014/main" id="{C4E5AFCA-9393-7478-3197-2AA6CF2768B1}"/>
              </a:ext>
            </a:extLst>
          </p:cNvPr>
          <p:cNvSpPr/>
          <p:nvPr/>
        </p:nvSpPr>
        <p:spPr>
          <a:xfrm>
            <a:off x="5595257" y="3047256"/>
            <a:ext cx="2187011" cy="71823"/>
          </a:xfrm>
          <a:custGeom>
            <a:avLst/>
            <a:gdLst/>
            <a:ahLst/>
            <a:cxnLst/>
            <a:rect l="l" t="t" r="r" b="b"/>
            <a:pathLst>
              <a:path w="5822315">
                <a:moveTo>
                  <a:pt x="0" y="0"/>
                </a:moveTo>
                <a:lnTo>
                  <a:pt x="5821812" y="0"/>
                </a:lnTo>
              </a:path>
            </a:pathLst>
          </a:custGeom>
          <a:ln w="5235">
            <a:solidFill>
              <a:srgbClr val="012050"/>
            </a:solidFill>
          </a:ln>
        </p:spPr>
        <p:txBody>
          <a:bodyPr wrap="square" lIns="0" tIns="0" rIns="0" bIns="0" rtlCol="0"/>
          <a:lstStyle/>
          <a:p>
            <a:endParaRPr sz="1800">
              <a:solidFill>
                <a:srgbClr val="012050"/>
              </a:solidFill>
            </a:endParaRPr>
          </a:p>
        </p:txBody>
      </p:sp>
      <p:sp>
        <p:nvSpPr>
          <p:cNvPr id="17" name="object 10">
            <a:extLst>
              <a:ext uri="{FF2B5EF4-FFF2-40B4-BE49-F238E27FC236}">
                <a16:creationId xmlns:a16="http://schemas.microsoft.com/office/drawing/2014/main" id="{C82E8184-21E3-584B-B9A6-78E799158BEA}"/>
              </a:ext>
            </a:extLst>
          </p:cNvPr>
          <p:cNvSpPr/>
          <p:nvPr/>
        </p:nvSpPr>
        <p:spPr>
          <a:xfrm flipV="1">
            <a:off x="4821793" y="3687037"/>
            <a:ext cx="2960475" cy="60666"/>
          </a:xfrm>
          <a:custGeom>
            <a:avLst/>
            <a:gdLst/>
            <a:ahLst/>
            <a:cxnLst/>
            <a:rect l="l" t="t" r="r" b="b"/>
            <a:pathLst>
              <a:path w="6958965">
                <a:moveTo>
                  <a:pt x="0" y="0"/>
                </a:moveTo>
                <a:lnTo>
                  <a:pt x="6958604" y="0"/>
                </a:lnTo>
              </a:path>
            </a:pathLst>
          </a:custGeom>
          <a:ln w="5235">
            <a:solidFill>
              <a:srgbClr val="012050"/>
            </a:solidFill>
          </a:ln>
        </p:spPr>
        <p:txBody>
          <a:bodyPr wrap="square" lIns="0" tIns="0" rIns="0" bIns="0" rtlCol="0"/>
          <a:lstStyle/>
          <a:p>
            <a:endParaRPr sz="1800">
              <a:solidFill>
                <a:srgbClr val="012050"/>
              </a:solidFill>
            </a:endParaRPr>
          </a:p>
        </p:txBody>
      </p:sp>
      <p:sp>
        <p:nvSpPr>
          <p:cNvPr id="11" name="object 3">
            <a:extLst>
              <a:ext uri="{FF2B5EF4-FFF2-40B4-BE49-F238E27FC236}">
                <a16:creationId xmlns:a16="http://schemas.microsoft.com/office/drawing/2014/main" id="{B5F17D1F-1FFE-2112-1A43-6E92B113948E}"/>
              </a:ext>
            </a:extLst>
          </p:cNvPr>
          <p:cNvSpPr/>
          <p:nvPr/>
        </p:nvSpPr>
        <p:spPr>
          <a:xfrm>
            <a:off x="4956626" y="1502817"/>
            <a:ext cx="2826000" cy="91519"/>
          </a:xfrm>
          <a:custGeom>
            <a:avLst/>
            <a:gdLst/>
            <a:ahLst/>
            <a:cxnLst/>
            <a:rect l="l" t="t" r="r" b="b"/>
            <a:pathLst>
              <a:path w="7504430">
                <a:moveTo>
                  <a:pt x="0" y="0"/>
                </a:moveTo>
                <a:lnTo>
                  <a:pt x="7504410" y="0"/>
                </a:lnTo>
              </a:path>
            </a:pathLst>
          </a:custGeom>
          <a:ln w="5235">
            <a:solidFill>
              <a:srgbClr val="012050"/>
            </a:solidFill>
          </a:ln>
        </p:spPr>
        <p:txBody>
          <a:bodyPr wrap="square" lIns="0" tIns="0" rIns="0" bIns="0" rtlCol="0"/>
          <a:lstStyle/>
          <a:p>
            <a:endParaRPr sz="1800">
              <a:solidFill>
                <a:srgbClr val="012050"/>
              </a:solidFill>
            </a:endParaRPr>
          </a:p>
        </p:txBody>
      </p:sp>
    </p:spTree>
    <p:extLst>
      <p:ext uri="{BB962C8B-B14F-4D97-AF65-F5344CB8AC3E}">
        <p14:creationId xmlns:p14="http://schemas.microsoft.com/office/powerpoint/2010/main" val="2252791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AA1C3-F9B5-09F9-3BCE-92D051744E47}"/>
              </a:ext>
            </a:extLst>
          </p:cNvPr>
          <p:cNvSpPr>
            <a:spLocks noGrp="1"/>
          </p:cNvSpPr>
          <p:nvPr>
            <p:ph type="title"/>
          </p:nvPr>
        </p:nvSpPr>
        <p:spPr/>
        <p:txBody>
          <a:bodyPr/>
          <a:lstStyle/>
          <a:p>
            <a:r>
              <a:rPr lang="nb-NO" cap="none"/>
              <a:t>EDUCATION</a:t>
            </a:r>
            <a:endParaRPr lang="nn-NO" cap="none"/>
          </a:p>
        </p:txBody>
      </p:sp>
      <p:sp>
        <p:nvSpPr>
          <p:cNvPr id="3" name="Plassholder for tekst 2">
            <a:extLst>
              <a:ext uri="{FF2B5EF4-FFF2-40B4-BE49-F238E27FC236}">
                <a16:creationId xmlns:a16="http://schemas.microsoft.com/office/drawing/2014/main" id="{EFF66F18-725C-912E-9F40-207CD4EEAF4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774A3D07-867A-095B-851A-78C3C3E2218E}"/>
              </a:ext>
            </a:extLst>
          </p:cNvPr>
          <p:cNvSpPr>
            <a:spLocks noGrp="1"/>
          </p:cNvSpPr>
          <p:nvPr>
            <p:ph type="body" sz="quarter" idx="13"/>
          </p:nvPr>
        </p:nvSpPr>
        <p:spPr>
          <a:xfrm>
            <a:off x="796320" y="1308031"/>
            <a:ext cx="2152666" cy="672385"/>
          </a:xfrm>
        </p:spPr>
        <p:txBody>
          <a:bodyPr/>
          <a:lstStyle/>
          <a:p>
            <a:r>
              <a:rPr lang="nn-NO"/>
              <a:t>61</a:t>
            </a:r>
          </a:p>
        </p:txBody>
      </p:sp>
      <p:sp>
        <p:nvSpPr>
          <p:cNvPr id="5" name="Plassholder for tekst 4">
            <a:extLst>
              <a:ext uri="{FF2B5EF4-FFF2-40B4-BE49-F238E27FC236}">
                <a16:creationId xmlns:a16="http://schemas.microsoft.com/office/drawing/2014/main" id="{CFFA5356-6C16-A82B-B7AF-6F99E3AB045E}"/>
              </a:ext>
            </a:extLst>
          </p:cNvPr>
          <p:cNvSpPr>
            <a:spLocks noGrp="1"/>
          </p:cNvSpPr>
          <p:nvPr>
            <p:ph type="body" sz="quarter" idx="14"/>
          </p:nvPr>
        </p:nvSpPr>
        <p:spPr>
          <a:xfrm>
            <a:off x="790326" y="2084186"/>
            <a:ext cx="2152666" cy="441417"/>
          </a:xfrm>
        </p:spPr>
        <p:txBody>
          <a:bodyPr/>
          <a:lstStyle/>
          <a:p>
            <a:r>
              <a:rPr lang="en-GB"/>
              <a:t>Bachelor’s Programmes</a:t>
            </a:r>
          </a:p>
        </p:txBody>
      </p:sp>
      <p:sp>
        <p:nvSpPr>
          <p:cNvPr id="6" name="Plassholder for tekst 5">
            <a:extLst>
              <a:ext uri="{FF2B5EF4-FFF2-40B4-BE49-F238E27FC236}">
                <a16:creationId xmlns:a16="http://schemas.microsoft.com/office/drawing/2014/main" id="{186790FD-590F-E523-C28B-E5AFC05E9B1E}"/>
              </a:ext>
            </a:extLst>
          </p:cNvPr>
          <p:cNvSpPr>
            <a:spLocks noGrp="1"/>
          </p:cNvSpPr>
          <p:nvPr>
            <p:ph type="body" sz="quarter" idx="15"/>
          </p:nvPr>
        </p:nvSpPr>
        <p:spPr/>
        <p:txBody>
          <a:bodyPr/>
          <a:lstStyle/>
          <a:p>
            <a:r>
              <a:rPr lang="nn-NO"/>
              <a:t>10 969</a:t>
            </a:r>
          </a:p>
        </p:txBody>
      </p:sp>
      <p:sp>
        <p:nvSpPr>
          <p:cNvPr id="7" name="Plassholder for tekst 6">
            <a:extLst>
              <a:ext uri="{FF2B5EF4-FFF2-40B4-BE49-F238E27FC236}">
                <a16:creationId xmlns:a16="http://schemas.microsoft.com/office/drawing/2014/main" id="{101FDEFA-DC71-3116-D628-CDE26681F06D}"/>
              </a:ext>
            </a:extLst>
          </p:cNvPr>
          <p:cNvSpPr>
            <a:spLocks noGrp="1"/>
          </p:cNvSpPr>
          <p:nvPr>
            <p:ph type="body" sz="quarter" idx="16"/>
          </p:nvPr>
        </p:nvSpPr>
        <p:spPr/>
        <p:txBody>
          <a:bodyPr/>
          <a:lstStyle/>
          <a:p>
            <a:r>
              <a:rPr lang="en-GB"/>
              <a:t>Bachelor’s degrees</a:t>
            </a:r>
          </a:p>
        </p:txBody>
      </p:sp>
      <p:sp>
        <p:nvSpPr>
          <p:cNvPr id="8" name="Plassholder for tekst 7">
            <a:extLst>
              <a:ext uri="{FF2B5EF4-FFF2-40B4-BE49-F238E27FC236}">
                <a16:creationId xmlns:a16="http://schemas.microsoft.com/office/drawing/2014/main" id="{16F0D77A-28B5-E0CD-1456-8FCCA8E07DEF}"/>
              </a:ext>
            </a:extLst>
          </p:cNvPr>
          <p:cNvSpPr>
            <a:spLocks noGrp="1"/>
          </p:cNvSpPr>
          <p:nvPr>
            <p:ph type="body" sz="quarter" idx="17"/>
          </p:nvPr>
        </p:nvSpPr>
        <p:spPr>
          <a:xfrm>
            <a:off x="3349419" y="1308031"/>
            <a:ext cx="2152666" cy="672385"/>
          </a:xfrm>
        </p:spPr>
        <p:txBody>
          <a:bodyPr/>
          <a:lstStyle/>
          <a:p>
            <a:r>
              <a:rPr lang="nn-NO"/>
              <a:t>97</a:t>
            </a:r>
          </a:p>
        </p:txBody>
      </p:sp>
      <p:sp>
        <p:nvSpPr>
          <p:cNvPr id="9" name="Plassholder for tekst 8">
            <a:extLst>
              <a:ext uri="{FF2B5EF4-FFF2-40B4-BE49-F238E27FC236}">
                <a16:creationId xmlns:a16="http://schemas.microsoft.com/office/drawing/2014/main" id="{13A51A31-A671-9B00-F922-B2EA69F36E8E}"/>
              </a:ext>
            </a:extLst>
          </p:cNvPr>
          <p:cNvSpPr>
            <a:spLocks noGrp="1"/>
          </p:cNvSpPr>
          <p:nvPr>
            <p:ph type="body" sz="quarter" idx="18"/>
          </p:nvPr>
        </p:nvSpPr>
        <p:spPr>
          <a:xfrm>
            <a:off x="3343424" y="2084186"/>
            <a:ext cx="1886601" cy="426427"/>
          </a:xfrm>
        </p:spPr>
        <p:txBody>
          <a:bodyPr/>
          <a:lstStyle/>
          <a:p>
            <a:r>
              <a:rPr lang="en-GB">
                <a:latin typeface="Calibri"/>
                <a:cs typeface="Calibri"/>
              </a:rPr>
              <a:t>Master’s Programmes </a:t>
            </a:r>
            <a:br>
              <a:rPr lang="en-GB">
                <a:latin typeface="Calibri"/>
                <a:cs typeface="Calibri"/>
              </a:rPr>
            </a:br>
            <a:r>
              <a:rPr lang="en-GB">
                <a:latin typeface="Calibri"/>
                <a:cs typeface="Calibri"/>
              </a:rPr>
              <a:t>and professional studies</a:t>
            </a:r>
          </a:p>
        </p:txBody>
      </p:sp>
      <p:sp>
        <p:nvSpPr>
          <p:cNvPr id="10" name="Plassholder for tekst 9">
            <a:extLst>
              <a:ext uri="{FF2B5EF4-FFF2-40B4-BE49-F238E27FC236}">
                <a16:creationId xmlns:a16="http://schemas.microsoft.com/office/drawing/2014/main" id="{CAA8BA63-D121-4699-8B4A-8EDBB3AFAEE1}"/>
              </a:ext>
            </a:extLst>
          </p:cNvPr>
          <p:cNvSpPr>
            <a:spLocks noGrp="1"/>
          </p:cNvSpPr>
          <p:nvPr>
            <p:ph type="body" sz="quarter" idx="19"/>
          </p:nvPr>
        </p:nvSpPr>
        <p:spPr/>
        <p:txBody>
          <a:bodyPr/>
          <a:lstStyle/>
          <a:p>
            <a:r>
              <a:rPr lang="nn-NO"/>
              <a:t>3 541</a:t>
            </a:r>
          </a:p>
        </p:txBody>
      </p:sp>
      <p:sp>
        <p:nvSpPr>
          <p:cNvPr id="11" name="Plassholder for tekst 10">
            <a:extLst>
              <a:ext uri="{FF2B5EF4-FFF2-40B4-BE49-F238E27FC236}">
                <a16:creationId xmlns:a16="http://schemas.microsoft.com/office/drawing/2014/main" id="{E0673E5D-C4E8-3C00-4D74-BD33AEA45EAF}"/>
              </a:ext>
            </a:extLst>
          </p:cNvPr>
          <p:cNvSpPr>
            <a:spLocks noGrp="1"/>
          </p:cNvSpPr>
          <p:nvPr>
            <p:ph type="body" sz="quarter" idx="20"/>
          </p:nvPr>
        </p:nvSpPr>
        <p:spPr/>
        <p:txBody>
          <a:bodyPr/>
          <a:lstStyle/>
          <a:p>
            <a:r>
              <a:rPr lang="en-GB"/>
              <a:t>Master’s degrees</a:t>
            </a:r>
          </a:p>
        </p:txBody>
      </p:sp>
      <p:sp>
        <p:nvSpPr>
          <p:cNvPr id="20" name="Plassholder for tekst 19">
            <a:extLst>
              <a:ext uri="{FF2B5EF4-FFF2-40B4-BE49-F238E27FC236}">
                <a16:creationId xmlns:a16="http://schemas.microsoft.com/office/drawing/2014/main" id="{08D183D9-5B9E-E6C0-779C-EE04CFB1F47A}"/>
              </a:ext>
            </a:extLst>
          </p:cNvPr>
          <p:cNvSpPr>
            <a:spLocks noGrp="1"/>
          </p:cNvSpPr>
          <p:nvPr>
            <p:ph type="body" sz="quarter" idx="23"/>
          </p:nvPr>
        </p:nvSpPr>
        <p:spPr/>
        <p:txBody>
          <a:bodyPr/>
          <a:lstStyle/>
          <a:p>
            <a:endParaRPr lang="nn-NO"/>
          </a:p>
        </p:txBody>
      </p:sp>
      <p:sp>
        <p:nvSpPr>
          <p:cNvPr id="21" name="Plassholder for tekst 20">
            <a:extLst>
              <a:ext uri="{FF2B5EF4-FFF2-40B4-BE49-F238E27FC236}">
                <a16:creationId xmlns:a16="http://schemas.microsoft.com/office/drawing/2014/main" id="{743E2826-4B44-0665-5DD2-DD6DC91F894F}"/>
              </a:ext>
            </a:extLst>
          </p:cNvPr>
          <p:cNvSpPr>
            <a:spLocks noGrp="1"/>
          </p:cNvSpPr>
          <p:nvPr>
            <p:ph type="body" sz="quarter" idx="24"/>
          </p:nvPr>
        </p:nvSpPr>
        <p:spPr/>
        <p:txBody>
          <a:bodyPr/>
          <a:lstStyle/>
          <a:p>
            <a:r>
              <a:rPr lang="nn-NO" err="1"/>
              <a:t>StudentS</a:t>
            </a:r>
            <a:endParaRPr lang="nn-NO"/>
          </a:p>
        </p:txBody>
      </p:sp>
      <p:sp>
        <p:nvSpPr>
          <p:cNvPr id="22" name="Plassholder for tekst 21">
            <a:extLst>
              <a:ext uri="{FF2B5EF4-FFF2-40B4-BE49-F238E27FC236}">
                <a16:creationId xmlns:a16="http://schemas.microsoft.com/office/drawing/2014/main" id="{5B33D200-A6B1-A630-3086-9E5DD6683283}"/>
              </a:ext>
            </a:extLst>
          </p:cNvPr>
          <p:cNvSpPr>
            <a:spLocks noGrp="1"/>
          </p:cNvSpPr>
          <p:nvPr>
            <p:ph type="body" sz="quarter" idx="25"/>
          </p:nvPr>
        </p:nvSpPr>
        <p:spPr/>
        <p:txBody>
          <a:bodyPr/>
          <a:lstStyle/>
          <a:p>
            <a:r>
              <a:rPr lang="nn-NO"/>
              <a:t>5 940</a:t>
            </a:r>
          </a:p>
        </p:txBody>
      </p:sp>
      <p:sp>
        <p:nvSpPr>
          <p:cNvPr id="24" name="Plassholder for tekst 23">
            <a:extLst>
              <a:ext uri="{FF2B5EF4-FFF2-40B4-BE49-F238E27FC236}">
                <a16:creationId xmlns:a16="http://schemas.microsoft.com/office/drawing/2014/main" id="{C10F85DE-86CE-AB2F-CAB4-771A3EF7884D}"/>
              </a:ext>
            </a:extLst>
          </p:cNvPr>
          <p:cNvSpPr>
            <a:spLocks noGrp="1"/>
          </p:cNvSpPr>
          <p:nvPr>
            <p:ph type="body" sz="quarter" idx="26"/>
          </p:nvPr>
        </p:nvSpPr>
        <p:spPr/>
        <p:txBody>
          <a:bodyPr/>
          <a:lstStyle/>
          <a:p>
            <a:r>
              <a:rPr lang="en-GB">
                <a:latin typeface="Calibri"/>
                <a:cs typeface="Calibri"/>
              </a:rPr>
              <a:t>Integrated master’s – </a:t>
            </a:r>
            <a:br>
              <a:rPr lang="en-GB">
                <a:latin typeface="Calibri"/>
                <a:cs typeface="Calibri"/>
              </a:rPr>
            </a:br>
            <a:r>
              <a:rPr lang="en-GB">
                <a:latin typeface="Calibri"/>
                <a:cs typeface="Calibri"/>
              </a:rPr>
              <a:t>and professional studies</a:t>
            </a:r>
          </a:p>
        </p:txBody>
      </p:sp>
    </p:spTree>
    <p:extLst>
      <p:ext uri="{BB962C8B-B14F-4D97-AF65-F5344CB8AC3E}">
        <p14:creationId xmlns:p14="http://schemas.microsoft.com/office/powerpoint/2010/main" val="124240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43BFEC-92E3-DA96-1FCF-442C5A3588ED}"/>
              </a:ext>
            </a:extLst>
          </p:cNvPr>
          <p:cNvSpPr>
            <a:spLocks noGrp="1"/>
          </p:cNvSpPr>
          <p:nvPr>
            <p:ph type="title"/>
          </p:nvPr>
        </p:nvSpPr>
        <p:spPr/>
        <p:txBody>
          <a:bodyPr/>
          <a:lstStyle/>
          <a:p>
            <a:r>
              <a:rPr lang="nb-NO" cap="none"/>
              <a:t>DEGREES AWARDED</a:t>
            </a:r>
          </a:p>
        </p:txBody>
      </p:sp>
      <p:sp>
        <p:nvSpPr>
          <p:cNvPr id="12" name="Plassholder for tekst 11">
            <a:extLst>
              <a:ext uri="{FF2B5EF4-FFF2-40B4-BE49-F238E27FC236}">
                <a16:creationId xmlns:a16="http://schemas.microsoft.com/office/drawing/2014/main" id="{F2A31F1B-1036-81E9-0C49-C754F6311CEE}"/>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E0EC17CF-D851-069B-CAE3-3C46EC7330A7}"/>
              </a:ext>
            </a:extLst>
          </p:cNvPr>
          <p:cNvSpPr>
            <a:spLocks noGrp="1"/>
          </p:cNvSpPr>
          <p:nvPr>
            <p:ph type="body" sz="quarter" idx="13"/>
          </p:nvPr>
        </p:nvSpPr>
        <p:spPr/>
        <p:txBody>
          <a:bodyPr/>
          <a:lstStyle/>
          <a:p>
            <a:r>
              <a:rPr lang="nb-NO">
                <a:latin typeface="Calibri"/>
                <a:ea typeface="Calibri"/>
                <a:cs typeface="Calibri"/>
              </a:rPr>
              <a:t>1 965</a:t>
            </a:r>
            <a:endParaRPr lang="nb-NO"/>
          </a:p>
        </p:txBody>
      </p:sp>
      <p:sp>
        <p:nvSpPr>
          <p:cNvPr id="5" name="Plassholder for tekst 4">
            <a:extLst>
              <a:ext uri="{FF2B5EF4-FFF2-40B4-BE49-F238E27FC236}">
                <a16:creationId xmlns:a16="http://schemas.microsoft.com/office/drawing/2014/main" id="{27ADC67D-283A-BC95-6179-5EF83146DBAA}"/>
              </a:ext>
            </a:extLst>
          </p:cNvPr>
          <p:cNvSpPr>
            <a:spLocks noGrp="1"/>
          </p:cNvSpPr>
          <p:nvPr>
            <p:ph type="body" sz="quarter" idx="14"/>
          </p:nvPr>
        </p:nvSpPr>
        <p:spPr/>
        <p:txBody>
          <a:bodyPr/>
          <a:lstStyle/>
          <a:p>
            <a:r>
              <a:rPr lang="nn-NO" err="1"/>
              <a:t>Postgraduate</a:t>
            </a:r>
            <a:r>
              <a:rPr lang="nn-NO"/>
              <a:t> </a:t>
            </a:r>
            <a:r>
              <a:rPr lang="nn-NO" err="1"/>
              <a:t>degrees</a:t>
            </a:r>
            <a:endParaRPr lang="nn-NO"/>
          </a:p>
        </p:txBody>
      </p:sp>
      <p:sp>
        <p:nvSpPr>
          <p:cNvPr id="13" name="Plassholder for tekst 12">
            <a:extLst>
              <a:ext uri="{FF2B5EF4-FFF2-40B4-BE49-F238E27FC236}">
                <a16:creationId xmlns:a16="http://schemas.microsoft.com/office/drawing/2014/main" id="{204C4F03-91A4-BD89-09F0-487629A53B50}"/>
              </a:ext>
            </a:extLst>
          </p:cNvPr>
          <p:cNvSpPr>
            <a:spLocks noGrp="1"/>
          </p:cNvSpPr>
          <p:nvPr>
            <p:ph type="body" sz="quarter" idx="17"/>
          </p:nvPr>
        </p:nvSpPr>
        <p:spPr/>
        <p:txBody>
          <a:bodyPr/>
          <a:lstStyle/>
          <a:p>
            <a:r>
              <a:rPr lang="nb-NO">
                <a:latin typeface="Calibri"/>
                <a:ea typeface="Calibri"/>
                <a:cs typeface="Calibri"/>
              </a:rPr>
              <a:t>1 654</a:t>
            </a:r>
            <a:endParaRPr lang="nb-NO"/>
          </a:p>
        </p:txBody>
      </p:sp>
      <p:sp>
        <p:nvSpPr>
          <p:cNvPr id="14" name="Plassholder for tekst 13">
            <a:extLst>
              <a:ext uri="{FF2B5EF4-FFF2-40B4-BE49-F238E27FC236}">
                <a16:creationId xmlns:a16="http://schemas.microsoft.com/office/drawing/2014/main" id="{13AD82CD-7F73-F7D0-F140-77B105AAAC0B}"/>
              </a:ext>
            </a:extLst>
          </p:cNvPr>
          <p:cNvSpPr>
            <a:spLocks noGrp="1"/>
          </p:cNvSpPr>
          <p:nvPr>
            <p:ph type="body" sz="quarter" idx="18"/>
          </p:nvPr>
        </p:nvSpPr>
        <p:spPr/>
        <p:txBody>
          <a:bodyPr/>
          <a:lstStyle/>
          <a:p>
            <a:r>
              <a:rPr lang="en-US">
                <a:latin typeface="Calibri"/>
                <a:cs typeface="Calibri"/>
              </a:rPr>
              <a:t>Undergraduate degrees</a:t>
            </a:r>
            <a:endParaRPr lang="nb-NO"/>
          </a:p>
        </p:txBody>
      </p:sp>
    </p:spTree>
    <p:extLst>
      <p:ext uri="{BB962C8B-B14F-4D97-AF65-F5344CB8AC3E}">
        <p14:creationId xmlns:p14="http://schemas.microsoft.com/office/powerpoint/2010/main" val="2615070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lassholder for bilde 21">
            <a:extLst>
              <a:ext uri="{FF2B5EF4-FFF2-40B4-BE49-F238E27FC236}">
                <a16:creationId xmlns:a16="http://schemas.microsoft.com/office/drawing/2014/main" id="{ED35FE22-36D0-2BF6-3544-DA11B48A00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3228" r="13228"/>
          <a:stretch>
            <a:fillRect/>
          </a:stretch>
        </p:blipFill>
        <p:spPr>
          <a:xfrm>
            <a:off x="236579" y="2973691"/>
            <a:ext cx="2130795" cy="1933575"/>
          </a:xfrm>
          <a:prstGeom prst="rect">
            <a:avLst/>
          </a:prstGeom>
          <a:solidFill>
            <a:schemeClr val="bg1">
              <a:lumMod val="85000"/>
            </a:schemeClr>
          </a:solidFill>
        </p:spPr>
      </p:pic>
      <p:pic>
        <p:nvPicPr>
          <p:cNvPr id="24" name="Plassholder for bilde 23">
            <a:extLst>
              <a:ext uri="{FF2B5EF4-FFF2-40B4-BE49-F238E27FC236}">
                <a16:creationId xmlns:a16="http://schemas.microsoft.com/office/drawing/2014/main" id="{F6A102D4-7D5A-F83E-0AC4-835A01E04ED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3163" r="23163"/>
          <a:stretch>
            <a:fillRect/>
          </a:stretch>
        </p:blipFill>
        <p:spPr>
          <a:xfrm>
            <a:off x="2422142" y="2970845"/>
            <a:ext cx="2130795" cy="1933575"/>
          </a:xfrm>
          <a:prstGeom prst="rect">
            <a:avLst/>
          </a:prstGeom>
          <a:solidFill>
            <a:schemeClr val="bg1">
              <a:lumMod val="85000"/>
            </a:schemeClr>
          </a:solidFill>
        </p:spPr>
      </p:pic>
      <p:pic>
        <p:nvPicPr>
          <p:cNvPr id="26" name="Plassholder for bilde 8">
            <a:extLst>
              <a:ext uri="{FF2B5EF4-FFF2-40B4-BE49-F238E27FC236}">
                <a16:creationId xmlns:a16="http://schemas.microsoft.com/office/drawing/2014/main" id="{A2D07CB3-D2E1-3D96-3F5D-5313A78B55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3200" r="13200"/>
          <a:stretch>
            <a:fillRect/>
          </a:stretch>
        </p:blipFill>
        <p:spPr>
          <a:xfrm>
            <a:off x="4607704" y="2970845"/>
            <a:ext cx="2130795" cy="1933575"/>
          </a:xfrm>
          <a:prstGeom prst="rect">
            <a:avLst/>
          </a:prstGeom>
          <a:solidFill>
            <a:schemeClr val="bg1">
              <a:lumMod val="85000"/>
            </a:schemeClr>
          </a:solidFill>
        </p:spPr>
      </p:pic>
      <p:pic>
        <p:nvPicPr>
          <p:cNvPr id="14" name="Plassholder for bilde 47">
            <a:extLst>
              <a:ext uri="{FF2B5EF4-FFF2-40B4-BE49-F238E27FC236}">
                <a16:creationId xmlns:a16="http://schemas.microsoft.com/office/drawing/2014/main" id="{9F3C5DB3-E116-B4E1-978B-2A1AF4527F2D}"/>
              </a:ext>
              <a:ext uri="{C183D7F6-B498-43B3-948B-1728B52AA6E4}">
                <adec:decorative xmlns:adec="http://schemas.microsoft.com/office/drawing/2017/decorative" val="1"/>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3228" r="13228"/>
          <a:stretch>
            <a:fillRect/>
          </a:stretch>
        </p:blipFill>
        <p:spPr>
          <a:xfrm>
            <a:off x="2422142" y="968704"/>
            <a:ext cx="2130795" cy="1933575"/>
          </a:xfrm>
        </p:spPr>
      </p:pic>
      <p:pic>
        <p:nvPicPr>
          <p:cNvPr id="15" name="Plassholder for bilde 20">
            <a:extLst>
              <a:ext uri="{FF2B5EF4-FFF2-40B4-BE49-F238E27FC236}">
                <a16:creationId xmlns:a16="http://schemas.microsoft.com/office/drawing/2014/main" id="{45A552AC-82D5-C790-3562-A01DE649996B}"/>
              </a:ext>
              <a:ext uri="{C183D7F6-B498-43B3-948B-1728B52AA6E4}">
                <adec:decorative xmlns:adec="http://schemas.microsoft.com/office/drawing/2017/decorative" val="1"/>
              </a:ext>
            </a:extLst>
          </p:cNvPr>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l="13132" r="13132"/>
          <a:stretch>
            <a:fillRect/>
          </a:stretch>
        </p:blipFill>
        <p:spPr>
          <a:xfrm>
            <a:off x="4607704" y="968704"/>
            <a:ext cx="2130795" cy="1933575"/>
          </a:xfrm>
          <a:prstGeom prst="rect">
            <a:avLst/>
          </a:prstGeom>
        </p:spPr>
      </p:pic>
      <p:sp>
        <p:nvSpPr>
          <p:cNvPr id="2" name="Tittel 1">
            <a:extLst>
              <a:ext uri="{FF2B5EF4-FFF2-40B4-BE49-F238E27FC236}">
                <a16:creationId xmlns:a16="http://schemas.microsoft.com/office/drawing/2014/main" id="{AD663C4E-3106-D239-FD51-49B14DA111AB}"/>
              </a:ext>
            </a:extLst>
          </p:cNvPr>
          <p:cNvSpPr>
            <a:spLocks noGrp="1"/>
          </p:cNvSpPr>
          <p:nvPr>
            <p:ph type="title"/>
          </p:nvPr>
        </p:nvSpPr>
        <p:spPr/>
        <p:txBody>
          <a:bodyPr/>
          <a:lstStyle/>
          <a:p>
            <a:r>
              <a:rPr lang="nb-NO" cap="none"/>
              <a:t>EDUCATIONAL INNOVATION</a:t>
            </a:r>
          </a:p>
        </p:txBody>
      </p:sp>
      <p:pic>
        <p:nvPicPr>
          <p:cNvPr id="25" name="Plassholder for bilde 24">
            <a:extLst>
              <a:ext uri="{FF2B5EF4-FFF2-40B4-BE49-F238E27FC236}">
                <a16:creationId xmlns:a16="http://schemas.microsoft.com/office/drawing/2014/main" id="{7F1916AA-91F0-A4D8-3A07-ED5E2C317F3F}"/>
              </a:ext>
              <a:ext uri="{C183D7F6-B498-43B3-948B-1728B52AA6E4}">
                <adec:decorative xmlns:adec="http://schemas.microsoft.com/office/drawing/2017/decorative" val="1"/>
              </a:ext>
            </a:extLst>
          </p:cNvPr>
          <p:cNvPicPr>
            <a:picLocks noGrp="1" noChangeAspect="1"/>
          </p:cNvPicPr>
          <p:nvPr>
            <p:ph type="pic" sz="quarter" idx="14"/>
          </p:nvPr>
        </p:nvPicPr>
        <p:blipFill>
          <a:blip r:embed="rId8" cstate="hqprint">
            <a:extLst>
              <a:ext uri="{28A0092B-C50C-407E-A947-70E740481C1C}">
                <a14:useLocalDpi xmlns:a14="http://schemas.microsoft.com/office/drawing/2010/main"/>
              </a:ext>
            </a:extLst>
          </a:blip>
          <a:srcRect/>
          <a:stretch>
            <a:fillRect/>
          </a:stretch>
        </p:blipFill>
        <p:spPr/>
      </p:pic>
      <p:sp>
        <p:nvSpPr>
          <p:cNvPr id="3" name="Plassholder for tekst 2">
            <a:extLst>
              <a:ext uri="{FF2B5EF4-FFF2-40B4-BE49-F238E27FC236}">
                <a16:creationId xmlns:a16="http://schemas.microsoft.com/office/drawing/2014/main" id="{4DFBF80F-4A32-C5C0-5E09-3DD516A42BB9}"/>
              </a:ext>
            </a:extLst>
          </p:cNvPr>
          <p:cNvSpPr>
            <a:spLocks noGrp="1"/>
          </p:cNvSpPr>
          <p:nvPr>
            <p:ph type="body" sz="quarter" idx="13"/>
          </p:nvPr>
        </p:nvSpPr>
        <p:spPr/>
        <p:txBody>
          <a:bodyPr/>
          <a:lstStyle/>
          <a:p>
            <a:r>
              <a:rPr lang="en-GB"/>
              <a:t>Mentoring programme</a:t>
            </a:r>
          </a:p>
        </p:txBody>
      </p:sp>
      <p:sp>
        <p:nvSpPr>
          <p:cNvPr id="6" name="Plassholder for tekst 5">
            <a:extLst>
              <a:ext uri="{FF2B5EF4-FFF2-40B4-BE49-F238E27FC236}">
                <a16:creationId xmlns:a16="http://schemas.microsoft.com/office/drawing/2014/main" id="{7F9B783A-C30E-0267-C4FA-AECE1CFE5AE3}"/>
              </a:ext>
            </a:extLst>
          </p:cNvPr>
          <p:cNvSpPr>
            <a:spLocks noGrp="1"/>
          </p:cNvSpPr>
          <p:nvPr>
            <p:ph type="body" sz="quarter" idx="16"/>
          </p:nvPr>
        </p:nvSpPr>
        <p:spPr/>
        <p:txBody>
          <a:bodyPr/>
          <a:lstStyle/>
          <a:p>
            <a:r>
              <a:rPr lang="nb-NO" err="1"/>
              <a:t>Dig</a:t>
            </a:r>
            <a:r>
              <a:rPr lang="nb-NO"/>
              <a:t> UiB </a:t>
            </a:r>
          </a:p>
        </p:txBody>
      </p:sp>
      <p:sp>
        <p:nvSpPr>
          <p:cNvPr id="17" name="Plassholder for tekst 16">
            <a:extLst>
              <a:ext uri="{FF2B5EF4-FFF2-40B4-BE49-F238E27FC236}">
                <a16:creationId xmlns:a16="http://schemas.microsoft.com/office/drawing/2014/main" id="{235529FF-57B6-9616-2ACE-2F6EE7AE9C7C}"/>
              </a:ext>
            </a:extLst>
          </p:cNvPr>
          <p:cNvSpPr>
            <a:spLocks noGrp="1"/>
          </p:cNvSpPr>
          <p:nvPr>
            <p:ph type="body" sz="quarter" idx="22"/>
          </p:nvPr>
        </p:nvSpPr>
        <p:spPr>
          <a:xfrm>
            <a:off x="4685719" y="2331151"/>
            <a:ext cx="1976567" cy="491584"/>
          </a:xfrm>
        </p:spPr>
        <p:txBody>
          <a:bodyPr/>
          <a:lstStyle/>
          <a:p>
            <a:r>
              <a:rPr lang="en-GB" err="1"/>
              <a:t>UiB</a:t>
            </a:r>
            <a:r>
              <a:rPr lang="en-GB"/>
              <a:t> </a:t>
            </a:r>
            <a:r>
              <a:rPr lang="en-GB" err="1"/>
              <a:t>Treet</a:t>
            </a:r>
            <a:r>
              <a:rPr lang="en-GB"/>
              <a:t>, a digital guide for new students</a:t>
            </a:r>
          </a:p>
        </p:txBody>
      </p:sp>
      <p:sp>
        <p:nvSpPr>
          <p:cNvPr id="19" name="Plassholder for tekst 18">
            <a:extLst>
              <a:ext uri="{FF2B5EF4-FFF2-40B4-BE49-F238E27FC236}">
                <a16:creationId xmlns:a16="http://schemas.microsoft.com/office/drawing/2014/main" id="{6A5697FA-A8C1-A404-4A80-582E22C742F3}"/>
              </a:ext>
            </a:extLst>
          </p:cNvPr>
          <p:cNvSpPr>
            <a:spLocks noGrp="1"/>
          </p:cNvSpPr>
          <p:nvPr>
            <p:ph type="body" sz="quarter" idx="24"/>
          </p:nvPr>
        </p:nvSpPr>
        <p:spPr>
          <a:xfrm>
            <a:off x="314594" y="4336635"/>
            <a:ext cx="1976567" cy="491584"/>
          </a:xfrm>
        </p:spPr>
        <p:txBody>
          <a:bodyPr/>
          <a:lstStyle/>
          <a:p>
            <a:r>
              <a:rPr lang="en-GB"/>
              <a:t>Inclusion and diversity programme</a:t>
            </a:r>
          </a:p>
        </p:txBody>
      </p:sp>
      <p:sp>
        <p:nvSpPr>
          <p:cNvPr id="21" name="Plassholder for tekst 20">
            <a:extLst>
              <a:ext uri="{FF2B5EF4-FFF2-40B4-BE49-F238E27FC236}">
                <a16:creationId xmlns:a16="http://schemas.microsoft.com/office/drawing/2014/main" id="{DC6401E1-F735-8364-5FFD-1D65C5FE042A}"/>
              </a:ext>
            </a:extLst>
          </p:cNvPr>
          <p:cNvSpPr>
            <a:spLocks noGrp="1"/>
          </p:cNvSpPr>
          <p:nvPr>
            <p:ph type="body" sz="quarter" idx="26"/>
          </p:nvPr>
        </p:nvSpPr>
        <p:spPr>
          <a:xfrm>
            <a:off x="2499256" y="4336635"/>
            <a:ext cx="1976567" cy="491584"/>
          </a:xfrm>
        </p:spPr>
        <p:txBody>
          <a:bodyPr/>
          <a:lstStyle/>
          <a:p>
            <a:r>
              <a:rPr lang="nb-NO" dirty="0"/>
              <a:t>UiB Atlas – </a:t>
            </a:r>
            <a:r>
              <a:rPr lang="nb-NO" dirty="0" err="1"/>
              <a:t>Facilitating</a:t>
            </a:r>
            <a:r>
              <a:rPr lang="nb-NO" dirty="0"/>
              <a:t> </a:t>
            </a:r>
            <a:r>
              <a:rPr lang="nb-NO" dirty="0" err="1"/>
              <a:t>mobility</a:t>
            </a:r>
            <a:endParaRPr lang="nb-NO" dirty="0"/>
          </a:p>
        </p:txBody>
      </p:sp>
      <p:sp>
        <p:nvSpPr>
          <p:cNvPr id="12" name="Plassholder for tekst 20">
            <a:extLst>
              <a:ext uri="{FF2B5EF4-FFF2-40B4-BE49-F238E27FC236}">
                <a16:creationId xmlns:a16="http://schemas.microsoft.com/office/drawing/2014/main" id="{49284585-A76B-E32A-3A3A-3288E0DA6A00}"/>
              </a:ext>
            </a:extLst>
          </p:cNvPr>
          <p:cNvSpPr txBox="1">
            <a:spLocks/>
          </p:cNvSpPr>
          <p:nvPr/>
        </p:nvSpPr>
        <p:spPr>
          <a:xfrm>
            <a:off x="4685719" y="4336635"/>
            <a:ext cx="1976567" cy="491584"/>
          </a:xfrm>
          <a:prstGeom prst="rect">
            <a:avLst/>
          </a:prstGeom>
          <a:solidFill>
            <a:srgbClr val="1B437B">
              <a:alpha val="92000"/>
            </a:srgbClr>
          </a:solidFill>
        </p:spPr>
        <p:txBody>
          <a:bodyPr vert="horz" lIns="108000" tIns="72000" rIns="0" bIns="0" rtlCol="0">
            <a:noAutofit/>
          </a:bodyPr>
          <a:lstStyle>
            <a:lvl1pPr marL="0" indent="0" algn="l" defTabSz="514282" rtl="0" eaLnBrk="1" latinLnBrk="0" hangingPunct="1">
              <a:lnSpc>
                <a:spcPct val="101000"/>
              </a:lnSpc>
              <a:spcBef>
                <a:spcPts val="563"/>
              </a:spcBef>
              <a:buFont typeface="Arial" panose="020B0604020202020204" pitchFamily="34" charset="0"/>
              <a:buNone/>
              <a:defRPr sz="1200" kern="1200">
                <a:solidFill>
                  <a:schemeClr val="bg1"/>
                </a:solidFill>
                <a:latin typeface="+mn-lt"/>
                <a:ea typeface="+mn-ea"/>
                <a:cs typeface="+mn-cs"/>
              </a:defRPr>
            </a:lvl1pPr>
            <a:lvl2pPr marL="385711"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2pPr>
            <a:lvl3pPr marL="642852"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3pPr>
            <a:lvl4pPr marL="89999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4pPr>
            <a:lvl5pPr marL="115713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5pPr>
            <a:lvl6pPr marL="1414274"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1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55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696"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nb-NO" dirty="0"/>
              <a:t>DIGI-</a:t>
            </a:r>
            <a:r>
              <a:rPr lang="nb-NO" dirty="0" err="1"/>
              <a:t>courses</a:t>
            </a:r>
            <a:r>
              <a:rPr lang="nb-NO" dirty="0"/>
              <a:t> – </a:t>
            </a:r>
            <a:r>
              <a:rPr lang="nb-NO" dirty="0" err="1"/>
              <a:t>Microcourses</a:t>
            </a:r>
            <a:endParaRPr lang="nb-NO" dirty="0"/>
          </a:p>
        </p:txBody>
      </p:sp>
    </p:spTree>
    <p:extLst>
      <p:ext uri="{BB962C8B-B14F-4D97-AF65-F5344CB8AC3E}">
        <p14:creationId xmlns:p14="http://schemas.microsoft.com/office/powerpoint/2010/main" val="718106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5" descr="A photo from the SDG conference in Bergen in 2023. Three people on stage.">
            <a:extLst>
              <a:ext uri="{FF2B5EF4-FFF2-40B4-BE49-F238E27FC236}">
                <a16:creationId xmlns:a16="http://schemas.microsoft.com/office/drawing/2014/main" id="{C22BD732-B7A9-ADA3-A0DD-0C1A59CC29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7"/>
            <a:ext cx="9142412" cy="5143493"/>
          </a:xfrm>
          <a:prstGeom prst="rect">
            <a:avLst/>
          </a:prstGeom>
          <a:noFill/>
        </p:spPr>
      </p:pic>
      <p:sp>
        <p:nvSpPr>
          <p:cNvPr id="6" name="Plassholder for tekst 5">
            <a:extLst>
              <a:ext uri="{FF2B5EF4-FFF2-40B4-BE49-F238E27FC236}">
                <a16:creationId xmlns:a16="http://schemas.microsoft.com/office/drawing/2014/main" id="{5D6E6064-95B9-06D1-B3EB-9C7019A06476}"/>
              </a:ext>
            </a:extLst>
          </p:cNvPr>
          <p:cNvSpPr>
            <a:spLocks noGrp="1"/>
          </p:cNvSpPr>
          <p:nvPr>
            <p:ph type="body" sz="quarter" idx="15"/>
          </p:nvPr>
        </p:nvSpPr>
        <p:spPr/>
        <p:txBody>
          <a:bodyPr/>
          <a:lstStyle/>
          <a:p>
            <a:endParaRPr lang="nn-NO"/>
          </a:p>
        </p:txBody>
      </p:sp>
      <p:sp>
        <p:nvSpPr>
          <p:cNvPr id="19" name="Title 3">
            <a:extLst>
              <a:ext uri="{FF2B5EF4-FFF2-40B4-BE49-F238E27FC236}">
                <a16:creationId xmlns:a16="http://schemas.microsoft.com/office/drawing/2014/main" id="{461CA14F-D9D1-92B8-86F9-CF9B982CEEDF}"/>
              </a:ext>
            </a:extLst>
          </p:cNvPr>
          <p:cNvSpPr>
            <a:spLocks noGrp="1"/>
          </p:cNvSpPr>
          <p:nvPr>
            <p:ph type="title"/>
          </p:nvPr>
        </p:nvSpPr>
        <p:spPr/>
        <p:txBody>
          <a:bodyPr/>
          <a:lstStyle/>
          <a:p>
            <a:r>
              <a:rPr lang="nn-NO">
                <a:latin typeface="Calibri"/>
                <a:ea typeface="Calibri"/>
                <a:cs typeface="Calibri"/>
              </a:rPr>
              <a:t>Knowledge </a:t>
            </a:r>
            <a:r>
              <a:rPr lang="nn-NO" err="1">
                <a:latin typeface="Calibri"/>
                <a:ea typeface="Calibri"/>
                <a:cs typeface="Calibri"/>
              </a:rPr>
              <a:t>dissemination</a:t>
            </a:r>
            <a:r>
              <a:rPr lang="nn-NO">
                <a:latin typeface="Calibri"/>
                <a:ea typeface="Calibri"/>
                <a:cs typeface="Calibri"/>
              </a:rPr>
              <a:t>, </a:t>
            </a:r>
            <a:r>
              <a:rPr lang="nn-NO" err="1">
                <a:latin typeface="Calibri"/>
                <a:ea typeface="Calibri"/>
                <a:cs typeface="Calibri"/>
              </a:rPr>
              <a:t>dialogue</a:t>
            </a:r>
            <a:r>
              <a:rPr lang="nn-NO">
                <a:latin typeface="Calibri"/>
                <a:ea typeface="Calibri"/>
                <a:cs typeface="Calibri"/>
              </a:rPr>
              <a:t> </a:t>
            </a:r>
            <a:r>
              <a:rPr lang="nn-NO" err="1">
                <a:latin typeface="Calibri"/>
                <a:ea typeface="Calibri"/>
                <a:cs typeface="Calibri"/>
              </a:rPr>
              <a:t>with</a:t>
            </a:r>
            <a:r>
              <a:rPr lang="nn-NO">
                <a:latin typeface="Calibri"/>
                <a:ea typeface="Calibri"/>
                <a:cs typeface="Calibri"/>
              </a:rPr>
              <a:t> </a:t>
            </a:r>
            <a:r>
              <a:rPr lang="nn-NO" err="1">
                <a:latin typeface="Calibri"/>
                <a:ea typeface="Calibri"/>
                <a:cs typeface="Calibri"/>
              </a:rPr>
              <a:t>society</a:t>
            </a:r>
            <a:r>
              <a:rPr lang="nn-NO">
                <a:latin typeface="Calibri"/>
                <a:ea typeface="Calibri"/>
                <a:cs typeface="Calibri"/>
              </a:rPr>
              <a:t>, and </a:t>
            </a:r>
            <a:r>
              <a:rPr lang="nn-NO" err="1">
                <a:latin typeface="Calibri"/>
                <a:ea typeface="Calibri"/>
                <a:cs typeface="Calibri"/>
              </a:rPr>
              <a:t>innovation</a:t>
            </a:r>
            <a:endParaRPr lang="en-US" err="1">
              <a:latin typeface="Calibri"/>
              <a:ea typeface="Calibri"/>
              <a:cs typeface="Calibri"/>
            </a:endParaRPr>
          </a:p>
        </p:txBody>
      </p:sp>
      <p:sp>
        <p:nvSpPr>
          <p:cNvPr id="3" name="Plassholder for tekst 2">
            <a:extLst>
              <a:ext uri="{FF2B5EF4-FFF2-40B4-BE49-F238E27FC236}">
                <a16:creationId xmlns:a16="http://schemas.microsoft.com/office/drawing/2014/main" id="{280CBF9D-EFB2-26EC-E321-8D12C89BE769}"/>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243648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A28C6CC6-5354-F6E7-1236-92F29669D4CC}"/>
              </a:ext>
            </a:extLst>
          </p:cNvPr>
          <p:cNvSpPr>
            <a:spLocks noGrp="1"/>
          </p:cNvSpPr>
          <p:nvPr>
            <p:ph type="title"/>
          </p:nvPr>
        </p:nvSpPr>
        <p:spPr/>
        <p:txBody>
          <a:bodyPr/>
          <a:lstStyle/>
          <a:p>
            <a:r>
              <a:rPr lang="en-GB"/>
              <a:t>UiB will to be an open source of knowledge </a:t>
            </a:r>
            <a:br>
              <a:rPr lang="en-GB"/>
            </a:br>
            <a:r>
              <a:rPr lang="en-GB"/>
              <a:t>and an excellent arena for research-based </a:t>
            </a:r>
            <a:br>
              <a:rPr lang="en-GB"/>
            </a:br>
            <a:r>
              <a:rPr lang="en-GB"/>
              <a:t>knowledge transfer and public dialogue.</a:t>
            </a:r>
            <a:endParaRPr lang="nb-NO"/>
          </a:p>
        </p:txBody>
      </p:sp>
      <p:sp>
        <p:nvSpPr>
          <p:cNvPr id="2" name="Plassholder for tekst 1">
            <a:extLst>
              <a:ext uri="{FF2B5EF4-FFF2-40B4-BE49-F238E27FC236}">
                <a16:creationId xmlns:a16="http://schemas.microsoft.com/office/drawing/2014/main" id="{E29E5736-259F-4B2C-E918-49C0AAA47E3E}"/>
              </a:ext>
            </a:extLst>
          </p:cNvPr>
          <p:cNvSpPr>
            <a:spLocks noGrp="1"/>
          </p:cNvSpPr>
          <p:nvPr>
            <p:ph type="body" sz="quarter" idx="12"/>
          </p:nvPr>
        </p:nvSpPr>
        <p:spPr/>
        <p:txBody>
          <a:bodyPr/>
          <a:lstStyle/>
          <a:p>
            <a:endParaRPr lang="nn-NO"/>
          </a:p>
        </p:txBody>
      </p:sp>
      <p:sp>
        <p:nvSpPr>
          <p:cNvPr id="3" name="Plassholder for tekst 2">
            <a:extLst>
              <a:ext uri="{FF2B5EF4-FFF2-40B4-BE49-F238E27FC236}">
                <a16:creationId xmlns:a16="http://schemas.microsoft.com/office/drawing/2014/main" id="{4ADB2FA9-F0F5-17EA-0A86-5B14450000EC}"/>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3962453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8C65D44-F1A2-7297-EA96-8D7B7425BC9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966" y="2966050"/>
            <a:ext cx="2837825" cy="1927686"/>
          </a:xfrm>
          <a:prstGeom prst="rect">
            <a:avLst/>
          </a:prstGeom>
        </p:spPr>
      </p:pic>
      <p:pic>
        <p:nvPicPr>
          <p:cNvPr id="10" name="Bilde 9">
            <a:extLst>
              <a:ext uri="{FF2B5EF4-FFF2-40B4-BE49-F238E27FC236}">
                <a16:creationId xmlns:a16="http://schemas.microsoft.com/office/drawing/2014/main" id="{FB91EA11-A412-4B1A-9884-EAFD74D876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940" r="1"/>
          <a:stretch>
            <a:fillRect/>
          </a:stretch>
        </p:blipFill>
        <p:spPr>
          <a:xfrm>
            <a:off x="6054966" y="971551"/>
            <a:ext cx="2835427" cy="1927686"/>
          </a:xfrm>
          <a:prstGeom prst="rect">
            <a:avLst/>
          </a:prstGeom>
        </p:spPr>
      </p:pic>
      <p:sp>
        <p:nvSpPr>
          <p:cNvPr id="5" name="Tittel 4">
            <a:extLst>
              <a:ext uri="{FF2B5EF4-FFF2-40B4-BE49-F238E27FC236}">
                <a16:creationId xmlns:a16="http://schemas.microsoft.com/office/drawing/2014/main" id="{E45F5047-0F22-40EB-F65E-53862397910A}"/>
              </a:ext>
            </a:extLst>
          </p:cNvPr>
          <p:cNvSpPr>
            <a:spLocks noGrp="1"/>
          </p:cNvSpPr>
          <p:nvPr>
            <p:ph type="title"/>
          </p:nvPr>
        </p:nvSpPr>
        <p:spPr/>
        <p:txBody>
          <a:bodyPr/>
          <a:lstStyle/>
          <a:p>
            <a:r>
              <a:rPr lang="en-US" cap="none"/>
              <a:t>DISSEMINATION, DIALOGUE AND INNOVATION</a:t>
            </a:r>
            <a:endParaRPr lang="nb-NO" cap="none"/>
          </a:p>
        </p:txBody>
      </p:sp>
      <p:pic>
        <p:nvPicPr>
          <p:cNvPr id="51" name="Plassholder for bilde 50">
            <a:extLst>
              <a:ext uri="{FF2B5EF4-FFF2-40B4-BE49-F238E27FC236}">
                <a16:creationId xmlns:a16="http://schemas.microsoft.com/office/drawing/2014/main" id="{0F141066-AC54-CE53-9039-DB4F6F0FDA91}"/>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a:ext>
            </a:extLst>
          </a:blip>
          <a:srcRect/>
          <a:stretch/>
        </p:blipFill>
        <p:spPr/>
      </p:pic>
      <p:sp>
        <p:nvSpPr>
          <p:cNvPr id="6" name="Plassholder for tekst 5">
            <a:extLst>
              <a:ext uri="{FF2B5EF4-FFF2-40B4-BE49-F238E27FC236}">
                <a16:creationId xmlns:a16="http://schemas.microsoft.com/office/drawing/2014/main" id="{9E78E4EA-5229-9D19-1345-832801C21CA4}"/>
              </a:ext>
            </a:extLst>
          </p:cNvPr>
          <p:cNvSpPr>
            <a:spLocks noGrp="1"/>
          </p:cNvSpPr>
          <p:nvPr>
            <p:ph type="body" sz="quarter" idx="13"/>
          </p:nvPr>
        </p:nvSpPr>
        <p:spPr>
          <a:xfrm>
            <a:off x="314594" y="2337342"/>
            <a:ext cx="2655459" cy="491584"/>
          </a:xfrm>
        </p:spPr>
        <p:txBody>
          <a:bodyPr/>
          <a:lstStyle/>
          <a:p>
            <a:r>
              <a:rPr lang="nb-NO"/>
              <a:t>Bergen Knowledge City</a:t>
            </a:r>
          </a:p>
        </p:txBody>
      </p:sp>
      <p:pic>
        <p:nvPicPr>
          <p:cNvPr id="71" name="Plassholder for bilde 70">
            <a:extLst>
              <a:ext uri="{FF2B5EF4-FFF2-40B4-BE49-F238E27FC236}">
                <a16:creationId xmlns:a16="http://schemas.microsoft.com/office/drawing/2014/main" id="{C52E8FB4-7F71-C062-A5B3-5548D771D591}"/>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a:stretch/>
        </p:blipFill>
        <p:spPr/>
      </p:pic>
      <p:sp>
        <p:nvSpPr>
          <p:cNvPr id="9" name="Plassholder for tekst 8">
            <a:extLst>
              <a:ext uri="{FF2B5EF4-FFF2-40B4-BE49-F238E27FC236}">
                <a16:creationId xmlns:a16="http://schemas.microsoft.com/office/drawing/2014/main" id="{19475D64-E67B-978E-E76C-E59E77FC9A97}"/>
              </a:ext>
            </a:extLst>
          </p:cNvPr>
          <p:cNvSpPr>
            <a:spLocks noGrp="1"/>
          </p:cNvSpPr>
          <p:nvPr>
            <p:ph type="body" sz="quarter" idx="16"/>
          </p:nvPr>
        </p:nvSpPr>
        <p:spPr>
          <a:xfrm>
            <a:off x="3225688" y="2337342"/>
            <a:ext cx="2655459" cy="491584"/>
          </a:xfrm>
        </p:spPr>
        <p:txBody>
          <a:bodyPr/>
          <a:lstStyle/>
          <a:p>
            <a:r>
              <a:rPr lang="en-GB"/>
              <a:t>Knowledge Clusters</a:t>
            </a:r>
          </a:p>
        </p:txBody>
      </p:sp>
      <p:sp>
        <p:nvSpPr>
          <p:cNvPr id="11" name="Plassholder for tekst 10">
            <a:extLst>
              <a:ext uri="{FF2B5EF4-FFF2-40B4-BE49-F238E27FC236}">
                <a16:creationId xmlns:a16="http://schemas.microsoft.com/office/drawing/2014/main" id="{31BF12BA-ADC4-4EEB-62AC-6B83B1276067}"/>
              </a:ext>
            </a:extLst>
          </p:cNvPr>
          <p:cNvSpPr>
            <a:spLocks noGrp="1"/>
          </p:cNvSpPr>
          <p:nvPr>
            <p:ph type="body" sz="quarter" idx="18"/>
          </p:nvPr>
        </p:nvSpPr>
        <p:spPr>
          <a:xfrm>
            <a:off x="6134248" y="2337342"/>
            <a:ext cx="2655459" cy="491584"/>
          </a:xfrm>
        </p:spPr>
        <p:txBody>
          <a:bodyPr/>
          <a:lstStyle/>
          <a:p>
            <a:r>
              <a:rPr lang="en-GB"/>
              <a:t>The University Museum </a:t>
            </a:r>
          </a:p>
        </p:txBody>
      </p:sp>
      <p:pic>
        <p:nvPicPr>
          <p:cNvPr id="61" name="Plassholder for bilde 60">
            <a:extLst>
              <a:ext uri="{FF2B5EF4-FFF2-40B4-BE49-F238E27FC236}">
                <a16:creationId xmlns:a16="http://schemas.microsoft.com/office/drawing/2014/main" id="{9091AB9C-A483-B54B-1CEB-A44196E310EE}"/>
              </a:ext>
              <a:ext uri="{C183D7F6-B498-43B3-948B-1728B52AA6E4}">
                <adec:decorative xmlns:adec="http://schemas.microsoft.com/office/drawing/2017/decorative" val="1"/>
              </a:ext>
            </a:extLst>
          </p:cNvPr>
          <p:cNvPicPr>
            <a:picLocks noGrp="1" noChangeAspect="1"/>
          </p:cNvPicPr>
          <p:nvPr>
            <p:ph type="pic" sz="quarter" idx="19"/>
          </p:nvPr>
        </p:nvPicPr>
        <p:blipFill>
          <a:blip r:embed="rId6" cstate="hqprint">
            <a:extLst>
              <a:ext uri="{28A0092B-C50C-407E-A947-70E740481C1C}">
                <a14:useLocalDpi xmlns:a14="http://schemas.microsoft.com/office/drawing/2010/main"/>
              </a:ext>
            </a:extLst>
          </a:blip>
          <a:srcRect/>
          <a:stretch/>
        </p:blipFill>
        <p:spPr/>
      </p:pic>
      <p:sp>
        <p:nvSpPr>
          <p:cNvPr id="13" name="Plassholder for tekst 12">
            <a:extLst>
              <a:ext uri="{FF2B5EF4-FFF2-40B4-BE49-F238E27FC236}">
                <a16:creationId xmlns:a16="http://schemas.microsoft.com/office/drawing/2014/main" id="{4F2B51BF-74D5-2CA0-8A32-6381D164327A}"/>
              </a:ext>
            </a:extLst>
          </p:cNvPr>
          <p:cNvSpPr>
            <a:spLocks noGrp="1"/>
          </p:cNvSpPr>
          <p:nvPr>
            <p:ph type="body" sz="quarter" idx="20"/>
          </p:nvPr>
        </p:nvSpPr>
        <p:spPr>
          <a:xfrm>
            <a:off x="313325" y="4334313"/>
            <a:ext cx="2655459" cy="491584"/>
          </a:xfrm>
        </p:spPr>
        <p:txBody>
          <a:bodyPr/>
          <a:lstStyle/>
          <a:p>
            <a:r>
              <a:rPr lang="en-GB"/>
              <a:t>The University Library</a:t>
            </a:r>
          </a:p>
        </p:txBody>
      </p:sp>
      <p:pic>
        <p:nvPicPr>
          <p:cNvPr id="25" name="Plassholder for bilde 24">
            <a:extLst>
              <a:ext uri="{FF2B5EF4-FFF2-40B4-BE49-F238E27FC236}">
                <a16:creationId xmlns:a16="http://schemas.microsoft.com/office/drawing/2014/main" id="{FDEAEBFA-EDA8-7F68-E033-2FC8DCADCCF0}"/>
              </a:ext>
              <a:ext uri="{C183D7F6-B498-43B3-948B-1728B52AA6E4}">
                <adec:decorative xmlns:adec="http://schemas.microsoft.com/office/drawing/2017/decorative" val="1"/>
              </a:ext>
            </a:extLst>
          </p:cNvPr>
          <p:cNvPicPr>
            <a:picLocks noGrp="1" noChangeAspect="1"/>
          </p:cNvPicPr>
          <p:nvPr>
            <p:ph type="pic" sz="quarter" idx="21"/>
          </p:nvPr>
        </p:nvPicPr>
        <p:blipFill>
          <a:blip r:embed="rId7" cstate="hqprint">
            <a:extLst>
              <a:ext uri="{28A0092B-C50C-407E-A947-70E740481C1C}">
                <a14:useLocalDpi xmlns:a14="http://schemas.microsoft.com/office/drawing/2010/main"/>
              </a:ext>
            </a:extLst>
          </a:blip>
          <a:srcRect/>
          <a:stretch/>
        </p:blipFill>
        <p:spPr/>
      </p:pic>
      <p:sp>
        <p:nvSpPr>
          <p:cNvPr id="15" name="Plassholder for tekst 14">
            <a:extLst>
              <a:ext uri="{FF2B5EF4-FFF2-40B4-BE49-F238E27FC236}">
                <a16:creationId xmlns:a16="http://schemas.microsoft.com/office/drawing/2014/main" id="{A4BA4A22-F699-10A4-1D2F-CEF2A22BBC03}"/>
              </a:ext>
            </a:extLst>
          </p:cNvPr>
          <p:cNvSpPr>
            <a:spLocks noGrp="1"/>
          </p:cNvSpPr>
          <p:nvPr>
            <p:ph type="body" sz="quarter" idx="22"/>
          </p:nvPr>
        </p:nvSpPr>
        <p:spPr>
          <a:xfrm>
            <a:off x="3224420" y="4334313"/>
            <a:ext cx="2655459" cy="491584"/>
          </a:xfrm>
        </p:spPr>
        <p:txBody>
          <a:bodyPr vert="horz" lIns="108000" tIns="72000" rIns="0" bIns="0" rtlCol="0" anchor="t">
            <a:noAutofit/>
          </a:bodyPr>
          <a:lstStyle/>
          <a:p>
            <a:r>
              <a:rPr lang="en-GB"/>
              <a:t>Media Futures – Centre for </a:t>
            </a:r>
            <a:br>
              <a:rPr lang="en-GB"/>
            </a:br>
            <a:r>
              <a:rPr lang="en-GB"/>
              <a:t>Research-Based Innovation (SFI) </a:t>
            </a:r>
          </a:p>
        </p:txBody>
      </p:sp>
      <p:sp>
        <p:nvSpPr>
          <p:cNvPr id="17" name="Plassholder for tekst 16">
            <a:extLst>
              <a:ext uri="{FF2B5EF4-FFF2-40B4-BE49-F238E27FC236}">
                <a16:creationId xmlns:a16="http://schemas.microsoft.com/office/drawing/2014/main" id="{3608790D-F237-B224-13E4-B38D0CC13A8F}"/>
              </a:ext>
            </a:extLst>
          </p:cNvPr>
          <p:cNvSpPr>
            <a:spLocks noGrp="1"/>
          </p:cNvSpPr>
          <p:nvPr>
            <p:ph type="body" sz="quarter" idx="24"/>
          </p:nvPr>
        </p:nvSpPr>
        <p:spPr>
          <a:xfrm>
            <a:off x="6132980" y="4334313"/>
            <a:ext cx="2655459" cy="491584"/>
          </a:xfrm>
        </p:spPr>
        <p:txBody>
          <a:bodyPr/>
          <a:lstStyle/>
          <a:p>
            <a:r>
              <a:rPr lang="en-GB"/>
              <a:t>Smart Ocean – Centre for </a:t>
            </a:r>
            <a:br>
              <a:rPr lang="en-GB"/>
            </a:br>
            <a:r>
              <a:rPr lang="en-GB"/>
              <a:t>Research-Based Innovation (SFI)</a:t>
            </a:r>
          </a:p>
        </p:txBody>
      </p:sp>
    </p:spTree>
    <p:extLst>
      <p:ext uri="{BB962C8B-B14F-4D97-AF65-F5344CB8AC3E}">
        <p14:creationId xmlns:p14="http://schemas.microsoft.com/office/powerpoint/2010/main" val="342293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9002411B-E800-CC86-15D9-F307456D8A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865" r="865"/>
          <a:stretch>
            <a:fillRect/>
          </a:stretch>
        </p:blipFill>
        <p:spPr>
          <a:xfrm>
            <a:off x="235311" y="2968522"/>
            <a:ext cx="2851189" cy="1934612"/>
          </a:xfrm>
          <a:prstGeom prst="rect">
            <a:avLst/>
          </a:prstGeom>
          <a:solidFill>
            <a:schemeClr val="bg1">
              <a:lumMod val="85000"/>
            </a:schemeClr>
          </a:solidFill>
        </p:spPr>
      </p:pic>
      <p:pic>
        <p:nvPicPr>
          <p:cNvPr id="3" name="Plassholder for bilde 23">
            <a:extLst>
              <a:ext uri="{FF2B5EF4-FFF2-40B4-BE49-F238E27FC236}">
                <a16:creationId xmlns:a16="http://schemas.microsoft.com/office/drawing/2014/main" id="{64CB3A94-89ED-6A29-A47F-9BB583A3956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2673" b="12673"/>
          <a:stretch/>
        </p:blipFill>
        <p:spPr>
          <a:xfrm>
            <a:off x="3147674" y="2968522"/>
            <a:ext cx="2851189" cy="1934612"/>
          </a:xfrm>
          <a:prstGeom prst="rect">
            <a:avLst/>
          </a:prstGeom>
          <a:solidFill>
            <a:schemeClr val="bg1">
              <a:lumMod val="85000"/>
            </a:schemeClr>
          </a:solidFill>
        </p:spPr>
      </p:pic>
      <p:sp>
        <p:nvSpPr>
          <p:cNvPr id="2" name="Tittel 1">
            <a:extLst>
              <a:ext uri="{FF2B5EF4-FFF2-40B4-BE49-F238E27FC236}">
                <a16:creationId xmlns:a16="http://schemas.microsoft.com/office/drawing/2014/main" id="{C7F4566C-D82A-5AE7-F2BF-A0AAA8F22182}"/>
              </a:ext>
            </a:extLst>
          </p:cNvPr>
          <p:cNvSpPr>
            <a:spLocks noGrp="1"/>
          </p:cNvSpPr>
          <p:nvPr>
            <p:ph type="title"/>
          </p:nvPr>
        </p:nvSpPr>
        <p:spPr/>
        <p:txBody>
          <a:bodyPr/>
          <a:lstStyle/>
          <a:p>
            <a:r>
              <a:rPr lang="en-US" cap="none"/>
              <a:t>DISSEMINATION, DIALOGUE AND INNOVATION</a:t>
            </a:r>
            <a:endParaRPr lang="nb-NO" cap="none"/>
          </a:p>
        </p:txBody>
      </p:sp>
      <p:pic>
        <p:nvPicPr>
          <p:cNvPr id="30" name="Plassholder for bilde 29">
            <a:extLst>
              <a:ext uri="{FF2B5EF4-FFF2-40B4-BE49-F238E27FC236}">
                <a16:creationId xmlns:a16="http://schemas.microsoft.com/office/drawing/2014/main" id="{D9E65FD6-4542-3925-538B-E001B03A6963}"/>
              </a:ext>
              <a:ext uri="{C183D7F6-B498-43B3-948B-1728B52AA6E4}">
                <adec:decorative xmlns:adec="http://schemas.microsoft.com/office/drawing/2017/decorative" val="1"/>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a:ext>
            </a:extLst>
          </a:blip>
          <a:srcRect/>
          <a:stretch/>
        </p:blipFill>
        <p:spPr/>
      </p:pic>
      <p:sp>
        <p:nvSpPr>
          <p:cNvPr id="4" name="Plassholder for tekst 3">
            <a:extLst>
              <a:ext uri="{FF2B5EF4-FFF2-40B4-BE49-F238E27FC236}">
                <a16:creationId xmlns:a16="http://schemas.microsoft.com/office/drawing/2014/main" id="{88F751E2-AC17-D028-8290-8C4541436AA4}"/>
              </a:ext>
            </a:extLst>
          </p:cNvPr>
          <p:cNvSpPr>
            <a:spLocks noGrp="1"/>
          </p:cNvSpPr>
          <p:nvPr>
            <p:ph type="body" sz="quarter" idx="13"/>
          </p:nvPr>
        </p:nvSpPr>
        <p:spPr/>
        <p:txBody>
          <a:bodyPr/>
          <a:lstStyle/>
          <a:p>
            <a:r>
              <a:rPr lang="nb-NO"/>
              <a:t>One Ocean </a:t>
            </a:r>
            <a:r>
              <a:rPr lang="nb-NO" err="1"/>
              <a:t>Week</a:t>
            </a:r>
            <a:endParaRPr lang="nb-NO"/>
          </a:p>
        </p:txBody>
      </p:sp>
      <p:pic>
        <p:nvPicPr>
          <p:cNvPr id="18" name="Plassholder for bilde 17">
            <a:extLst>
              <a:ext uri="{FF2B5EF4-FFF2-40B4-BE49-F238E27FC236}">
                <a16:creationId xmlns:a16="http://schemas.microsoft.com/office/drawing/2014/main" id="{0B05BB6A-78A8-0436-4294-0FB131337EAE}"/>
              </a:ext>
              <a:ext uri="{C183D7F6-B498-43B3-948B-1728B52AA6E4}">
                <adec:decorative xmlns:adec="http://schemas.microsoft.com/office/drawing/2017/decorative" val="1"/>
              </a:ext>
            </a:extLst>
          </p:cNvPr>
          <p:cNvPicPr>
            <a:picLocks noGrp="1" noChangeAspect="1"/>
          </p:cNvPicPr>
          <p:nvPr>
            <p:ph type="pic" sz="quarter" idx="15"/>
          </p:nvPr>
        </p:nvPicPr>
        <p:blipFill>
          <a:blip r:embed="rId6" cstate="hqprint">
            <a:extLst>
              <a:ext uri="{28A0092B-C50C-407E-A947-70E740481C1C}">
                <a14:useLocalDpi xmlns:a14="http://schemas.microsoft.com/office/drawing/2010/main"/>
              </a:ext>
            </a:extLst>
          </a:blip>
          <a:srcRect/>
          <a:stretch/>
        </p:blipFill>
        <p:spPr>
          <a:xfrm>
            <a:off x="3147674" y="971551"/>
            <a:ext cx="2851189" cy="1934612"/>
          </a:xfrm>
        </p:spPr>
      </p:pic>
      <p:sp>
        <p:nvSpPr>
          <p:cNvPr id="6" name="Plassholder for tekst 5">
            <a:extLst>
              <a:ext uri="{FF2B5EF4-FFF2-40B4-BE49-F238E27FC236}">
                <a16:creationId xmlns:a16="http://schemas.microsoft.com/office/drawing/2014/main" id="{6F43C1FA-5BB7-E560-7400-F2E70B5C5DA8}"/>
              </a:ext>
            </a:extLst>
          </p:cNvPr>
          <p:cNvSpPr>
            <a:spLocks noGrp="1"/>
          </p:cNvSpPr>
          <p:nvPr>
            <p:ph type="body" sz="quarter" idx="16"/>
          </p:nvPr>
        </p:nvSpPr>
        <p:spPr/>
        <p:txBody>
          <a:bodyPr/>
          <a:lstStyle/>
          <a:p>
            <a:r>
              <a:rPr lang="en-GB"/>
              <a:t>The Christie Conference</a:t>
            </a:r>
          </a:p>
        </p:txBody>
      </p:sp>
      <p:sp>
        <p:nvSpPr>
          <p:cNvPr id="10" name="Plassholder for tekst 9">
            <a:extLst>
              <a:ext uri="{FF2B5EF4-FFF2-40B4-BE49-F238E27FC236}">
                <a16:creationId xmlns:a16="http://schemas.microsoft.com/office/drawing/2014/main" id="{863A2CD7-74B8-6A6C-C185-6F1216DEB5A0}"/>
              </a:ext>
            </a:extLst>
          </p:cNvPr>
          <p:cNvSpPr>
            <a:spLocks noGrp="1"/>
          </p:cNvSpPr>
          <p:nvPr>
            <p:ph type="body" sz="quarter" idx="20"/>
          </p:nvPr>
        </p:nvSpPr>
        <p:spPr/>
        <p:txBody>
          <a:bodyPr/>
          <a:lstStyle/>
          <a:p>
            <a:r>
              <a:rPr lang="nb-NO"/>
              <a:t>The Aarebrot </a:t>
            </a:r>
            <a:r>
              <a:rPr lang="en-GB"/>
              <a:t>lecture</a:t>
            </a:r>
          </a:p>
        </p:txBody>
      </p:sp>
      <p:sp>
        <p:nvSpPr>
          <p:cNvPr id="12" name="Plassholder for tekst 11">
            <a:extLst>
              <a:ext uri="{FF2B5EF4-FFF2-40B4-BE49-F238E27FC236}">
                <a16:creationId xmlns:a16="http://schemas.microsoft.com/office/drawing/2014/main" id="{E7FB568D-87C7-F8D0-AF31-C427E3951329}"/>
              </a:ext>
            </a:extLst>
          </p:cNvPr>
          <p:cNvSpPr>
            <a:spLocks noGrp="1"/>
          </p:cNvSpPr>
          <p:nvPr>
            <p:ph type="body" sz="quarter" idx="22"/>
          </p:nvPr>
        </p:nvSpPr>
        <p:spPr/>
        <p:txBody>
          <a:bodyPr/>
          <a:lstStyle/>
          <a:p>
            <a:r>
              <a:rPr lang="nb-NO"/>
              <a:t>UiB </a:t>
            </a:r>
            <a:r>
              <a:rPr lang="nb-NO" err="1"/>
              <a:t>Popviten</a:t>
            </a:r>
            <a:endParaRPr lang="nb-NO"/>
          </a:p>
        </p:txBody>
      </p:sp>
      <p:pic>
        <p:nvPicPr>
          <p:cNvPr id="19" name="Plassholder for bilde 37">
            <a:extLst>
              <a:ext uri="{FF2B5EF4-FFF2-40B4-BE49-F238E27FC236}">
                <a16:creationId xmlns:a16="http://schemas.microsoft.com/office/drawing/2014/main" id="{893B99D0-5207-71A6-BBEA-ED29C9DDCD3F}"/>
              </a:ext>
              <a:ext uri="{C183D7F6-B498-43B3-948B-1728B52AA6E4}">
                <adec:decorative xmlns:adec="http://schemas.microsoft.com/office/drawing/2017/decorative" val="1"/>
              </a:ext>
            </a:extLst>
          </p:cNvPr>
          <p:cNvPicPr>
            <a:picLocks noGrp="1" noChangeAspect="1"/>
          </p:cNvPicPr>
          <p:nvPr/>
        </p:nvPicPr>
        <p:blipFill>
          <a:blip r:embed="rId7" cstate="hqprint">
            <a:extLst>
              <a:ext uri="{28A0092B-C50C-407E-A947-70E740481C1C}">
                <a14:useLocalDpi xmlns:a14="http://schemas.microsoft.com/office/drawing/2010/main"/>
              </a:ext>
            </a:extLst>
          </a:blip>
          <a:srcRect l="12" r="12"/>
          <a:stretch/>
        </p:blipFill>
        <p:spPr>
          <a:xfrm>
            <a:off x="6056234" y="2972885"/>
            <a:ext cx="2851189" cy="1934612"/>
          </a:xfrm>
          <a:prstGeom prst="rect">
            <a:avLst/>
          </a:prstGeom>
          <a:solidFill>
            <a:schemeClr val="bg1">
              <a:lumMod val="85000"/>
            </a:schemeClr>
          </a:solidFill>
        </p:spPr>
      </p:pic>
      <p:sp>
        <p:nvSpPr>
          <p:cNvPr id="20" name="Plassholder for tekst 7">
            <a:extLst>
              <a:ext uri="{FF2B5EF4-FFF2-40B4-BE49-F238E27FC236}">
                <a16:creationId xmlns:a16="http://schemas.microsoft.com/office/drawing/2014/main" id="{3630EC76-C9E6-57C0-C07C-9E0A1B5650E4}"/>
              </a:ext>
            </a:extLst>
          </p:cNvPr>
          <p:cNvSpPr>
            <a:spLocks noGrp="1"/>
          </p:cNvSpPr>
          <p:nvPr/>
        </p:nvSpPr>
        <p:spPr>
          <a:xfrm>
            <a:off x="6134248" y="4334313"/>
            <a:ext cx="2655459" cy="491584"/>
          </a:xfrm>
          <a:prstGeom prst="rect">
            <a:avLst/>
          </a:prstGeom>
          <a:solidFill>
            <a:srgbClr val="1B437B">
              <a:alpha val="92000"/>
            </a:srgbClr>
          </a:solidFill>
        </p:spPr>
        <p:txBody>
          <a:bodyPr vert="horz" lIns="108000" tIns="72000" rIns="0" bIns="0" rtlCol="0" anchor="t">
            <a:noAutofit/>
          </a:bodyPr>
          <a:lstStyle>
            <a:lvl1pPr marL="0" indent="0" algn="l" defTabSz="514282" rtl="0" eaLnBrk="1" latinLnBrk="0" hangingPunct="1">
              <a:lnSpc>
                <a:spcPct val="101000"/>
              </a:lnSpc>
              <a:spcBef>
                <a:spcPts val="563"/>
              </a:spcBef>
              <a:buFont typeface="Arial" panose="020B0604020202020204" pitchFamily="34" charset="0"/>
              <a:buNone/>
              <a:defRPr sz="1200" kern="1200">
                <a:solidFill>
                  <a:schemeClr val="bg1"/>
                </a:solidFill>
                <a:latin typeface="+mn-lt"/>
                <a:ea typeface="+mn-ea"/>
                <a:cs typeface="+mn-cs"/>
              </a:defRPr>
            </a:lvl1pPr>
            <a:lvl2pPr marL="385711"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2pPr>
            <a:lvl3pPr marL="642852"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3pPr>
            <a:lvl4pPr marL="89999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4pPr>
            <a:lvl5pPr marL="115713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5pPr>
            <a:lvl6pPr marL="1414274"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1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55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696"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nb-NO"/>
              <a:t>UiB:  A </a:t>
            </a:r>
            <a:r>
              <a:rPr lang="nb-NO" err="1"/>
              <a:t>platform</a:t>
            </a:r>
            <a:r>
              <a:rPr lang="nb-NO"/>
              <a:t> for </a:t>
            </a:r>
            <a:r>
              <a:rPr lang="nb-NO" err="1"/>
              <a:t>debate</a:t>
            </a:r>
            <a:endParaRPr lang="nb-NO" err="1">
              <a:ea typeface="Calibri"/>
              <a:cs typeface="Calibri"/>
            </a:endParaRPr>
          </a:p>
        </p:txBody>
      </p:sp>
      <p:pic>
        <p:nvPicPr>
          <p:cNvPr id="21" name="Plassholder for bilde 25">
            <a:extLst>
              <a:ext uri="{FF2B5EF4-FFF2-40B4-BE49-F238E27FC236}">
                <a16:creationId xmlns:a16="http://schemas.microsoft.com/office/drawing/2014/main" id="{1562FC6E-FDF0-0CEE-58D8-A3AC44A5FD83}"/>
              </a:ext>
              <a:ext uri="{C183D7F6-B498-43B3-948B-1728B52AA6E4}">
                <adec:decorative xmlns:adec="http://schemas.microsoft.com/office/drawing/2017/decorative" val="1"/>
              </a:ext>
            </a:extLst>
          </p:cNvPr>
          <p:cNvPicPr>
            <a:picLocks noGrp="1" noChangeAspect="1"/>
          </p:cNvPicPr>
          <p:nvPr/>
        </p:nvPicPr>
        <p:blipFill>
          <a:blip r:embed="rId8" cstate="hqprint">
            <a:extLst>
              <a:ext uri="{28A0092B-C50C-407E-A947-70E740481C1C}">
                <a14:useLocalDpi xmlns:a14="http://schemas.microsoft.com/office/drawing/2010/main"/>
              </a:ext>
            </a:extLst>
          </a:blip>
          <a:srcRect l="12" r="12"/>
          <a:stretch/>
        </p:blipFill>
        <p:spPr>
          <a:xfrm>
            <a:off x="6056234" y="971551"/>
            <a:ext cx="2851189" cy="1934612"/>
          </a:xfrm>
          <a:prstGeom prst="rect">
            <a:avLst/>
          </a:prstGeom>
          <a:solidFill>
            <a:schemeClr val="bg1">
              <a:lumMod val="85000"/>
            </a:schemeClr>
          </a:solidFill>
        </p:spPr>
      </p:pic>
      <p:sp>
        <p:nvSpPr>
          <p:cNvPr id="23" name="Plassholder for tekst 13">
            <a:extLst>
              <a:ext uri="{FF2B5EF4-FFF2-40B4-BE49-F238E27FC236}">
                <a16:creationId xmlns:a16="http://schemas.microsoft.com/office/drawing/2014/main" id="{0F8033C1-1BB4-4692-37BD-5E2CE4DA8794}"/>
              </a:ext>
            </a:extLst>
          </p:cNvPr>
          <p:cNvSpPr>
            <a:spLocks noGrp="1"/>
          </p:cNvSpPr>
          <p:nvPr/>
        </p:nvSpPr>
        <p:spPr>
          <a:xfrm>
            <a:off x="6134248" y="2337342"/>
            <a:ext cx="2655459" cy="491584"/>
          </a:xfrm>
          <a:prstGeom prst="rect">
            <a:avLst/>
          </a:prstGeom>
          <a:solidFill>
            <a:srgbClr val="1B437B">
              <a:alpha val="92000"/>
            </a:srgbClr>
          </a:solidFill>
        </p:spPr>
        <p:txBody>
          <a:bodyPr vert="horz" lIns="108000" tIns="72000" rIns="0" bIns="0" rtlCol="0">
            <a:noAutofit/>
          </a:bodyPr>
          <a:lstStyle>
            <a:lvl1pPr marL="0" indent="0" algn="l" defTabSz="514282" rtl="0" eaLnBrk="1" latinLnBrk="0" hangingPunct="1">
              <a:lnSpc>
                <a:spcPct val="101000"/>
              </a:lnSpc>
              <a:spcBef>
                <a:spcPts val="563"/>
              </a:spcBef>
              <a:buFont typeface="Arial" panose="020B0604020202020204" pitchFamily="34" charset="0"/>
              <a:buNone/>
              <a:defRPr sz="1200" kern="1200">
                <a:solidFill>
                  <a:schemeClr val="bg1"/>
                </a:solidFill>
                <a:latin typeface="+mn-lt"/>
                <a:ea typeface="+mn-ea"/>
                <a:cs typeface="+mn-cs"/>
              </a:defRPr>
            </a:lvl1pPr>
            <a:lvl2pPr marL="385711"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2pPr>
            <a:lvl3pPr marL="642852"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3pPr>
            <a:lvl4pPr marL="89999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4pPr>
            <a:lvl5pPr marL="115713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5pPr>
            <a:lvl6pPr marL="1414274"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1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55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696"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nb-NO"/>
              <a:t>Arendalsuka</a:t>
            </a:r>
          </a:p>
          <a:p>
            <a:endParaRPr lang="nb-NO"/>
          </a:p>
        </p:txBody>
      </p:sp>
    </p:spTree>
    <p:extLst>
      <p:ext uri="{BB962C8B-B14F-4D97-AF65-F5344CB8AC3E}">
        <p14:creationId xmlns:p14="http://schemas.microsoft.com/office/powerpoint/2010/main" val="297219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11">
            <a:extLst>
              <a:ext uri="{FF2B5EF4-FFF2-40B4-BE49-F238E27FC236}">
                <a16:creationId xmlns:a16="http://schemas.microsoft.com/office/drawing/2014/main" id="{C45A06C5-B949-A0CE-A5E8-9D32094E28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889" r="889"/>
          <a:stretch>
            <a:fillRect/>
          </a:stretch>
        </p:blipFill>
        <p:spPr>
          <a:xfrm>
            <a:off x="236579" y="2968522"/>
            <a:ext cx="2851189" cy="1934612"/>
          </a:xfrm>
          <a:prstGeom prst="rect">
            <a:avLst/>
          </a:prstGeom>
          <a:solidFill>
            <a:schemeClr val="bg1">
              <a:lumMod val="85000"/>
            </a:schemeClr>
          </a:solidFill>
        </p:spPr>
      </p:pic>
      <p:pic>
        <p:nvPicPr>
          <p:cNvPr id="4" name="Bilde 3">
            <a:extLst>
              <a:ext uri="{FF2B5EF4-FFF2-40B4-BE49-F238E27FC236}">
                <a16:creationId xmlns:a16="http://schemas.microsoft.com/office/drawing/2014/main" id="{BA39E88B-C852-381A-D456-2ED7C554FB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872" y="971551"/>
            <a:ext cx="2848050" cy="1935200"/>
          </a:xfrm>
          <a:prstGeom prst="rect">
            <a:avLst/>
          </a:prstGeom>
        </p:spPr>
      </p:pic>
      <p:sp>
        <p:nvSpPr>
          <p:cNvPr id="7" name="Tittel 6">
            <a:extLst>
              <a:ext uri="{FF2B5EF4-FFF2-40B4-BE49-F238E27FC236}">
                <a16:creationId xmlns:a16="http://schemas.microsoft.com/office/drawing/2014/main" id="{27029ECF-7AE5-C9D9-847B-70292AB201F7}"/>
              </a:ext>
            </a:extLst>
          </p:cNvPr>
          <p:cNvSpPr>
            <a:spLocks noGrp="1"/>
          </p:cNvSpPr>
          <p:nvPr>
            <p:ph type="title"/>
          </p:nvPr>
        </p:nvSpPr>
        <p:spPr/>
        <p:txBody>
          <a:bodyPr/>
          <a:lstStyle/>
          <a:p>
            <a:r>
              <a:rPr lang="nb-NO" cap="none"/>
              <a:t>THE UNIVERSITY LIBRARY</a:t>
            </a:r>
          </a:p>
        </p:txBody>
      </p:sp>
      <p:pic>
        <p:nvPicPr>
          <p:cNvPr id="23" name="Plassholder for bilde 22">
            <a:extLst>
              <a:ext uri="{FF2B5EF4-FFF2-40B4-BE49-F238E27FC236}">
                <a16:creationId xmlns:a16="http://schemas.microsoft.com/office/drawing/2014/main" id="{33A1E9A3-D147-6107-F806-772226CF7D29}"/>
              </a:ext>
              <a:ext uri="{C183D7F6-B498-43B3-948B-1728B52AA6E4}">
                <adec:decorative xmlns:adec="http://schemas.microsoft.com/office/drawing/2017/decorative" val="1"/>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a:ext>
            </a:extLst>
          </a:blip>
          <a:srcRect/>
          <a:stretch/>
        </p:blipFill>
        <p:spPr>
          <a:xfrm>
            <a:off x="236580" y="971551"/>
            <a:ext cx="2851189" cy="1934612"/>
          </a:xfrm>
        </p:spPr>
      </p:pic>
      <p:sp>
        <p:nvSpPr>
          <p:cNvPr id="8" name="Plassholder for tekst 7">
            <a:extLst>
              <a:ext uri="{FF2B5EF4-FFF2-40B4-BE49-F238E27FC236}">
                <a16:creationId xmlns:a16="http://schemas.microsoft.com/office/drawing/2014/main" id="{079E43D8-869F-3526-108D-F8554FE6FA6E}"/>
              </a:ext>
            </a:extLst>
          </p:cNvPr>
          <p:cNvSpPr>
            <a:spLocks noGrp="1"/>
          </p:cNvSpPr>
          <p:nvPr>
            <p:ph type="body" sz="quarter" idx="13"/>
          </p:nvPr>
        </p:nvSpPr>
        <p:spPr>
          <a:xfrm>
            <a:off x="314594" y="2337342"/>
            <a:ext cx="2655459" cy="491584"/>
          </a:xfrm>
        </p:spPr>
        <p:txBody>
          <a:bodyPr/>
          <a:lstStyle/>
          <a:p>
            <a:r>
              <a:rPr lang="nb-NO"/>
              <a:t>Arena for </a:t>
            </a:r>
            <a:r>
              <a:rPr lang="nb-NO" err="1"/>
              <a:t>events</a:t>
            </a:r>
            <a:r>
              <a:rPr lang="nb-NO"/>
              <a:t> and </a:t>
            </a:r>
            <a:r>
              <a:rPr lang="nb-NO" err="1"/>
              <a:t>exhibitions</a:t>
            </a:r>
            <a:endParaRPr lang="nb-NO"/>
          </a:p>
        </p:txBody>
      </p:sp>
      <p:sp>
        <p:nvSpPr>
          <p:cNvPr id="11" name="Plassholder for tekst 10">
            <a:extLst>
              <a:ext uri="{FF2B5EF4-FFF2-40B4-BE49-F238E27FC236}">
                <a16:creationId xmlns:a16="http://schemas.microsoft.com/office/drawing/2014/main" id="{121FE5CC-5160-4F29-9098-5FEC744775E0}"/>
              </a:ext>
            </a:extLst>
          </p:cNvPr>
          <p:cNvSpPr>
            <a:spLocks noGrp="1"/>
          </p:cNvSpPr>
          <p:nvPr>
            <p:ph type="body" sz="quarter" idx="16"/>
          </p:nvPr>
        </p:nvSpPr>
        <p:spPr>
          <a:xfrm>
            <a:off x="3225688" y="2337342"/>
            <a:ext cx="2655459" cy="491584"/>
          </a:xfrm>
        </p:spPr>
        <p:txBody>
          <a:bodyPr/>
          <a:lstStyle/>
          <a:p>
            <a:r>
              <a:rPr lang="nb-NO" err="1"/>
              <a:t>Modern</a:t>
            </a:r>
            <a:r>
              <a:rPr lang="nb-NO"/>
              <a:t> </a:t>
            </a:r>
            <a:r>
              <a:rPr lang="nb-NO" err="1"/>
              <a:t>work</a:t>
            </a:r>
            <a:r>
              <a:rPr lang="nb-NO"/>
              <a:t> </a:t>
            </a:r>
            <a:r>
              <a:rPr lang="nb-NO" err="1"/>
              <a:t>spaces</a:t>
            </a:r>
            <a:endParaRPr lang="nb-NO"/>
          </a:p>
        </p:txBody>
      </p:sp>
      <p:sp>
        <p:nvSpPr>
          <p:cNvPr id="13" name="Plassholder for tekst 12">
            <a:extLst>
              <a:ext uri="{FF2B5EF4-FFF2-40B4-BE49-F238E27FC236}">
                <a16:creationId xmlns:a16="http://schemas.microsoft.com/office/drawing/2014/main" id="{2173A57D-07A8-5A50-AEA9-5BD5F47B49E4}"/>
              </a:ext>
            </a:extLst>
          </p:cNvPr>
          <p:cNvSpPr>
            <a:spLocks noGrp="1"/>
          </p:cNvSpPr>
          <p:nvPr>
            <p:ph type="body" sz="quarter" idx="18"/>
          </p:nvPr>
        </p:nvSpPr>
        <p:spPr>
          <a:xfrm>
            <a:off x="314594" y="4334313"/>
            <a:ext cx="2655459" cy="491584"/>
          </a:xfrm>
        </p:spPr>
        <p:txBody>
          <a:bodyPr vert="horz" lIns="108000" tIns="72000" rIns="0" bIns="0" rtlCol="0" anchor="t">
            <a:noAutofit/>
          </a:bodyPr>
          <a:lstStyle/>
          <a:p>
            <a:r>
              <a:rPr lang="en-GB"/>
              <a:t>1 600 000 books, </a:t>
            </a:r>
            <a:r>
              <a:rPr lang="nb-NO"/>
              <a:t>1 250 000 </a:t>
            </a:r>
            <a:r>
              <a:rPr lang="nb-NO" err="1"/>
              <a:t>pictures</a:t>
            </a:r>
            <a:r>
              <a:rPr lang="nb-NO"/>
              <a:t>, 3700 </a:t>
            </a:r>
            <a:r>
              <a:rPr lang="nb-NO" err="1"/>
              <a:t>manuscripts</a:t>
            </a:r>
            <a:r>
              <a:rPr lang="nb-NO"/>
              <a:t> and diplomas</a:t>
            </a:r>
          </a:p>
        </p:txBody>
      </p:sp>
      <p:pic>
        <p:nvPicPr>
          <p:cNvPr id="27" name="Plassholder for bilde 26">
            <a:extLst>
              <a:ext uri="{FF2B5EF4-FFF2-40B4-BE49-F238E27FC236}">
                <a16:creationId xmlns:a16="http://schemas.microsoft.com/office/drawing/2014/main" id="{E59EE734-89D5-E1EC-58D0-6F2CE61417B7}"/>
              </a:ext>
              <a:ext uri="{C183D7F6-B498-43B3-948B-1728B52AA6E4}">
                <adec:decorative xmlns:adec="http://schemas.microsoft.com/office/drawing/2017/decorative" val="1"/>
              </a:ext>
            </a:extLst>
          </p:cNvPr>
          <p:cNvPicPr>
            <a:picLocks noGrp="1" noChangeAspect="1"/>
          </p:cNvPicPr>
          <p:nvPr>
            <p:ph type="pic" sz="quarter" idx="19"/>
          </p:nvPr>
        </p:nvPicPr>
        <p:blipFill>
          <a:blip r:embed="rId6" cstate="hqprint">
            <a:extLst>
              <a:ext uri="{28A0092B-C50C-407E-A947-70E740481C1C}">
                <a14:useLocalDpi xmlns:a14="http://schemas.microsoft.com/office/drawing/2010/main"/>
              </a:ext>
            </a:extLst>
          </a:blip>
          <a:srcRect/>
          <a:stretch/>
        </p:blipFill>
        <p:spPr>
          <a:xfrm>
            <a:off x="6054966" y="971551"/>
            <a:ext cx="2851189" cy="1934612"/>
          </a:xfrm>
        </p:spPr>
      </p:pic>
      <p:sp>
        <p:nvSpPr>
          <p:cNvPr id="15" name="Plassholder for tekst 14">
            <a:extLst>
              <a:ext uri="{FF2B5EF4-FFF2-40B4-BE49-F238E27FC236}">
                <a16:creationId xmlns:a16="http://schemas.microsoft.com/office/drawing/2014/main" id="{4E5BCBB2-4067-A177-59DF-912EAAA5543F}"/>
              </a:ext>
            </a:extLst>
          </p:cNvPr>
          <p:cNvSpPr>
            <a:spLocks noGrp="1"/>
          </p:cNvSpPr>
          <p:nvPr>
            <p:ph type="body" sz="quarter" idx="20"/>
          </p:nvPr>
        </p:nvSpPr>
        <p:spPr>
          <a:xfrm>
            <a:off x="6132980" y="2337342"/>
            <a:ext cx="2655459" cy="491584"/>
          </a:xfrm>
        </p:spPr>
        <p:txBody>
          <a:bodyPr/>
          <a:lstStyle/>
          <a:p>
            <a:r>
              <a:rPr lang="en-GB"/>
              <a:t>The Norwegian language collections </a:t>
            </a:r>
            <a:br>
              <a:rPr lang="en-GB"/>
            </a:br>
            <a:r>
              <a:rPr lang="en-GB"/>
              <a:t>and lexicography</a:t>
            </a:r>
          </a:p>
        </p:txBody>
      </p:sp>
      <p:pic>
        <p:nvPicPr>
          <p:cNvPr id="29" name="Plassholder for bilde 28">
            <a:extLst>
              <a:ext uri="{FF2B5EF4-FFF2-40B4-BE49-F238E27FC236}">
                <a16:creationId xmlns:a16="http://schemas.microsoft.com/office/drawing/2014/main" id="{B74D1CD7-7461-754F-7FF0-874213F9B66A}"/>
              </a:ext>
              <a:ext uri="{C183D7F6-B498-43B3-948B-1728B52AA6E4}">
                <adec:decorative xmlns:adec="http://schemas.microsoft.com/office/drawing/2017/decorative" val="1"/>
              </a:ext>
            </a:extLst>
          </p:cNvPr>
          <p:cNvPicPr>
            <a:picLocks noGrp="1" noChangeAspect="1"/>
          </p:cNvPicPr>
          <p:nvPr>
            <p:ph type="pic" sz="quarter" idx="21"/>
          </p:nvPr>
        </p:nvPicPr>
        <p:blipFill>
          <a:blip r:embed="rId7" cstate="hqprint">
            <a:extLst>
              <a:ext uri="{28A0092B-C50C-407E-A947-70E740481C1C}">
                <a14:useLocalDpi xmlns:a14="http://schemas.microsoft.com/office/drawing/2010/main"/>
              </a:ext>
            </a:extLst>
          </a:blip>
          <a:srcRect/>
          <a:stretch/>
        </p:blipFill>
        <p:spPr>
          <a:xfrm>
            <a:off x="3146406" y="2968522"/>
            <a:ext cx="2851189" cy="1934612"/>
          </a:xfrm>
        </p:spPr>
      </p:pic>
      <p:sp>
        <p:nvSpPr>
          <p:cNvPr id="17" name="Plassholder for tekst 16">
            <a:extLst>
              <a:ext uri="{FF2B5EF4-FFF2-40B4-BE49-F238E27FC236}">
                <a16:creationId xmlns:a16="http://schemas.microsoft.com/office/drawing/2014/main" id="{65D41AA2-7C4C-5EB1-82C4-B85543E2B34C}"/>
              </a:ext>
            </a:extLst>
          </p:cNvPr>
          <p:cNvSpPr>
            <a:spLocks noGrp="1"/>
          </p:cNvSpPr>
          <p:nvPr>
            <p:ph type="body" sz="quarter" idx="22"/>
          </p:nvPr>
        </p:nvSpPr>
        <p:spPr>
          <a:xfrm>
            <a:off x="3224420" y="4334313"/>
            <a:ext cx="2655459" cy="491584"/>
          </a:xfrm>
        </p:spPr>
        <p:txBody>
          <a:bodyPr/>
          <a:lstStyle/>
          <a:p>
            <a:r>
              <a:rPr lang="en-GB"/>
              <a:t>The Norwegian archive for queer history</a:t>
            </a:r>
          </a:p>
          <a:p>
            <a:endParaRPr lang="nb-NO"/>
          </a:p>
        </p:txBody>
      </p:sp>
      <p:pic>
        <p:nvPicPr>
          <p:cNvPr id="31" name="Plassholder for bilde 30">
            <a:extLst>
              <a:ext uri="{FF2B5EF4-FFF2-40B4-BE49-F238E27FC236}">
                <a16:creationId xmlns:a16="http://schemas.microsoft.com/office/drawing/2014/main" id="{976D92B4-CAE7-0B56-DE7E-ACF9BEB316F6}"/>
              </a:ext>
              <a:ext uri="{C183D7F6-B498-43B3-948B-1728B52AA6E4}">
                <adec:decorative xmlns:adec="http://schemas.microsoft.com/office/drawing/2017/decorative" val="1"/>
              </a:ext>
            </a:extLst>
          </p:cNvPr>
          <p:cNvPicPr>
            <a:picLocks noGrp="1" noChangeAspect="1"/>
          </p:cNvPicPr>
          <p:nvPr>
            <p:ph type="pic" sz="quarter" idx="23"/>
          </p:nvPr>
        </p:nvPicPr>
        <p:blipFill>
          <a:blip r:embed="rId8" cstate="hqprint">
            <a:extLst>
              <a:ext uri="{28A0092B-C50C-407E-A947-70E740481C1C}">
                <a14:useLocalDpi xmlns:a14="http://schemas.microsoft.com/office/drawing/2010/main"/>
              </a:ext>
            </a:extLst>
          </a:blip>
          <a:srcRect/>
          <a:stretch/>
        </p:blipFill>
        <p:spPr>
          <a:xfrm>
            <a:off x="6054966" y="2968522"/>
            <a:ext cx="2851189" cy="1934612"/>
          </a:xfrm>
        </p:spPr>
      </p:pic>
      <p:sp>
        <p:nvSpPr>
          <p:cNvPr id="19" name="Plassholder for tekst 18">
            <a:extLst>
              <a:ext uri="{FF2B5EF4-FFF2-40B4-BE49-F238E27FC236}">
                <a16:creationId xmlns:a16="http://schemas.microsoft.com/office/drawing/2014/main" id="{5723586E-6B6C-7F90-08EE-59161231B932}"/>
              </a:ext>
            </a:extLst>
          </p:cNvPr>
          <p:cNvSpPr>
            <a:spLocks noGrp="1"/>
          </p:cNvSpPr>
          <p:nvPr>
            <p:ph type="body" sz="quarter" idx="24"/>
          </p:nvPr>
        </p:nvSpPr>
        <p:spPr>
          <a:xfrm>
            <a:off x="6132980" y="4334313"/>
            <a:ext cx="2655459" cy="491584"/>
          </a:xfrm>
        </p:spPr>
        <p:txBody>
          <a:bodyPr/>
          <a:lstStyle/>
          <a:p>
            <a:r>
              <a:rPr lang="en-GB"/>
              <a:t>Special Collections</a:t>
            </a:r>
          </a:p>
        </p:txBody>
      </p:sp>
    </p:spTree>
    <p:extLst>
      <p:ext uri="{BB962C8B-B14F-4D97-AF65-F5344CB8AC3E}">
        <p14:creationId xmlns:p14="http://schemas.microsoft.com/office/powerpoint/2010/main" val="89957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370FB1E-2099-AD2B-DAEE-C47CE2E203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350" r="19350"/>
          <a:stretch>
            <a:fillRect/>
          </a:stretch>
        </p:blipFill>
        <p:spPr>
          <a:xfrm>
            <a:off x="2418246" y="2965467"/>
            <a:ext cx="2127782" cy="1927903"/>
          </a:xfrm>
          <a:prstGeom prst="rect">
            <a:avLst/>
          </a:prstGeom>
        </p:spPr>
      </p:pic>
      <p:sp>
        <p:nvSpPr>
          <p:cNvPr id="2" name="Tittel 1">
            <a:extLst>
              <a:ext uri="{FF2B5EF4-FFF2-40B4-BE49-F238E27FC236}">
                <a16:creationId xmlns:a16="http://schemas.microsoft.com/office/drawing/2014/main" id="{865D6815-D9A5-302B-A191-CAF1B0E3DB55}"/>
              </a:ext>
            </a:extLst>
          </p:cNvPr>
          <p:cNvSpPr>
            <a:spLocks noGrp="1"/>
          </p:cNvSpPr>
          <p:nvPr>
            <p:ph type="title"/>
          </p:nvPr>
        </p:nvSpPr>
        <p:spPr/>
        <p:txBody>
          <a:bodyPr>
            <a:noAutofit/>
          </a:bodyPr>
          <a:lstStyle/>
          <a:p>
            <a:r>
              <a:rPr lang="nb-NO" sz="1500" cap="none"/>
              <a:t>CITY CAMPUS</a:t>
            </a:r>
          </a:p>
        </p:txBody>
      </p:sp>
      <p:sp>
        <p:nvSpPr>
          <p:cNvPr id="115" name="Plassholder for tekst 114">
            <a:extLst>
              <a:ext uri="{FF2B5EF4-FFF2-40B4-BE49-F238E27FC236}">
                <a16:creationId xmlns:a16="http://schemas.microsoft.com/office/drawing/2014/main" id="{6E52EC51-16C4-E8C6-95DC-6709AD450C50}"/>
              </a:ext>
            </a:extLst>
          </p:cNvPr>
          <p:cNvSpPr>
            <a:spLocks noGrp="1"/>
          </p:cNvSpPr>
          <p:nvPr>
            <p:ph type="body" sz="quarter" idx="13"/>
          </p:nvPr>
        </p:nvSpPr>
        <p:spPr/>
        <p:txBody>
          <a:bodyPr/>
          <a:lstStyle/>
          <a:p>
            <a:endParaRPr lang="nn-NO"/>
          </a:p>
        </p:txBody>
      </p:sp>
      <p:sp>
        <p:nvSpPr>
          <p:cNvPr id="118" name="Plassholder for tekst 117">
            <a:extLst>
              <a:ext uri="{FF2B5EF4-FFF2-40B4-BE49-F238E27FC236}">
                <a16:creationId xmlns:a16="http://schemas.microsoft.com/office/drawing/2014/main" id="{FD2BA878-E050-5DEF-3570-06BF994451A1}"/>
              </a:ext>
            </a:extLst>
          </p:cNvPr>
          <p:cNvSpPr>
            <a:spLocks noGrp="1"/>
          </p:cNvSpPr>
          <p:nvPr>
            <p:ph type="body" sz="quarter" idx="16"/>
          </p:nvPr>
        </p:nvSpPr>
        <p:spPr/>
        <p:txBody>
          <a:bodyPr/>
          <a:lstStyle/>
          <a:p>
            <a:endParaRPr lang="nn-NO"/>
          </a:p>
        </p:txBody>
      </p:sp>
      <p:sp>
        <p:nvSpPr>
          <p:cNvPr id="120" name="Plassholder for tekst 119">
            <a:extLst>
              <a:ext uri="{FF2B5EF4-FFF2-40B4-BE49-F238E27FC236}">
                <a16:creationId xmlns:a16="http://schemas.microsoft.com/office/drawing/2014/main" id="{DDCB86F8-E81A-B81B-9F43-A533C1DD59E4}"/>
              </a:ext>
            </a:extLst>
          </p:cNvPr>
          <p:cNvSpPr>
            <a:spLocks noGrp="1"/>
          </p:cNvSpPr>
          <p:nvPr>
            <p:ph type="body" sz="quarter" idx="18"/>
          </p:nvPr>
        </p:nvSpPr>
        <p:spPr/>
        <p:txBody>
          <a:bodyPr/>
          <a:lstStyle/>
          <a:p>
            <a:endParaRPr lang="nn-NO"/>
          </a:p>
        </p:txBody>
      </p:sp>
      <p:sp>
        <p:nvSpPr>
          <p:cNvPr id="122" name="Plassholder for tekst 121">
            <a:extLst>
              <a:ext uri="{FF2B5EF4-FFF2-40B4-BE49-F238E27FC236}">
                <a16:creationId xmlns:a16="http://schemas.microsoft.com/office/drawing/2014/main" id="{B0692B2F-5915-1E54-250E-E043C6BA1F06}"/>
              </a:ext>
            </a:extLst>
          </p:cNvPr>
          <p:cNvSpPr>
            <a:spLocks noGrp="1"/>
          </p:cNvSpPr>
          <p:nvPr>
            <p:ph type="body" sz="quarter" idx="20"/>
          </p:nvPr>
        </p:nvSpPr>
        <p:spPr/>
        <p:txBody>
          <a:bodyPr/>
          <a:lstStyle/>
          <a:p>
            <a:endParaRPr lang="nn-NO"/>
          </a:p>
        </p:txBody>
      </p:sp>
      <p:sp>
        <p:nvSpPr>
          <p:cNvPr id="124" name="Plassholder for tekst 123">
            <a:extLst>
              <a:ext uri="{FF2B5EF4-FFF2-40B4-BE49-F238E27FC236}">
                <a16:creationId xmlns:a16="http://schemas.microsoft.com/office/drawing/2014/main" id="{23FB57EB-B6E0-2603-0591-5E03E0FDFD47}"/>
              </a:ext>
            </a:extLst>
          </p:cNvPr>
          <p:cNvSpPr>
            <a:spLocks noGrp="1"/>
          </p:cNvSpPr>
          <p:nvPr>
            <p:ph type="body" sz="quarter" idx="22"/>
          </p:nvPr>
        </p:nvSpPr>
        <p:spPr/>
        <p:txBody>
          <a:bodyPr/>
          <a:lstStyle/>
          <a:p>
            <a:endParaRPr lang="nn-NO"/>
          </a:p>
        </p:txBody>
      </p:sp>
      <p:sp>
        <p:nvSpPr>
          <p:cNvPr id="128" name="Plassholder for tekst 127">
            <a:extLst>
              <a:ext uri="{FF2B5EF4-FFF2-40B4-BE49-F238E27FC236}">
                <a16:creationId xmlns:a16="http://schemas.microsoft.com/office/drawing/2014/main" id="{A71E1931-DC1F-F47E-8D83-BC6702160402}"/>
              </a:ext>
            </a:extLst>
          </p:cNvPr>
          <p:cNvSpPr>
            <a:spLocks noGrp="1"/>
          </p:cNvSpPr>
          <p:nvPr>
            <p:ph type="body" sz="quarter" idx="26"/>
          </p:nvPr>
        </p:nvSpPr>
        <p:spPr/>
        <p:txBody>
          <a:bodyPr/>
          <a:lstStyle/>
          <a:p>
            <a:endParaRPr lang="nn-NO"/>
          </a:p>
        </p:txBody>
      </p:sp>
      <p:sp>
        <p:nvSpPr>
          <p:cNvPr id="130" name="Plassholder for tekst 129">
            <a:extLst>
              <a:ext uri="{FF2B5EF4-FFF2-40B4-BE49-F238E27FC236}">
                <a16:creationId xmlns:a16="http://schemas.microsoft.com/office/drawing/2014/main" id="{79D59506-0353-6625-D4AE-17387B12A468}"/>
              </a:ext>
            </a:extLst>
          </p:cNvPr>
          <p:cNvSpPr>
            <a:spLocks noGrp="1"/>
          </p:cNvSpPr>
          <p:nvPr>
            <p:ph type="body" sz="quarter" idx="28"/>
          </p:nvPr>
        </p:nvSpPr>
        <p:spPr/>
        <p:txBody>
          <a:bodyPr/>
          <a:lstStyle/>
          <a:p>
            <a:endParaRPr lang="nn-NO"/>
          </a:p>
        </p:txBody>
      </p:sp>
      <p:pic>
        <p:nvPicPr>
          <p:cNvPr id="6" name="Plassholder for bilde 31">
            <a:extLst>
              <a:ext uri="{FF2B5EF4-FFF2-40B4-BE49-F238E27FC236}">
                <a16:creationId xmlns:a16="http://schemas.microsoft.com/office/drawing/2014/main" id="{14A1820D-A4E1-4BF1-22CD-C9D189A165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8519" y="976377"/>
            <a:ext cx="2127782" cy="1933241"/>
          </a:xfrm>
          <a:prstGeom prst="rect">
            <a:avLst/>
          </a:prstGeom>
        </p:spPr>
      </p:pic>
      <p:pic>
        <p:nvPicPr>
          <p:cNvPr id="7" name="Plassholder for bilde 15">
            <a:extLst>
              <a:ext uri="{FF2B5EF4-FFF2-40B4-BE49-F238E27FC236}">
                <a16:creationId xmlns:a16="http://schemas.microsoft.com/office/drawing/2014/main" id="{2E274257-42A3-F066-91F8-C2BED3456AF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418247" y="975032"/>
            <a:ext cx="2127782" cy="1935931"/>
          </a:xfrm>
          <a:prstGeom prst="rect">
            <a:avLst/>
          </a:prstGeom>
        </p:spPr>
      </p:pic>
      <p:pic>
        <p:nvPicPr>
          <p:cNvPr id="8" name="Plassholder for bilde 13">
            <a:extLst>
              <a:ext uri="{FF2B5EF4-FFF2-40B4-BE49-F238E27FC236}">
                <a16:creationId xmlns:a16="http://schemas.microsoft.com/office/drawing/2014/main" id="{399A9091-4F9C-7F08-A9C3-D3998F9B3866}"/>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777700" y="975032"/>
            <a:ext cx="2127782" cy="1935931"/>
          </a:xfrm>
          <a:prstGeom prst="rect">
            <a:avLst/>
          </a:prstGeom>
        </p:spPr>
      </p:pic>
      <p:pic>
        <p:nvPicPr>
          <p:cNvPr id="11" name="Plassholder for bilde 33">
            <a:extLst>
              <a:ext uri="{FF2B5EF4-FFF2-40B4-BE49-F238E27FC236}">
                <a16:creationId xmlns:a16="http://schemas.microsoft.com/office/drawing/2014/main" id="{0D4164CC-AEAF-97F8-1F8A-8A1835F125A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7974" y="976039"/>
            <a:ext cx="2127782" cy="1933917"/>
          </a:xfrm>
          <a:prstGeom prst="rect">
            <a:avLst/>
          </a:prstGeom>
        </p:spPr>
      </p:pic>
      <p:pic>
        <p:nvPicPr>
          <p:cNvPr id="9" name="Plassholder for bilde 27">
            <a:extLst>
              <a:ext uri="{FF2B5EF4-FFF2-40B4-BE49-F238E27FC236}">
                <a16:creationId xmlns:a16="http://schemas.microsoft.com/office/drawing/2014/main" id="{8B00A92F-4A44-B859-13CF-5807BB3EF021}"/>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238519" y="2965467"/>
            <a:ext cx="2127782" cy="1935931"/>
          </a:xfrm>
          <a:prstGeom prst="rect">
            <a:avLst/>
          </a:prstGeom>
        </p:spPr>
      </p:pic>
      <p:pic>
        <p:nvPicPr>
          <p:cNvPr id="12" name="Plassholder for bilde 35">
            <a:extLst>
              <a:ext uri="{FF2B5EF4-FFF2-40B4-BE49-F238E27FC236}">
                <a16:creationId xmlns:a16="http://schemas.microsoft.com/office/drawing/2014/main" id="{CAD4C2D6-70D6-3AD3-4189-1E4AEB0CAE42}"/>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6777700" y="2965467"/>
            <a:ext cx="2127782" cy="1935931"/>
          </a:xfrm>
          <a:prstGeom prst="rect">
            <a:avLst/>
          </a:prstGeom>
        </p:spPr>
      </p:pic>
      <p:pic>
        <p:nvPicPr>
          <p:cNvPr id="13" name="Plassholder for bilde 39">
            <a:extLst>
              <a:ext uri="{FF2B5EF4-FFF2-40B4-BE49-F238E27FC236}">
                <a16:creationId xmlns:a16="http://schemas.microsoft.com/office/drawing/2014/main" id="{B553ECC1-976E-6346-AB96-089B6A8A0B08}"/>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4597974" y="2965467"/>
            <a:ext cx="2127782" cy="1935931"/>
          </a:xfrm>
          <a:prstGeom prst="rect">
            <a:avLst/>
          </a:prstGeom>
        </p:spPr>
      </p:pic>
      <p:sp>
        <p:nvSpPr>
          <p:cNvPr id="23" name="Plassholder for tekst 9">
            <a:extLst>
              <a:ext uri="{FF2B5EF4-FFF2-40B4-BE49-F238E27FC236}">
                <a16:creationId xmlns:a16="http://schemas.microsoft.com/office/drawing/2014/main" id="{87C1B905-2981-420F-CB28-FB3D6521A6D6}"/>
              </a:ext>
            </a:extLst>
          </p:cNvPr>
          <p:cNvSpPr txBox="1">
            <a:spLocks/>
          </p:cNvSpPr>
          <p:nvPr/>
        </p:nvSpPr>
        <p:spPr>
          <a:xfrm>
            <a:off x="312410"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dirty="0">
                <a:solidFill>
                  <a:schemeClr val="bg1"/>
                </a:solidFill>
              </a:rPr>
              <a:t>Located</a:t>
            </a:r>
            <a:r>
              <a:rPr lang="nb-NO" sz="1200" dirty="0">
                <a:solidFill>
                  <a:schemeClr val="bg1"/>
                </a:solidFill>
              </a:rPr>
              <a:t> in </a:t>
            </a:r>
            <a:r>
              <a:rPr lang="en-GB" sz="1200" dirty="0">
                <a:solidFill>
                  <a:schemeClr val="bg1"/>
                </a:solidFill>
              </a:rPr>
              <a:t>the</a:t>
            </a:r>
            <a:r>
              <a:rPr lang="nb-NO" sz="1200" dirty="0">
                <a:solidFill>
                  <a:schemeClr val="bg1"/>
                </a:solidFill>
              </a:rPr>
              <a:t> city </a:t>
            </a:r>
            <a:r>
              <a:rPr lang="en-GB" sz="1200" dirty="0">
                <a:solidFill>
                  <a:schemeClr val="bg1"/>
                </a:solidFill>
              </a:rPr>
              <a:t>centre</a:t>
            </a:r>
          </a:p>
        </p:txBody>
      </p:sp>
      <p:sp>
        <p:nvSpPr>
          <p:cNvPr id="24" name="Plassholder for tekst 11">
            <a:extLst>
              <a:ext uri="{FF2B5EF4-FFF2-40B4-BE49-F238E27FC236}">
                <a16:creationId xmlns:a16="http://schemas.microsoft.com/office/drawing/2014/main" id="{55558DD1-A67A-CA1B-88B7-D34474F73AA1}"/>
              </a:ext>
            </a:extLst>
          </p:cNvPr>
          <p:cNvSpPr txBox="1">
            <a:spLocks/>
          </p:cNvSpPr>
          <p:nvPr/>
        </p:nvSpPr>
        <p:spPr>
          <a:xfrm>
            <a:off x="6851591"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solidFill>
                  <a:schemeClr val="bg1"/>
                </a:solidFill>
                <a:latin typeface="Calibri"/>
                <a:cs typeface="Calibri"/>
              </a:rPr>
              <a:t>Hubs for collaboration </a:t>
            </a:r>
            <a:br>
              <a:rPr lang="en-US" sz="1200" dirty="0">
                <a:solidFill>
                  <a:schemeClr val="bg1"/>
                </a:solidFill>
                <a:latin typeface="Calibri"/>
                <a:cs typeface="Calibri"/>
              </a:rPr>
            </a:br>
            <a:r>
              <a:rPr lang="en-US" sz="1200" dirty="0">
                <a:solidFill>
                  <a:schemeClr val="bg1"/>
                </a:solidFill>
                <a:latin typeface="Calibri"/>
                <a:cs typeface="Calibri"/>
              </a:rPr>
              <a:t>and innovation</a:t>
            </a:r>
          </a:p>
        </p:txBody>
      </p:sp>
      <p:sp>
        <p:nvSpPr>
          <p:cNvPr id="25" name="Plassholder for tekst 13">
            <a:extLst>
              <a:ext uri="{FF2B5EF4-FFF2-40B4-BE49-F238E27FC236}">
                <a16:creationId xmlns:a16="http://schemas.microsoft.com/office/drawing/2014/main" id="{D253F0B6-2CC0-3DBC-A432-1F4412CC37CD}"/>
              </a:ext>
            </a:extLst>
          </p:cNvPr>
          <p:cNvSpPr txBox="1">
            <a:spLocks/>
          </p:cNvSpPr>
          <p:nvPr/>
        </p:nvSpPr>
        <p:spPr>
          <a:xfrm>
            <a:off x="2492137"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dirty="0">
                <a:solidFill>
                  <a:schemeClr val="bg1"/>
                </a:solidFill>
              </a:rPr>
              <a:t>90 </a:t>
            </a:r>
            <a:r>
              <a:rPr lang="en-GB" sz="1200" dirty="0">
                <a:solidFill>
                  <a:schemeClr val="bg1"/>
                </a:solidFill>
              </a:rPr>
              <a:t>buildings</a:t>
            </a:r>
            <a:r>
              <a:rPr lang="nb-NO" sz="1200" dirty="0">
                <a:solidFill>
                  <a:schemeClr val="bg1"/>
                </a:solidFill>
              </a:rPr>
              <a:t>, 400 000 m²</a:t>
            </a:r>
          </a:p>
        </p:txBody>
      </p:sp>
      <p:sp>
        <p:nvSpPr>
          <p:cNvPr id="26" name="Plassholder for tekst 6">
            <a:extLst>
              <a:ext uri="{FF2B5EF4-FFF2-40B4-BE49-F238E27FC236}">
                <a16:creationId xmlns:a16="http://schemas.microsoft.com/office/drawing/2014/main" id="{0F662B34-B890-2B3A-7D9A-E65F2EED3FE2}"/>
              </a:ext>
            </a:extLst>
          </p:cNvPr>
          <p:cNvSpPr txBox="1">
            <a:spLocks/>
          </p:cNvSpPr>
          <p:nvPr/>
        </p:nvSpPr>
        <p:spPr>
          <a:xfrm>
            <a:off x="4671864"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dirty="0">
                <a:solidFill>
                  <a:schemeClr val="bg1"/>
                </a:solidFill>
              </a:rPr>
              <a:t>Venue</a:t>
            </a:r>
            <a:r>
              <a:rPr lang="nb-NO" sz="1200" dirty="0">
                <a:solidFill>
                  <a:schemeClr val="bg1"/>
                </a:solidFill>
              </a:rPr>
              <a:t> for </a:t>
            </a:r>
            <a:r>
              <a:rPr lang="en-GB" sz="1200" dirty="0">
                <a:solidFill>
                  <a:schemeClr val="bg1"/>
                </a:solidFill>
              </a:rPr>
              <a:t>public</a:t>
            </a:r>
            <a:r>
              <a:rPr lang="nb-NO" sz="1200" dirty="0">
                <a:solidFill>
                  <a:schemeClr val="bg1"/>
                </a:solidFill>
              </a:rPr>
              <a:t> </a:t>
            </a:r>
            <a:r>
              <a:rPr lang="en-GB" sz="1200" dirty="0">
                <a:solidFill>
                  <a:schemeClr val="bg1"/>
                </a:solidFill>
              </a:rPr>
              <a:t>engagement</a:t>
            </a:r>
            <a:r>
              <a:rPr lang="nb-NO" sz="1200" dirty="0">
                <a:solidFill>
                  <a:schemeClr val="bg1"/>
                </a:solidFill>
              </a:rPr>
              <a:t> and </a:t>
            </a:r>
            <a:r>
              <a:rPr lang="en-GB" sz="1200" dirty="0">
                <a:solidFill>
                  <a:schemeClr val="bg1"/>
                </a:solidFill>
              </a:rPr>
              <a:t>events</a:t>
            </a:r>
          </a:p>
        </p:txBody>
      </p:sp>
      <p:sp>
        <p:nvSpPr>
          <p:cNvPr id="27" name="Plassholder for tekst 17">
            <a:extLst>
              <a:ext uri="{FF2B5EF4-FFF2-40B4-BE49-F238E27FC236}">
                <a16:creationId xmlns:a16="http://schemas.microsoft.com/office/drawing/2014/main" id="{B3939AFC-FEF0-E1AC-EBD1-31386F535B29}"/>
              </a:ext>
            </a:extLst>
          </p:cNvPr>
          <p:cNvSpPr txBox="1">
            <a:spLocks/>
          </p:cNvSpPr>
          <p:nvPr/>
        </p:nvSpPr>
        <p:spPr>
          <a:xfrm>
            <a:off x="312410"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dirty="0">
                <a:solidFill>
                  <a:schemeClr val="bg1"/>
                </a:solidFill>
              </a:rPr>
              <a:t>The </a:t>
            </a:r>
            <a:r>
              <a:rPr lang="en-GB" sz="1200" dirty="0">
                <a:solidFill>
                  <a:schemeClr val="bg1"/>
                </a:solidFill>
              </a:rPr>
              <a:t>University</a:t>
            </a:r>
            <a:r>
              <a:rPr lang="nb-NO" sz="1200" dirty="0">
                <a:solidFill>
                  <a:schemeClr val="bg1"/>
                </a:solidFill>
              </a:rPr>
              <a:t> Museum Garden </a:t>
            </a:r>
          </a:p>
        </p:txBody>
      </p:sp>
      <p:sp>
        <p:nvSpPr>
          <p:cNvPr id="28" name="Plassholder for tekst 19">
            <a:extLst>
              <a:ext uri="{FF2B5EF4-FFF2-40B4-BE49-F238E27FC236}">
                <a16:creationId xmlns:a16="http://schemas.microsoft.com/office/drawing/2014/main" id="{178DD1E9-82F0-B566-7B0C-077C8FC25F40}"/>
              </a:ext>
            </a:extLst>
          </p:cNvPr>
          <p:cNvSpPr txBox="1">
            <a:spLocks/>
          </p:cNvSpPr>
          <p:nvPr/>
        </p:nvSpPr>
        <p:spPr>
          <a:xfrm>
            <a:off x="2492137" y="4326217"/>
            <a:ext cx="1980000" cy="487628"/>
          </a:xfrm>
          <a:prstGeom prst="rect">
            <a:avLst/>
          </a:prstGeom>
          <a:solidFill>
            <a:srgbClr val="00417D">
              <a:alpha val="90000"/>
            </a:srgbClr>
          </a:solidFill>
          <a:ln>
            <a:noFill/>
          </a:ln>
        </p:spPr>
        <p:txBody>
          <a:bodyPr lIns="108000" tIns="72000" rIns="108000" bIns="72000" anchor="t"/>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120" dirty="0">
                <a:solidFill>
                  <a:schemeClr val="bg1"/>
                </a:solidFill>
                <a:ea typeface="Calibri"/>
                <a:cs typeface="Calibri"/>
              </a:rPr>
              <a:t>Norway's most </a:t>
            </a:r>
            <a:r>
              <a:rPr lang="en-GB" sz="1120">
                <a:solidFill>
                  <a:schemeClr val="bg1"/>
                </a:solidFill>
                <a:ea typeface="Calibri"/>
                <a:cs typeface="Calibri"/>
              </a:rPr>
              <a:t>popular university </a:t>
            </a:r>
            <a:r>
              <a:rPr lang="en-GB" sz="1120" dirty="0">
                <a:solidFill>
                  <a:schemeClr val="bg1"/>
                </a:solidFill>
                <a:ea typeface="Calibri"/>
                <a:cs typeface="Calibri"/>
              </a:rPr>
              <a:t>city outside of Oslo</a:t>
            </a:r>
            <a:endParaRPr lang="nb-NO" sz="1120" dirty="0">
              <a:solidFill>
                <a:schemeClr val="bg1"/>
              </a:solidFill>
              <a:ea typeface="Calibri"/>
            </a:endParaRPr>
          </a:p>
        </p:txBody>
      </p:sp>
      <p:sp>
        <p:nvSpPr>
          <p:cNvPr id="29" name="Plassholder for tekst 21">
            <a:extLst>
              <a:ext uri="{FF2B5EF4-FFF2-40B4-BE49-F238E27FC236}">
                <a16:creationId xmlns:a16="http://schemas.microsoft.com/office/drawing/2014/main" id="{B737C634-D037-8B21-FB8B-65545428B186}"/>
              </a:ext>
            </a:extLst>
          </p:cNvPr>
          <p:cNvSpPr txBox="1">
            <a:spLocks/>
          </p:cNvSpPr>
          <p:nvPr/>
        </p:nvSpPr>
        <p:spPr>
          <a:xfrm>
            <a:off x="4671864"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solidFill>
                  <a:schemeClr val="bg1"/>
                </a:solidFill>
              </a:rPr>
              <a:t>Modern learning spaces </a:t>
            </a:r>
            <a:br>
              <a:rPr lang="en-US" sz="1200" dirty="0">
                <a:solidFill>
                  <a:schemeClr val="bg1"/>
                </a:solidFill>
              </a:rPr>
            </a:br>
            <a:r>
              <a:rPr lang="en-US" sz="1200" dirty="0">
                <a:solidFill>
                  <a:schemeClr val="bg1"/>
                </a:solidFill>
              </a:rPr>
              <a:t>and infrastructure</a:t>
            </a:r>
          </a:p>
          <a:p>
            <a:endParaRPr lang="nb-NO" sz="1200" dirty="0">
              <a:solidFill>
                <a:schemeClr val="bg1"/>
              </a:solidFill>
            </a:endParaRPr>
          </a:p>
        </p:txBody>
      </p:sp>
      <p:sp>
        <p:nvSpPr>
          <p:cNvPr id="30" name="Plassholder for tekst 23">
            <a:extLst>
              <a:ext uri="{FF2B5EF4-FFF2-40B4-BE49-F238E27FC236}">
                <a16:creationId xmlns:a16="http://schemas.microsoft.com/office/drawing/2014/main" id="{6F2F6750-43BA-58AB-B26A-B1754C745E17}"/>
              </a:ext>
            </a:extLst>
          </p:cNvPr>
          <p:cNvSpPr txBox="1">
            <a:spLocks/>
          </p:cNvSpPr>
          <p:nvPr/>
        </p:nvSpPr>
        <p:spPr>
          <a:xfrm>
            <a:off x="6851591"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dirty="0">
                <a:solidFill>
                  <a:schemeClr val="bg1"/>
                </a:solidFill>
              </a:rPr>
              <a:t>A vibrant student </a:t>
            </a:r>
            <a:r>
              <a:rPr lang="en-GB" sz="1200" dirty="0">
                <a:solidFill>
                  <a:schemeClr val="bg1"/>
                </a:solidFill>
              </a:rPr>
              <a:t>community</a:t>
            </a:r>
          </a:p>
        </p:txBody>
      </p:sp>
    </p:spTree>
    <p:extLst>
      <p:ext uri="{BB962C8B-B14F-4D97-AF65-F5344CB8AC3E}">
        <p14:creationId xmlns:p14="http://schemas.microsoft.com/office/powerpoint/2010/main" val="774661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a:extLst>
              <a:ext uri="{FF2B5EF4-FFF2-40B4-BE49-F238E27FC236}">
                <a16:creationId xmlns:a16="http://schemas.microsoft.com/office/drawing/2014/main" id="{22F9A005-22AE-8D2F-D52E-AF34874368F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865" r="865"/>
          <a:stretch>
            <a:fillRect/>
          </a:stretch>
        </p:blipFill>
        <p:spPr>
          <a:xfrm>
            <a:off x="6054966" y="2968522"/>
            <a:ext cx="2851189" cy="1934612"/>
          </a:xfrm>
          <a:prstGeom prst="rect">
            <a:avLst/>
          </a:prstGeom>
          <a:solidFill>
            <a:schemeClr val="bg1">
              <a:lumMod val="85000"/>
            </a:schemeClr>
          </a:solidFill>
        </p:spPr>
      </p:pic>
      <p:pic>
        <p:nvPicPr>
          <p:cNvPr id="6" name="Bilde 5">
            <a:extLst>
              <a:ext uri="{FF2B5EF4-FFF2-40B4-BE49-F238E27FC236}">
                <a16:creationId xmlns:a16="http://schemas.microsoft.com/office/drawing/2014/main" id="{4AB8DED9-613B-B009-AC8F-C32431BAD0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966" y="971551"/>
            <a:ext cx="2851141" cy="1934612"/>
          </a:xfrm>
          <a:prstGeom prst="rect">
            <a:avLst/>
          </a:prstGeom>
        </p:spPr>
      </p:pic>
      <p:sp>
        <p:nvSpPr>
          <p:cNvPr id="2" name="Tittel 1">
            <a:extLst>
              <a:ext uri="{FF2B5EF4-FFF2-40B4-BE49-F238E27FC236}">
                <a16:creationId xmlns:a16="http://schemas.microsoft.com/office/drawing/2014/main" id="{D14B07FF-07D1-DB79-4D2D-02BA85E7E23A}"/>
              </a:ext>
            </a:extLst>
          </p:cNvPr>
          <p:cNvSpPr>
            <a:spLocks noGrp="1"/>
          </p:cNvSpPr>
          <p:nvPr>
            <p:ph type="title"/>
          </p:nvPr>
        </p:nvSpPr>
        <p:spPr/>
        <p:txBody>
          <a:bodyPr/>
          <a:lstStyle/>
          <a:p>
            <a:r>
              <a:rPr lang="nb-NO" cap="none"/>
              <a:t>UNIVERSITY MUSEUM OF BERGEN</a:t>
            </a:r>
          </a:p>
        </p:txBody>
      </p:sp>
      <p:pic>
        <p:nvPicPr>
          <p:cNvPr id="16" name="Plassholder for bilde 15">
            <a:extLst>
              <a:ext uri="{FF2B5EF4-FFF2-40B4-BE49-F238E27FC236}">
                <a16:creationId xmlns:a16="http://schemas.microsoft.com/office/drawing/2014/main" id="{3B249365-5F6E-BDBE-486A-7F6261DE997F}"/>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a:ext>
            </a:extLst>
          </a:blip>
          <a:srcRect/>
          <a:stretch/>
        </p:blipFill>
        <p:spPr/>
      </p:pic>
      <p:sp>
        <p:nvSpPr>
          <p:cNvPr id="4" name="Plassholder for tekst 3">
            <a:extLst>
              <a:ext uri="{FF2B5EF4-FFF2-40B4-BE49-F238E27FC236}">
                <a16:creationId xmlns:a16="http://schemas.microsoft.com/office/drawing/2014/main" id="{A0B01829-3395-DB76-68F4-79CDCE5A1AC9}"/>
              </a:ext>
            </a:extLst>
          </p:cNvPr>
          <p:cNvSpPr>
            <a:spLocks noGrp="1"/>
          </p:cNvSpPr>
          <p:nvPr>
            <p:ph type="body" sz="quarter" idx="13"/>
          </p:nvPr>
        </p:nvSpPr>
        <p:spPr>
          <a:xfrm>
            <a:off x="314594" y="2070538"/>
            <a:ext cx="2655459" cy="758388"/>
          </a:xfrm>
        </p:spPr>
        <p:txBody>
          <a:bodyPr vert="horz" lIns="108000" tIns="72000" rIns="0" bIns="0" rtlCol="0" anchor="t">
            <a:noAutofit/>
          </a:bodyPr>
          <a:lstStyle/>
          <a:p>
            <a:r>
              <a:rPr lang="en-GB">
                <a:solidFill>
                  <a:srgbClr val="FFFFFF"/>
                </a:solidFill>
                <a:latin typeface="Calibri"/>
                <a:cs typeface="Calibri"/>
              </a:rPr>
              <a:t>Established in 1825: 200th anniversary in 2025. Norway's oldest museum building.</a:t>
            </a:r>
          </a:p>
          <a:p>
            <a:endParaRPr lang="nb-NO"/>
          </a:p>
        </p:txBody>
      </p:sp>
      <p:pic>
        <p:nvPicPr>
          <p:cNvPr id="38" name="Plassholder for bilde 37">
            <a:extLst>
              <a:ext uri="{FF2B5EF4-FFF2-40B4-BE49-F238E27FC236}">
                <a16:creationId xmlns:a16="http://schemas.microsoft.com/office/drawing/2014/main" id="{C895B95F-D9FC-D6F1-A6B3-251DADC23627}"/>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a:stretch/>
        </p:blipFill>
        <p:spPr/>
      </p:pic>
      <p:sp>
        <p:nvSpPr>
          <p:cNvPr id="8" name="Plassholder for tekst 7">
            <a:extLst>
              <a:ext uri="{FF2B5EF4-FFF2-40B4-BE49-F238E27FC236}">
                <a16:creationId xmlns:a16="http://schemas.microsoft.com/office/drawing/2014/main" id="{A0B672B1-5773-A77D-FD25-A3387012491D}"/>
              </a:ext>
            </a:extLst>
          </p:cNvPr>
          <p:cNvSpPr>
            <a:spLocks noGrp="1"/>
          </p:cNvSpPr>
          <p:nvPr>
            <p:ph type="body" sz="quarter" idx="18"/>
          </p:nvPr>
        </p:nvSpPr>
        <p:spPr>
          <a:xfrm>
            <a:off x="6134248" y="2337342"/>
            <a:ext cx="2655459" cy="491584"/>
          </a:xfrm>
        </p:spPr>
        <p:txBody>
          <a:bodyPr/>
          <a:lstStyle/>
          <a:p>
            <a:r>
              <a:rPr lang="nb-NO"/>
              <a:t>72 000 visitors per </a:t>
            </a:r>
            <a:r>
              <a:rPr lang="nb-NO" err="1"/>
              <a:t>year</a:t>
            </a:r>
            <a:r>
              <a:rPr lang="nb-NO"/>
              <a:t> </a:t>
            </a:r>
          </a:p>
        </p:txBody>
      </p:sp>
      <p:pic>
        <p:nvPicPr>
          <p:cNvPr id="24" name="Plassholder for bilde 23">
            <a:extLst>
              <a:ext uri="{FF2B5EF4-FFF2-40B4-BE49-F238E27FC236}">
                <a16:creationId xmlns:a16="http://schemas.microsoft.com/office/drawing/2014/main" id="{8C85A840-0237-9FC7-0CB3-3F7E82118642}"/>
              </a:ext>
              <a:ext uri="{C183D7F6-B498-43B3-948B-1728B52AA6E4}">
                <adec:decorative xmlns:adec="http://schemas.microsoft.com/office/drawing/2017/decorative" val="1"/>
              </a:ext>
            </a:extLst>
          </p:cNvPr>
          <p:cNvPicPr>
            <a:picLocks noGrp="1" noChangeAspect="1"/>
          </p:cNvPicPr>
          <p:nvPr>
            <p:ph type="pic" sz="quarter" idx="19"/>
          </p:nvPr>
        </p:nvPicPr>
        <p:blipFill>
          <a:blip r:embed="rId6" cstate="hqprint">
            <a:extLst>
              <a:ext uri="{28A0092B-C50C-407E-A947-70E740481C1C}">
                <a14:useLocalDpi xmlns:a14="http://schemas.microsoft.com/office/drawing/2010/main"/>
              </a:ext>
            </a:extLst>
          </a:blip>
          <a:srcRect/>
          <a:stretch/>
        </p:blipFill>
        <p:spPr/>
      </p:pic>
      <p:sp>
        <p:nvSpPr>
          <p:cNvPr id="10" name="Plassholder for tekst 9">
            <a:extLst>
              <a:ext uri="{FF2B5EF4-FFF2-40B4-BE49-F238E27FC236}">
                <a16:creationId xmlns:a16="http://schemas.microsoft.com/office/drawing/2014/main" id="{F4A9719A-77A3-1C88-CEA9-22995DE72074}"/>
              </a:ext>
            </a:extLst>
          </p:cNvPr>
          <p:cNvSpPr>
            <a:spLocks noGrp="1"/>
          </p:cNvSpPr>
          <p:nvPr>
            <p:ph type="body" sz="quarter" idx="20"/>
          </p:nvPr>
        </p:nvSpPr>
        <p:spPr>
          <a:xfrm>
            <a:off x="313325" y="4334313"/>
            <a:ext cx="2655459" cy="491584"/>
          </a:xfrm>
        </p:spPr>
        <p:txBody>
          <a:bodyPr/>
          <a:lstStyle/>
          <a:p>
            <a:r>
              <a:rPr lang="nb-NO"/>
              <a:t>Permanent and </a:t>
            </a:r>
            <a:r>
              <a:rPr lang="nb-NO" err="1"/>
              <a:t>temporary</a:t>
            </a:r>
            <a:r>
              <a:rPr lang="nb-NO"/>
              <a:t> </a:t>
            </a:r>
            <a:r>
              <a:rPr lang="nb-NO" err="1"/>
              <a:t>exhibitions</a:t>
            </a:r>
            <a:endParaRPr lang="nb-NO"/>
          </a:p>
        </p:txBody>
      </p:sp>
      <p:pic>
        <p:nvPicPr>
          <p:cNvPr id="28" name="Plassholder for bilde 27">
            <a:extLst>
              <a:ext uri="{FF2B5EF4-FFF2-40B4-BE49-F238E27FC236}">
                <a16:creationId xmlns:a16="http://schemas.microsoft.com/office/drawing/2014/main" id="{FA4F018F-2B8F-BA33-1634-48C363A3FF84}"/>
              </a:ext>
              <a:ext uri="{C183D7F6-B498-43B3-948B-1728B52AA6E4}">
                <adec:decorative xmlns:adec="http://schemas.microsoft.com/office/drawing/2017/decorative" val="1"/>
              </a:ext>
            </a:extLst>
          </p:cNvPr>
          <p:cNvPicPr>
            <a:picLocks noGrp="1" noChangeAspect="1"/>
          </p:cNvPicPr>
          <p:nvPr>
            <p:ph type="pic" sz="quarter" idx="21"/>
          </p:nvPr>
        </p:nvPicPr>
        <p:blipFill>
          <a:blip r:embed="rId7" cstate="hqprint">
            <a:extLst>
              <a:ext uri="{28A0092B-C50C-407E-A947-70E740481C1C}">
                <a14:useLocalDpi xmlns:a14="http://schemas.microsoft.com/office/drawing/2010/main"/>
              </a:ext>
            </a:extLst>
          </a:blip>
          <a:srcRect/>
          <a:stretch/>
        </p:blipFill>
        <p:spPr/>
      </p:pic>
      <p:sp>
        <p:nvSpPr>
          <p:cNvPr id="12" name="Plassholder for tekst 11">
            <a:extLst>
              <a:ext uri="{FF2B5EF4-FFF2-40B4-BE49-F238E27FC236}">
                <a16:creationId xmlns:a16="http://schemas.microsoft.com/office/drawing/2014/main" id="{7BC7B74A-B27C-1C9A-4783-C7741770AA1C}"/>
              </a:ext>
            </a:extLst>
          </p:cNvPr>
          <p:cNvSpPr>
            <a:spLocks noGrp="1"/>
          </p:cNvSpPr>
          <p:nvPr>
            <p:ph type="body" sz="quarter" idx="22"/>
          </p:nvPr>
        </p:nvSpPr>
        <p:spPr>
          <a:xfrm>
            <a:off x="3224420" y="4334313"/>
            <a:ext cx="2655459" cy="491584"/>
          </a:xfrm>
        </p:spPr>
        <p:txBody>
          <a:bodyPr/>
          <a:lstStyle/>
          <a:p>
            <a:r>
              <a:rPr lang="nb-NO" err="1"/>
              <a:t>University</a:t>
            </a:r>
            <a:r>
              <a:rPr lang="nb-NO"/>
              <a:t> Museum Garden, The Arboretum, and Bergen </a:t>
            </a:r>
            <a:r>
              <a:rPr lang="nb-NO" err="1"/>
              <a:t>botanical</a:t>
            </a:r>
            <a:r>
              <a:rPr lang="nb-NO"/>
              <a:t> garden</a:t>
            </a:r>
          </a:p>
          <a:p>
            <a:endParaRPr lang="nb-NO"/>
          </a:p>
        </p:txBody>
      </p:sp>
      <p:sp>
        <p:nvSpPr>
          <p:cNvPr id="14" name="Plassholder for tekst 13">
            <a:extLst>
              <a:ext uri="{FF2B5EF4-FFF2-40B4-BE49-F238E27FC236}">
                <a16:creationId xmlns:a16="http://schemas.microsoft.com/office/drawing/2014/main" id="{449AF479-571E-6CF9-967C-2DED94E1E881}"/>
              </a:ext>
            </a:extLst>
          </p:cNvPr>
          <p:cNvSpPr>
            <a:spLocks noGrp="1"/>
          </p:cNvSpPr>
          <p:nvPr>
            <p:ph type="body" sz="quarter" idx="24"/>
          </p:nvPr>
        </p:nvSpPr>
        <p:spPr>
          <a:xfrm>
            <a:off x="6132980" y="4334313"/>
            <a:ext cx="2655459" cy="491584"/>
          </a:xfrm>
        </p:spPr>
        <p:txBody>
          <a:bodyPr/>
          <a:lstStyle/>
          <a:p>
            <a:r>
              <a:rPr lang="en-GB">
                <a:solidFill>
                  <a:srgbClr val="FFFFFF"/>
                </a:solidFill>
                <a:latin typeface="Calibri"/>
                <a:cs typeface="Calibri"/>
              </a:rPr>
              <a:t>Museum of the Year in 2021 and international audience award in 2022</a:t>
            </a:r>
            <a:endParaRPr lang="en-GB" spc="-4">
              <a:solidFill>
                <a:srgbClr val="FFFFFF"/>
              </a:solidFill>
              <a:latin typeface="Calibri"/>
              <a:cs typeface="Calibri"/>
            </a:endParaRPr>
          </a:p>
        </p:txBody>
      </p:sp>
      <p:sp>
        <p:nvSpPr>
          <p:cNvPr id="39" name="Plassholder for tekst 7">
            <a:extLst>
              <a:ext uri="{FF2B5EF4-FFF2-40B4-BE49-F238E27FC236}">
                <a16:creationId xmlns:a16="http://schemas.microsoft.com/office/drawing/2014/main" id="{026C5DA2-2E32-7D8D-AF34-80DB004A9D03}"/>
              </a:ext>
            </a:extLst>
          </p:cNvPr>
          <p:cNvSpPr txBox="1">
            <a:spLocks/>
          </p:cNvSpPr>
          <p:nvPr/>
        </p:nvSpPr>
        <p:spPr>
          <a:xfrm>
            <a:off x="3224420" y="2081922"/>
            <a:ext cx="2655459" cy="747004"/>
          </a:xfrm>
          <a:prstGeom prst="rect">
            <a:avLst/>
          </a:prstGeom>
          <a:solidFill>
            <a:srgbClr val="1B437B">
              <a:alpha val="92000"/>
            </a:srgbClr>
          </a:solidFill>
        </p:spPr>
        <p:txBody>
          <a:bodyPr vert="horz" lIns="81000" tIns="54000" rIns="0" bIns="0" rtlCol="0">
            <a:noAutofit/>
          </a:bodyPr>
          <a:lstStyle>
            <a:lvl1pPr marL="0" indent="0" algn="l" defTabSz="685709" rtl="0" eaLnBrk="1" latinLnBrk="0" hangingPunct="1">
              <a:lnSpc>
                <a:spcPct val="101000"/>
              </a:lnSpc>
              <a:spcBef>
                <a:spcPts val="750"/>
              </a:spcBef>
              <a:buFont typeface="Arial" panose="020B0604020202020204" pitchFamily="34" charset="0"/>
              <a:buNone/>
              <a:defRPr sz="1200" kern="1200">
                <a:solidFill>
                  <a:schemeClr val="bg1"/>
                </a:solidFill>
                <a:latin typeface="+mn-lt"/>
                <a:ea typeface="+mn-ea"/>
                <a:cs typeface="+mn-cs"/>
              </a:defRPr>
            </a:lvl1pPr>
            <a:lvl2pPr marL="514281" indent="-171427" algn="l" defTabSz="685709" rtl="0" eaLnBrk="1" latinLnBrk="0" hangingPunct="1">
              <a:lnSpc>
                <a:spcPct val="101000"/>
              </a:lnSpc>
              <a:spcBef>
                <a:spcPts val="375"/>
              </a:spcBef>
              <a:buFont typeface="Arial" panose="020B0604020202020204" pitchFamily="34" charset="0"/>
              <a:buChar char="•"/>
              <a:defRPr sz="1400" kern="1200">
                <a:solidFill>
                  <a:schemeClr val="tx2"/>
                </a:solidFill>
                <a:latin typeface="+mn-lt"/>
                <a:ea typeface="+mn-ea"/>
                <a:cs typeface="+mn-cs"/>
              </a:defRPr>
            </a:lvl2pPr>
            <a:lvl3pPr marL="857136" indent="-171427" algn="l" defTabSz="685709" rtl="0" eaLnBrk="1" latinLnBrk="0" hangingPunct="1">
              <a:lnSpc>
                <a:spcPct val="101000"/>
              </a:lnSpc>
              <a:spcBef>
                <a:spcPts val="375"/>
              </a:spcBef>
              <a:buFont typeface="Arial" panose="020B0604020202020204" pitchFamily="34" charset="0"/>
              <a:buChar char="•"/>
              <a:defRPr sz="1200" kern="1200">
                <a:solidFill>
                  <a:schemeClr val="tx2"/>
                </a:solidFill>
                <a:latin typeface="+mn-lt"/>
                <a:ea typeface="+mn-ea"/>
                <a:cs typeface="+mn-cs"/>
              </a:defRPr>
            </a:lvl3pPr>
            <a:lvl4pPr marL="1199990" indent="-171427" algn="l" defTabSz="685709" rtl="0" eaLnBrk="1" latinLnBrk="0" hangingPunct="1">
              <a:lnSpc>
                <a:spcPct val="101000"/>
              </a:lnSpc>
              <a:spcBef>
                <a:spcPts val="375"/>
              </a:spcBef>
              <a:buFont typeface="Arial" panose="020B0604020202020204" pitchFamily="34" charset="0"/>
              <a:buChar char="•"/>
              <a:defRPr sz="1000" kern="1200">
                <a:solidFill>
                  <a:schemeClr val="tx2"/>
                </a:solidFill>
                <a:latin typeface="+mn-lt"/>
                <a:ea typeface="+mn-ea"/>
                <a:cs typeface="+mn-cs"/>
              </a:defRPr>
            </a:lvl4pPr>
            <a:lvl5pPr marL="1542844" indent="-171427" algn="l" defTabSz="685709" rtl="0" eaLnBrk="1" latinLnBrk="0" hangingPunct="1">
              <a:lnSpc>
                <a:spcPct val="101000"/>
              </a:lnSpc>
              <a:spcBef>
                <a:spcPts val="375"/>
              </a:spcBef>
              <a:buFont typeface="Arial" panose="020B0604020202020204" pitchFamily="34" charset="0"/>
              <a:buChar char="•"/>
              <a:defRPr sz="800" kern="1200">
                <a:solidFill>
                  <a:schemeClr val="tx2"/>
                </a:solidFill>
                <a:latin typeface="+mn-lt"/>
                <a:ea typeface="+mn-ea"/>
                <a:cs typeface="+mn-cs"/>
              </a:defRPr>
            </a:lvl5pPr>
            <a:lvl6pPr marL="1885699"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3"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7"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1"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00">
                <a:solidFill>
                  <a:srgbClr val="FFFFFF"/>
                </a:solidFill>
                <a:latin typeface="Calibri"/>
                <a:cs typeface="Calibri"/>
              </a:rPr>
              <a:t>One of Norway’s largest museum collections: Four million objects within natural and cultural history</a:t>
            </a:r>
          </a:p>
        </p:txBody>
      </p:sp>
    </p:spTree>
    <p:extLst>
      <p:ext uri="{BB962C8B-B14F-4D97-AF65-F5344CB8AC3E}">
        <p14:creationId xmlns:p14="http://schemas.microsoft.com/office/powerpoint/2010/main" val="2362157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A photo showing a student who is a student ambassador for the University of Bergen. On stand during pride event in Bergen.">
            <a:extLst>
              <a:ext uri="{FF2B5EF4-FFF2-40B4-BE49-F238E27FC236}">
                <a16:creationId xmlns:a16="http://schemas.microsoft.com/office/drawing/2014/main" id="{60340CC8-AEE2-9A4C-D44B-1A4C78FF4CD4}"/>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l="19" r="19"/>
          <a:stretch/>
        </p:blipFill>
        <p:spPr>
          <a:xfrm>
            <a:off x="0" y="0"/>
            <a:ext cx="9142412" cy="5143500"/>
          </a:xfrm>
        </p:spPr>
      </p:pic>
      <p:sp>
        <p:nvSpPr>
          <p:cNvPr id="5" name="Plassholder for tekst 4">
            <a:extLst>
              <a:ext uri="{FF2B5EF4-FFF2-40B4-BE49-F238E27FC236}">
                <a16:creationId xmlns:a16="http://schemas.microsoft.com/office/drawing/2014/main" id="{D1D6032A-37BE-161F-988B-6FEAB3C313DB}"/>
              </a:ext>
            </a:extLst>
          </p:cNvPr>
          <p:cNvSpPr>
            <a:spLocks noGrp="1"/>
          </p:cNvSpPr>
          <p:nvPr>
            <p:ph type="body" sz="quarter" idx="15"/>
          </p:nvPr>
        </p:nvSpPr>
        <p:spPr/>
        <p:txBody>
          <a:bodyPr/>
          <a:lstStyle/>
          <a:p>
            <a:endParaRPr lang="nn-NO"/>
          </a:p>
        </p:txBody>
      </p:sp>
      <p:sp>
        <p:nvSpPr>
          <p:cNvPr id="4" name="Tittel 3">
            <a:extLst>
              <a:ext uri="{FF2B5EF4-FFF2-40B4-BE49-F238E27FC236}">
                <a16:creationId xmlns:a16="http://schemas.microsoft.com/office/drawing/2014/main" id="{8928002F-7A64-B0FF-BC05-39423B31E818}"/>
              </a:ext>
            </a:extLst>
          </p:cNvPr>
          <p:cNvSpPr>
            <a:spLocks noGrp="1"/>
          </p:cNvSpPr>
          <p:nvPr>
            <p:ph type="title"/>
          </p:nvPr>
        </p:nvSpPr>
        <p:spPr/>
        <p:txBody>
          <a:bodyPr/>
          <a:lstStyle/>
          <a:p>
            <a:r>
              <a:rPr lang="nn-NO">
                <a:latin typeface="Calibri"/>
                <a:ea typeface="Calibri"/>
                <a:cs typeface="Calibri"/>
              </a:rPr>
              <a:t>The </a:t>
            </a:r>
            <a:r>
              <a:rPr lang="nn-NO" err="1">
                <a:latin typeface="Calibri"/>
                <a:ea typeface="Calibri"/>
                <a:cs typeface="Calibri"/>
              </a:rPr>
              <a:t>university</a:t>
            </a:r>
            <a:r>
              <a:rPr lang="nn-NO">
                <a:latin typeface="Calibri"/>
                <a:ea typeface="Calibri"/>
                <a:cs typeface="Calibri"/>
              </a:rPr>
              <a:t> </a:t>
            </a:r>
            <a:r>
              <a:rPr lang="nn-NO" err="1">
                <a:latin typeface="Calibri"/>
                <a:ea typeface="Calibri"/>
                <a:cs typeface="Calibri"/>
              </a:rPr>
              <a:t>community</a:t>
            </a:r>
            <a:r>
              <a:rPr lang="nn-NO">
                <a:latin typeface="Calibri"/>
                <a:ea typeface="Calibri"/>
                <a:cs typeface="Calibri"/>
              </a:rPr>
              <a:t> and </a:t>
            </a:r>
            <a:br>
              <a:rPr lang="nn-NO"/>
            </a:br>
            <a:r>
              <a:rPr lang="nn-NO" err="1">
                <a:latin typeface="Calibri"/>
                <a:ea typeface="Calibri"/>
                <a:cs typeface="Calibri"/>
              </a:rPr>
              <a:t>the</a:t>
            </a:r>
            <a:r>
              <a:rPr lang="nn-NO">
                <a:latin typeface="Calibri"/>
                <a:ea typeface="Calibri"/>
                <a:cs typeface="Calibri"/>
              </a:rPr>
              <a:t> </a:t>
            </a:r>
            <a:r>
              <a:rPr lang="nn-NO" err="1">
                <a:latin typeface="Calibri"/>
                <a:ea typeface="Calibri"/>
                <a:cs typeface="Calibri"/>
              </a:rPr>
              <a:t>organisation</a:t>
            </a:r>
            <a:endParaRPr lang="nb-NO" err="1">
              <a:latin typeface="Calibri"/>
              <a:ea typeface="Calibri"/>
              <a:cs typeface="Calibri"/>
            </a:endParaRPr>
          </a:p>
        </p:txBody>
      </p:sp>
      <p:sp>
        <p:nvSpPr>
          <p:cNvPr id="3" name="Plassholder for tekst 2">
            <a:extLst>
              <a:ext uri="{FF2B5EF4-FFF2-40B4-BE49-F238E27FC236}">
                <a16:creationId xmlns:a16="http://schemas.microsoft.com/office/drawing/2014/main" id="{0B2C0FBC-42CB-69DC-1552-6396BB822DB7}"/>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2411697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FF8546C-9FC9-3828-0B3F-5FD4FEF30119}"/>
              </a:ext>
            </a:extLst>
          </p:cNvPr>
          <p:cNvSpPr>
            <a:spLocks noGrp="1"/>
          </p:cNvSpPr>
          <p:nvPr>
            <p:ph type="title"/>
          </p:nvPr>
        </p:nvSpPr>
        <p:spPr/>
        <p:txBody>
          <a:bodyPr/>
          <a:lstStyle/>
          <a:p>
            <a:r>
              <a:rPr lang="nn-NO" cap="none"/>
              <a:t>THE UNIVERSITY COMMUNITY AND THE ORGANISATION</a:t>
            </a:r>
            <a:endParaRPr lang="nb-NO" cap="none"/>
          </a:p>
        </p:txBody>
      </p:sp>
      <p:sp>
        <p:nvSpPr>
          <p:cNvPr id="2" name="Plassholder for tekst 1">
            <a:extLst>
              <a:ext uri="{FF2B5EF4-FFF2-40B4-BE49-F238E27FC236}">
                <a16:creationId xmlns:a16="http://schemas.microsoft.com/office/drawing/2014/main" id="{F915AF62-E995-98B4-F5B7-7C6FECACDAB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8" name="Plassholder for innhold 7">
            <a:extLst>
              <a:ext uri="{FF2B5EF4-FFF2-40B4-BE49-F238E27FC236}">
                <a16:creationId xmlns:a16="http://schemas.microsoft.com/office/drawing/2014/main" id="{EB9B8330-491C-C66D-A145-58016E889CC5}"/>
              </a:ext>
            </a:extLst>
          </p:cNvPr>
          <p:cNvSpPr>
            <a:spLocks noGrp="1"/>
          </p:cNvSpPr>
          <p:nvPr>
            <p:ph sz="quarter" idx="13"/>
          </p:nvPr>
        </p:nvSpPr>
        <p:spPr/>
        <p:txBody>
          <a:bodyPr vert="horz" lIns="0" tIns="0" rIns="0" bIns="0" rtlCol="0" anchor="t">
            <a:noAutofit/>
          </a:bodyPr>
          <a:lstStyle/>
          <a:p>
            <a:r>
              <a:rPr lang="en-GB" dirty="0" err="1"/>
              <a:t>UiB</a:t>
            </a:r>
            <a:r>
              <a:rPr lang="en-GB" dirty="0"/>
              <a:t> is an international academic community</a:t>
            </a:r>
          </a:p>
          <a:p>
            <a:r>
              <a:rPr lang="en-GB" dirty="0"/>
              <a:t>We safeguard academic freedom and a tolerant culture of expression</a:t>
            </a:r>
          </a:p>
          <a:p>
            <a:r>
              <a:rPr lang="en-GB" dirty="0"/>
              <a:t>We emphasise an inclusive and inspiring working and learning environment </a:t>
            </a:r>
          </a:p>
          <a:p>
            <a:r>
              <a:rPr lang="en-GB" dirty="0"/>
              <a:t>We are characterised by strong academic communities, collegial sharing, </a:t>
            </a:r>
            <a:br>
              <a:rPr lang="en-GB" dirty="0"/>
            </a:br>
            <a:r>
              <a:rPr lang="en-GB" dirty="0"/>
              <a:t>and mutual ambitions towards high quality</a:t>
            </a:r>
          </a:p>
          <a:p>
            <a:r>
              <a:rPr lang="en-GB" dirty="0" err="1"/>
              <a:t>UiB</a:t>
            </a:r>
            <a:r>
              <a:rPr lang="en-GB" dirty="0"/>
              <a:t> strives for providing staff with good opportunities for professional development needed to adapt to changes in working methods, technology, </a:t>
            </a:r>
            <a:br>
              <a:rPr lang="en-GB" dirty="0"/>
            </a:br>
            <a:r>
              <a:rPr lang="en-GB" dirty="0"/>
              <a:t>and society </a:t>
            </a:r>
          </a:p>
        </p:txBody>
      </p:sp>
    </p:spTree>
    <p:extLst>
      <p:ext uri="{BB962C8B-B14F-4D97-AF65-F5344CB8AC3E}">
        <p14:creationId xmlns:p14="http://schemas.microsoft.com/office/powerpoint/2010/main" val="2924932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B2DB0-225E-4614-8914-934D6442918D}"/>
              </a:ext>
            </a:extLst>
          </p:cNvPr>
          <p:cNvSpPr>
            <a:spLocks noGrp="1"/>
          </p:cNvSpPr>
          <p:nvPr>
            <p:ph type="title"/>
          </p:nvPr>
        </p:nvSpPr>
        <p:spPr/>
        <p:txBody>
          <a:bodyPr/>
          <a:lstStyle/>
          <a:p>
            <a:r>
              <a:rPr lang="en-GB" err="1">
                <a:latin typeface="Calibri"/>
                <a:ea typeface="Calibri"/>
                <a:cs typeface="Calibri"/>
              </a:rPr>
              <a:t>UiB</a:t>
            </a:r>
            <a:r>
              <a:rPr lang="en-GB">
                <a:latin typeface="Calibri"/>
                <a:ea typeface="Calibri"/>
                <a:cs typeface="Calibri"/>
              </a:rPr>
              <a:t> will be an attractive place to work and study, </a:t>
            </a:r>
            <a:br>
              <a:rPr lang="en-GB"/>
            </a:br>
            <a:r>
              <a:rPr lang="en-GB">
                <a:latin typeface="Calibri"/>
                <a:ea typeface="Calibri"/>
                <a:cs typeface="Calibri"/>
              </a:rPr>
              <a:t>recruiting and developing high competence and promoting a collaborative culture of mutual high ambitions. </a:t>
            </a:r>
            <a:endParaRPr lang="nn-NO">
              <a:latin typeface="Calibri"/>
              <a:ea typeface="Calibri"/>
              <a:cs typeface="Calibri"/>
            </a:endParaRPr>
          </a:p>
        </p:txBody>
      </p:sp>
      <p:sp>
        <p:nvSpPr>
          <p:cNvPr id="5" name="Plassholder for tekst 4">
            <a:extLst>
              <a:ext uri="{FF2B5EF4-FFF2-40B4-BE49-F238E27FC236}">
                <a16:creationId xmlns:a16="http://schemas.microsoft.com/office/drawing/2014/main" id="{DB72F3E8-0C58-EDF8-CAB6-57324A892371}"/>
              </a:ext>
            </a:extLst>
          </p:cNvPr>
          <p:cNvSpPr>
            <a:spLocks noGrp="1"/>
          </p:cNvSpPr>
          <p:nvPr>
            <p:ph type="body" sz="quarter" idx="12"/>
          </p:nvPr>
        </p:nvSpPr>
        <p:spPr/>
        <p:txBody>
          <a:bodyPr/>
          <a:lstStyle/>
          <a:p>
            <a:endParaRPr lang="nn-NO"/>
          </a:p>
        </p:txBody>
      </p:sp>
      <p:sp>
        <p:nvSpPr>
          <p:cNvPr id="6" name="Plassholder for tekst 5">
            <a:extLst>
              <a:ext uri="{FF2B5EF4-FFF2-40B4-BE49-F238E27FC236}">
                <a16:creationId xmlns:a16="http://schemas.microsoft.com/office/drawing/2014/main" id="{6F320C8D-2785-B6A7-2E60-B2357FC83FAE}"/>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3851154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89B7B425-A6C3-9F92-A869-B7136192A8DF}"/>
              </a:ext>
            </a:extLst>
          </p:cNvPr>
          <p:cNvSpPr>
            <a:spLocks noGrp="1"/>
          </p:cNvSpPr>
          <p:nvPr>
            <p:ph type="title"/>
          </p:nvPr>
        </p:nvSpPr>
        <p:spPr/>
        <p:txBody>
          <a:bodyPr/>
          <a:lstStyle/>
          <a:p>
            <a:r>
              <a:rPr lang="nb-NO" cap="none"/>
              <a:t>STAFF</a:t>
            </a:r>
          </a:p>
        </p:txBody>
      </p:sp>
      <p:sp>
        <p:nvSpPr>
          <p:cNvPr id="28" name="Plassholder for tekst 27">
            <a:extLst>
              <a:ext uri="{FF2B5EF4-FFF2-40B4-BE49-F238E27FC236}">
                <a16:creationId xmlns:a16="http://schemas.microsoft.com/office/drawing/2014/main" id="{D62E3A8F-DB5B-B23C-58CC-69E427859F8A}"/>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8" name="Plassholder for tekst 17">
            <a:extLst>
              <a:ext uri="{FF2B5EF4-FFF2-40B4-BE49-F238E27FC236}">
                <a16:creationId xmlns:a16="http://schemas.microsoft.com/office/drawing/2014/main" id="{866DAF8C-D278-7157-A304-A655489FA0A2}"/>
              </a:ext>
            </a:extLst>
          </p:cNvPr>
          <p:cNvSpPr>
            <a:spLocks noGrp="1"/>
          </p:cNvSpPr>
          <p:nvPr>
            <p:ph type="body" sz="quarter" idx="13"/>
          </p:nvPr>
        </p:nvSpPr>
        <p:spPr/>
        <p:txBody>
          <a:bodyPr/>
          <a:lstStyle/>
          <a:p>
            <a:r>
              <a:rPr lang="nn-NO">
                <a:latin typeface="Calibri"/>
                <a:ea typeface="Calibri"/>
                <a:cs typeface="Calibri"/>
              </a:rPr>
              <a:t>4 200</a:t>
            </a:r>
            <a:endParaRPr lang="nn-NO"/>
          </a:p>
        </p:txBody>
      </p:sp>
      <p:sp>
        <p:nvSpPr>
          <p:cNvPr id="19" name="Plassholder for tekst 18">
            <a:extLst>
              <a:ext uri="{FF2B5EF4-FFF2-40B4-BE49-F238E27FC236}">
                <a16:creationId xmlns:a16="http://schemas.microsoft.com/office/drawing/2014/main" id="{E8B3042A-248C-5073-60EC-BBF4E5B664DD}"/>
              </a:ext>
            </a:extLst>
          </p:cNvPr>
          <p:cNvSpPr>
            <a:spLocks noGrp="1"/>
          </p:cNvSpPr>
          <p:nvPr>
            <p:ph type="body" sz="quarter" idx="14"/>
          </p:nvPr>
        </p:nvSpPr>
        <p:spPr/>
        <p:txBody>
          <a:bodyPr/>
          <a:lstStyle/>
          <a:p>
            <a:r>
              <a:rPr lang="en-GB"/>
              <a:t>work years</a:t>
            </a:r>
          </a:p>
        </p:txBody>
      </p:sp>
      <p:sp>
        <p:nvSpPr>
          <p:cNvPr id="22" name="Plassholder for tekst 21">
            <a:extLst>
              <a:ext uri="{FF2B5EF4-FFF2-40B4-BE49-F238E27FC236}">
                <a16:creationId xmlns:a16="http://schemas.microsoft.com/office/drawing/2014/main" id="{0A414DCB-B958-EB3D-D7E9-ECCA37CD2665}"/>
              </a:ext>
            </a:extLst>
          </p:cNvPr>
          <p:cNvSpPr>
            <a:spLocks noGrp="1"/>
          </p:cNvSpPr>
          <p:nvPr>
            <p:ph type="body" sz="quarter" idx="15"/>
          </p:nvPr>
        </p:nvSpPr>
        <p:spPr/>
        <p:txBody>
          <a:bodyPr/>
          <a:lstStyle/>
          <a:p>
            <a:r>
              <a:rPr lang="nn-NO">
                <a:latin typeface="Calibri"/>
                <a:ea typeface="Calibri"/>
                <a:cs typeface="Calibri"/>
              </a:rPr>
              <a:t>2 500</a:t>
            </a:r>
            <a:endParaRPr lang="nn-NO"/>
          </a:p>
        </p:txBody>
      </p:sp>
      <p:sp>
        <p:nvSpPr>
          <p:cNvPr id="23" name="Plassholder for tekst 22">
            <a:extLst>
              <a:ext uri="{FF2B5EF4-FFF2-40B4-BE49-F238E27FC236}">
                <a16:creationId xmlns:a16="http://schemas.microsoft.com/office/drawing/2014/main" id="{8C60FFE8-4AA1-62AD-9BA8-5BC2B963680F}"/>
              </a:ext>
            </a:extLst>
          </p:cNvPr>
          <p:cNvSpPr>
            <a:spLocks noGrp="1"/>
          </p:cNvSpPr>
          <p:nvPr>
            <p:ph type="body" sz="quarter" idx="16"/>
          </p:nvPr>
        </p:nvSpPr>
        <p:spPr/>
        <p:txBody>
          <a:bodyPr/>
          <a:lstStyle/>
          <a:p>
            <a:r>
              <a:rPr lang="en-GB">
                <a:latin typeface="Calibri"/>
                <a:cs typeface="Calibri"/>
              </a:rPr>
              <a:t>academic staff</a:t>
            </a:r>
          </a:p>
        </p:txBody>
      </p:sp>
      <p:sp>
        <p:nvSpPr>
          <p:cNvPr id="26" name="Plassholder for tekst 25">
            <a:extLst>
              <a:ext uri="{FF2B5EF4-FFF2-40B4-BE49-F238E27FC236}">
                <a16:creationId xmlns:a16="http://schemas.microsoft.com/office/drawing/2014/main" id="{9520511A-65BD-9B6C-E027-7E273A880E2E}"/>
              </a:ext>
            </a:extLst>
          </p:cNvPr>
          <p:cNvSpPr>
            <a:spLocks noGrp="1"/>
          </p:cNvSpPr>
          <p:nvPr>
            <p:ph type="body" sz="quarter" idx="17"/>
          </p:nvPr>
        </p:nvSpPr>
        <p:spPr/>
        <p:txBody>
          <a:bodyPr/>
          <a:lstStyle/>
          <a:p>
            <a:r>
              <a:rPr lang="nn-NO">
                <a:latin typeface="Calibri"/>
                <a:ea typeface="Calibri"/>
                <a:cs typeface="Calibri"/>
              </a:rPr>
              <a:t>1 700</a:t>
            </a:r>
            <a:endParaRPr lang="nn-NO"/>
          </a:p>
        </p:txBody>
      </p:sp>
      <p:sp>
        <p:nvSpPr>
          <p:cNvPr id="27" name="Plassholder for tekst 26">
            <a:extLst>
              <a:ext uri="{FF2B5EF4-FFF2-40B4-BE49-F238E27FC236}">
                <a16:creationId xmlns:a16="http://schemas.microsoft.com/office/drawing/2014/main" id="{4C995207-BF42-1736-B3F3-861B99F93D95}"/>
              </a:ext>
            </a:extLst>
          </p:cNvPr>
          <p:cNvSpPr>
            <a:spLocks noGrp="1"/>
          </p:cNvSpPr>
          <p:nvPr>
            <p:ph type="body" sz="quarter" idx="18"/>
          </p:nvPr>
        </p:nvSpPr>
        <p:spPr>
          <a:xfrm>
            <a:off x="4669536" y="2085314"/>
            <a:ext cx="2303832" cy="316369"/>
          </a:xfrm>
        </p:spPr>
        <p:txBody>
          <a:bodyPr/>
          <a:lstStyle/>
          <a:p>
            <a:r>
              <a:rPr lang="en-GB"/>
              <a:t>administrative and technical staff </a:t>
            </a:r>
            <a:br>
              <a:rPr lang="en-GB"/>
            </a:br>
            <a:endParaRPr lang="en-GB"/>
          </a:p>
        </p:txBody>
      </p:sp>
    </p:spTree>
    <p:extLst>
      <p:ext uri="{BB962C8B-B14F-4D97-AF65-F5344CB8AC3E}">
        <p14:creationId xmlns:p14="http://schemas.microsoft.com/office/powerpoint/2010/main" val="1762301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0FD4BC2-4D79-34BB-D587-C6943D3E6001}"/>
              </a:ext>
            </a:extLst>
          </p:cNvPr>
          <p:cNvSpPr>
            <a:spLocks noGrp="1"/>
          </p:cNvSpPr>
          <p:nvPr>
            <p:ph type="title"/>
          </p:nvPr>
        </p:nvSpPr>
        <p:spPr/>
        <p:txBody>
          <a:bodyPr/>
          <a:lstStyle/>
          <a:p>
            <a:r>
              <a:rPr lang="nb-NO" cap="none"/>
              <a:t>ADMINISTRATION AND SERVICE DEVELOPMENT</a:t>
            </a:r>
          </a:p>
        </p:txBody>
      </p:sp>
      <p:sp>
        <p:nvSpPr>
          <p:cNvPr id="12" name="Plassholder for tekst 11">
            <a:extLst>
              <a:ext uri="{FF2B5EF4-FFF2-40B4-BE49-F238E27FC236}">
                <a16:creationId xmlns:a16="http://schemas.microsoft.com/office/drawing/2014/main" id="{33567C4A-A68F-E390-9B8F-66C9F9F3D5BE}"/>
              </a:ext>
            </a:extLst>
          </p:cNvPr>
          <p:cNvSpPr>
            <a:spLocks noGrp="1"/>
          </p:cNvSpPr>
          <p:nvPr>
            <p:ph type="body" sz="quarter" idx="19"/>
          </p:nvPr>
        </p:nvSpPr>
        <p:spPr/>
        <p:txBody>
          <a:bodyPr/>
          <a:lstStyle/>
          <a:p>
            <a:pPr marL="182810" indent="-178694">
              <a:lnSpc>
                <a:spcPct val="100000"/>
              </a:lnSpc>
              <a:spcBef>
                <a:spcPts val="1083"/>
              </a:spcBef>
              <a:tabLst>
                <a:tab pos="182810" algn="l"/>
                <a:tab pos="183026" algn="l"/>
              </a:tabLst>
            </a:pPr>
            <a:r>
              <a:rPr lang="en-GB" err="1">
                <a:latin typeface="Calibri"/>
                <a:cs typeface="Calibri"/>
              </a:rPr>
              <a:t>Nygårdsgaten</a:t>
            </a:r>
            <a:r>
              <a:rPr lang="en-GB">
                <a:latin typeface="Calibri"/>
                <a:cs typeface="Calibri"/>
              </a:rPr>
              <a:t> 5: Ambitious project aiming to co-locate all administrative services at </a:t>
            </a:r>
            <a:r>
              <a:rPr lang="en-GB" err="1">
                <a:latin typeface="Calibri"/>
                <a:cs typeface="Calibri"/>
              </a:rPr>
              <a:t>UiB</a:t>
            </a:r>
            <a:endParaRPr lang="en-GB">
              <a:latin typeface="Calibri"/>
              <a:cs typeface="Calibri"/>
            </a:endParaRPr>
          </a:p>
          <a:p>
            <a:pPr marL="182810" indent="-178694">
              <a:lnSpc>
                <a:spcPct val="100000"/>
              </a:lnSpc>
              <a:spcBef>
                <a:spcPts val="1083"/>
              </a:spcBef>
              <a:tabLst>
                <a:tab pos="182810" algn="l"/>
                <a:tab pos="183026" algn="l"/>
              </a:tabLst>
            </a:pPr>
            <a:r>
              <a:rPr lang="en-GB">
                <a:latin typeface="Calibri"/>
                <a:cs typeface="Calibri"/>
              </a:rPr>
              <a:t>Opened in 2023</a:t>
            </a:r>
          </a:p>
          <a:p>
            <a:pPr marL="182810" indent="-178694">
              <a:lnSpc>
                <a:spcPct val="100000"/>
              </a:lnSpc>
              <a:spcBef>
                <a:spcPts val="1083"/>
              </a:spcBef>
              <a:tabLst>
                <a:tab pos="182810" algn="l"/>
                <a:tab pos="183026" algn="l"/>
              </a:tabLst>
            </a:pPr>
            <a:r>
              <a:rPr lang="en-GB">
                <a:latin typeface="Calibri"/>
                <a:cs typeface="Calibri"/>
              </a:rPr>
              <a:t>Accommodates 450 workstations</a:t>
            </a:r>
          </a:p>
          <a:p>
            <a:pPr>
              <a:lnSpc>
                <a:spcPct val="100000"/>
              </a:lnSpc>
            </a:pPr>
            <a:endParaRPr lang="nb-NO"/>
          </a:p>
        </p:txBody>
      </p:sp>
      <p:sp>
        <p:nvSpPr>
          <p:cNvPr id="13" name="Plassholder for tekst 12">
            <a:extLst>
              <a:ext uri="{FF2B5EF4-FFF2-40B4-BE49-F238E27FC236}">
                <a16:creationId xmlns:a16="http://schemas.microsoft.com/office/drawing/2014/main" id="{EF8B44FF-BDB7-9324-2CB3-CB0F95F126AB}"/>
              </a:ext>
            </a:extLst>
          </p:cNvPr>
          <p:cNvSpPr>
            <a:spLocks noGrp="1"/>
          </p:cNvSpPr>
          <p:nvPr>
            <p:ph type="body" sz="quarter" idx="20"/>
          </p:nvPr>
        </p:nvSpPr>
        <p:spPr>
          <a:xfrm>
            <a:off x="4775887" y="3147371"/>
            <a:ext cx="3653410" cy="1319991"/>
          </a:xfrm>
        </p:spPr>
        <p:txBody>
          <a:bodyPr/>
          <a:lstStyle/>
          <a:p>
            <a:pPr marL="182810" indent="-178694">
              <a:lnSpc>
                <a:spcPct val="100000"/>
              </a:lnSpc>
              <a:spcBef>
                <a:spcPts val="1083"/>
              </a:spcBef>
              <a:tabLst>
                <a:tab pos="182810" algn="l"/>
                <a:tab pos="183026" algn="l"/>
              </a:tabLst>
            </a:pPr>
            <a:r>
              <a:rPr lang="en-GB">
                <a:latin typeface="Calibri"/>
                <a:cs typeface="Calibri"/>
              </a:rPr>
              <a:t>State-of-the-art renovated office building</a:t>
            </a:r>
          </a:p>
          <a:p>
            <a:pPr marL="182810" indent="-178694">
              <a:lnSpc>
                <a:spcPct val="100000"/>
              </a:lnSpc>
              <a:spcBef>
                <a:spcPts val="1083"/>
              </a:spcBef>
              <a:tabLst>
                <a:tab pos="182810" algn="l"/>
                <a:tab pos="183026" algn="l"/>
              </a:tabLst>
            </a:pPr>
            <a:r>
              <a:rPr lang="en-GB">
                <a:latin typeface="Calibri"/>
                <a:cs typeface="Calibri"/>
              </a:rPr>
              <a:t>First university in the Nordic region with a fully co-located administration</a:t>
            </a:r>
            <a:endParaRPr lang="en-GB"/>
          </a:p>
        </p:txBody>
      </p:sp>
      <p:pic>
        <p:nvPicPr>
          <p:cNvPr id="15" name="Plassholder for bilde 14">
            <a:extLst>
              <a:ext uri="{FF2B5EF4-FFF2-40B4-BE49-F238E27FC236}">
                <a16:creationId xmlns:a16="http://schemas.microsoft.com/office/drawing/2014/main" id="{39A14B84-0E12-0AB8-A653-12E2062BDC47}"/>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pic>
        <p:nvPicPr>
          <p:cNvPr id="17" name="Plassholder for bilde 16">
            <a:extLst>
              <a:ext uri="{FF2B5EF4-FFF2-40B4-BE49-F238E27FC236}">
                <a16:creationId xmlns:a16="http://schemas.microsoft.com/office/drawing/2014/main" id="{A029F57E-B2F3-C0D9-2B0B-8071F07CC800}"/>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pic>
        <p:nvPicPr>
          <p:cNvPr id="23" name="Plassholder for bilde 22">
            <a:extLst>
              <a:ext uri="{FF2B5EF4-FFF2-40B4-BE49-F238E27FC236}">
                <a16:creationId xmlns:a16="http://schemas.microsoft.com/office/drawing/2014/main" id="{75DDDD34-3B1B-4824-16D8-DFD075DA1A00}"/>
              </a:ext>
              <a:ext uri="{C183D7F6-B498-43B3-948B-1728B52AA6E4}">
                <adec:decorative xmlns:adec="http://schemas.microsoft.com/office/drawing/2017/decorative" val="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74883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0C69-9E11-53CA-6222-45BBD32309B4}"/>
              </a:ext>
            </a:extLst>
          </p:cNvPr>
          <p:cNvSpPr>
            <a:spLocks noGrp="1"/>
          </p:cNvSpPr>
          <p:nvPr>
            <p:ph type="title"/>
          </p:nvPr>
        </p:nvSpPr>
        <p:spPr/>
        <p:txBody>
          <a:bodyPr/>
          <a:lstStyle/>
          <a:p>
            <a:r>
              <a:rPr lang="nb-NO" cap="none"/>
              <a:t>COMPETENCE DEVELOPMENT PROGRAMMES</a:t>
            </a:r>
          </a:p>
        </p:txBody>
      </p:sp>
      <p:sp>
        <p:nvSpPr>
          <p:cNvPr id="6" name="Plassholder for tekst 5">
            <a:extLst>
              <a:ext uri="{FF2B5EF4-FFF2-40B4-BE49-F238E27FC236}">
                <a16:creationId xmlns:a16="http://schemas.microsoft.com/office/drawing/2014/main" id="{DE90813C-A43C-14BA-3198-801753E6867C}"/>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innhold 3">
            <a:extLst>
              <a:ext uri="{FF2B5EF4-FFF2-40B4-BE49-F238E27FC236}">
                <a16:creationId xmlns:a16="http://schemas.microsoft.com/office/drawing/2014/main" id="{5DAFA308-E2AE-7EF3-8DD8-3E92D2A0279F}"/>
              </a:ext>
            </a:extLst>
          </p:cNvPr>
          <p:cNvSpPr>
            <a:spLocks noGrp="1"/>
          </p:cNvSpPr>
          <p:nvPr>
            <p:ph sz="quarter" idx="13"/>
          </p:nvPr>
        </p:nvSpPr>
        <p:spPr/>
        <p:txBody>
          <a:bodyPr vert="horz" lIns="0" tIns="0" rIns="0" bIns="0" rtlCol="0" anchor="t">
            <a:noAutofit/>
          </a:bodyPr>
          <a:lstStyle/>
          <a:p>
            <a:pPr marL="182404" indent="-178594">
              <a:spcBef>
                <a:spcPts val="1083"/>
              </a:spcBef>
              <a:tabLst>
                <a:tab pos="182810" algn="l"/>
                <a:tab pos="183026" algn="l"/>
              </a:tabLst>
            </a:pPr>
            <a:r>
              <a:rPr lang="en-GB" err="1">
                <a:latin typeface="Calibri" panose="020F0502020204030204" pitchFamily="34" charset="0"/>
                <a:cs typeface="Calibri" panose="020F0502020204030204" pitchFamily="34" charset="0"/>
              </a:rPr>
              <a:t>UiB</a:t>
            </a:r>
            <a:r>
              <a:rPr lang="en-GB">
                <a:latin typeface="Calibri" panose="020F0502020204030204" pitchFamily="34" charset="0"/>
                <a:cs typeface="Calibri" panose="020F0502020204030204" pitchFamily="34" charset="0"/>
              </a:rPr>
              <a:t> Opp: Competence development programme for external funding and research support</a:t>
            </a:r>
          </a:p>
          <a:p>
            <a:pPr marL="182404" indent="-178594">
              <a:spcBef>
                <a:spcPts val="1083"/>
              </a:spcBef>
              <a:tabLst>
                <a:tab pos="182810" algn="l"/>
                <a:tab pos="183026" algn="l"/>
              </a:tabLst>
            </a:pPr>
            <a:r>
              <a:rPr lang="en-GB">
                <a:latin typeface="Calibri" panose="020F0502020204030204" pitchFamily="34" charset="0"/>
                <a:cs typeface="Calibri" panose="020F0502020204030204" pitchFamily="34" charset="0"/>
              </a:rPr>
              <a:t>Momentum: Career development programme for early-stage researchers</a:t>
            </a:r>
          </a:p>
          <a:p>
            <a:pPr marL="182404" indent="-178594">
              <a:spcBef>
                <a:spcPts val="1083"/>
              </a:spcBef>
              <a:tabLst>
                <a:tab pos="182810" algn="l"/>
                <a:tab pos="183026" algn="l"/>
              </a:tabLst>
            </a:pPr>
            <a:r>
              <a:rPr lang="en-GB" err="1">
                <a:latin typeface="Calibri" panose="020F0502020204030204" pitchFamily="34" charset="0"/>
                <a:cs typeface="Calibri" panose="020F0502020204030204" pitchFamily="34" charset="0"/>
              </a:rPr>
              <a:t>UiB</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Ferd</a:t>
            </a:r>
            <a:r>
              <a:rPr lang="en-GB">
                <a:latin typeface="Calibri" panose="020F0502020204030204" pitchFamily="34" charset="0"/>
                <a:cs typeface="Calibri" panose="020F0502020204030204" pitchFamily="34" charset="0"/>
              </a:rPr>
              <a:t>: Career centre for early-stage researchers</a:t>
            </a:r>
          </a:p>
        </p:txBody>
      </p:sp>
    </p:spTree>
    <p:extLst>
      <p:ext uri="{BB962C8B-B14F-4D97-AF65-F5344CB8AC3E}">
        <p14:creationId xmlns:p14="http://schemas.microsoft.com/office/powerpoint/2010/main" val="284865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8742D55-0B18-571D-B16E-30961E921FF6}"/>
              </a:ext>
            </a:extLst>
          </p:cNvPr>
          <p:cNvSpPr>
            <a:spLocks noGrp="1"/>
          </p:cNvSpPr>
          <p:nvPr>
            <p:ph type="title"/>
          </p:nvPr>
        </p:nvSpPr>
        <p:spPr/>
        <p:txBody>
          <a:bodyPr/>
          <a:lstStyle/>
          <a:p>
            <a:r>
              <a:rPr lang="en-GB" cap="none"/>
              <a:t>CLIMATE ACTIONS AND SUSTAINABILITY</a:t>
            </a:r>
          </a:p>
        </p:txBody>
      </p:sp>
      <p:sp>
        <p:nvSpPr>
          <p:cNvPr id="2" name="Plassholder for tekst 1">
            <a:extLst>
              <a:ext uri="{FF2B5EF4-FFF2-40B4-BE49-F238E27FC236}">
                <a16:creationId xmlns:a16="http://schemas.microsoft.com/office/drawing/2014/main" id="{AB09B9E1-8D1C-5758-7641-A7BA78C80518}"/>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7" name="Plassholder for innhold 6">
            <a:extLst>
              <a:ext uri="{FF2B5EF4-FFF2-40B4-BE49-F238E27FC236}">
                <a16:creationId xmlns:a16="http://schemas.microsoft.com/office/drawing/2014/main" id="{0ECF24DE-E032-B6A4-B4E8-E6FE1C7A2B05}"/>
              </a:ext>
            </a:extLst>
          </p:cNvPr>
          <p:cNvSpPr>
            <a:spLocks noGrp="1"/>
          </p:cNvSpPr>
          <p:nvPr>
            <p:ph sz="quarter" idx="13"/>
          </p:nvPr>
        </p:nvSpPr>
        <p:spPr/>
        <p:txBody>
          <a:bodyPr vert="horz" lIns="0" tIns="0" rIns="0" bIns="0" rtlCol="0" anchor="t">
            <a:noAutofit/>
          </a:bodyPr>
          <a:lstStyle/>
          <a:p>
            <a:pPr marL="182245" indent="-178435">
              <a:lnSpc>
                <a:spcPct val="150000"/>
              </a:lnSpc>
              <a:spcBef>
                <a:spcPts val="36"/>
              </a:spcBef>
              <a:tabLst>
                <a:tab pos="182810" algn="l"/>
                <a:tab pos="183026" algn="l"/>
              </a:tabLst>
            </a:pPr>
            <a:r>
              <a:rPr lang="en-GB" dirty="0">
                <a:latin typeface="Calibri"/>
                <a:cs typeface="Calibri"/>
              </a:rPr>
              <a:t>Sustainability across research and education</a:t>
            </a:r>
            <a:endParaRPr lang="nb-NO" dirty="0"/>
          </a:p>
          <a:p>
            <a:pPr marL="182245" indent="-178435">
              <a:lnSpc>
                <a:spcPct val="150000"/>
              </a:lnSpc>
              <a:spcBef>
                <a:spcPts val="36"/>
              </a:spcBef>
              <a:tabLst>
                <a:tab pos="182810" algn="l"/>
                <a:tab pos="183026" algn="l"/>
              </a:tabLst>
            </a:pPr>
            <a:r>
              <a:rPr lang="en-GB" dirty="0">
                <a:latin typeface="Calibri"/>
                <a:cs typeface="Calibri"/>
              </a:rPr>
              <a:t>Sustainability is integrated into all activities</a:t>
            </a:r>
            <a:endParaRPr lang="en-GB" dirty="0">
              <a:latin typeface="Calibri"/>
              <a:ea typeface="Calibri"/>
              <a:cs typeface="Calibri"/>
            </a:endParaRPr>
          </a:p>
          <a:p>
            <a:pPr marL="182245" indent="-178435">
              <a:lnSpc>
                <a:spcPct val="150000"/>
              </a:lnSpc>
              <a:spcBef>
                <a:spcPts val="36"/>
              </a:spcBef>
              <a:tabLst>
                <a:tab pos="182810" algn="l"/>
                <a:tab pos="183026" algn="l"/>
              </a:tabLst>
            </a:pPr>
            <a:r>
              <a:rPr lang="en-GB" dirty="0"/>
              <a:t>Eco-Lighthouse certified</a:t>
            </a:r>
            <a:endParaRPr lang="en-GB" dirty="0">
              <a:cs typeface="Calibri"/>
            </a:endParaRPr>
          </a:p>
          <a:p>
            <a:pPr marL="182245" indent="-178435">
              <a:lnSpc>
                <a:spcPct val="150000"/>
              </a:lnSpc>
              <a:spcBef>
                <a:spcPts val="36"/>
              </a:spcBef>
              <a:tabLst>
                <a:tab pos="182810" algn="l"/>
                <a:tab pos="183026" algn="l"/>
              </a:tabLst>
            </a:pPr>
            <a:r>
              <a:rPr lang="en-GB" dirty="0"/>
              <a:t>The Nordic Sustainable Campus Network (NSCN) </a:t>
            </a:r>
            <a:endParaRPr lang="en-GB" dirty="0">
              <a:cs typeface="Calibri"/>
            </a:endParaRPr>
          </a:p>
          <a:p>
            <a:pPr marL="182245" indent="-178435">
              <a:lnSpc>
                <a:spcPct val="150000"/>
              </a:lnSpc>
              <a:spcBef>
                <a:spcPts val="36"/>
              </a:spcBef>
              <a:tabLst>
                <a:tab pos="182810" algn="l"/>
                <a:tab pos="183026" algn="l"/>
              </a:tabLst>
            </a:pPr>
            <a:r>
              <a:rPr lang="en-GB" dirty="0"/>
              <a:t>Climate Plan Steering Group</a:t>
            </a:r>
            <a:endParaRPr lang="en-GB" dirty="0">
              <a:cs typeface="Calibri"/>
            </a:endParaRPr>
          </a:p>
        </p:txBody>
      </p:sp>
    </p:spTree>
    <p:extLst>
      <p:ext uri="{BB962C8B-B14F-4D97-AF65-F5344CB8AC3E}">
        <p14:creationId xmlns:p14="http://schemas.microsoft.com/office/powerpoint/2010/main" val="4077511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037A44-B17F-FCD4-403D-84F85EB6B5D0}"/>
              </a:ext>
            </a:extLst>
          </p:cNvPr>
          <p:cNvSpPr>
            <a:spLocks noGrp="1"/>
          </p:cNvSpPr>
          <p:nvPr>
            <p:ph type="title"/>
          </p:nvPr>
        </p:nvSpPr>
        <p:spPr/>
        <p:txBody>
          <a:bodyPr/>
          <a:lstStyle/>
          <a:p>
            <a:r>
              <a:rPr lang="nb-NO" cap="none"/>
              <a:t>CLIMATE ACTIONS AND SUSTAINABILITY</a:t>
            </a:r>
          </a:p>
        </p:txBody>
      </p:sp>
      <p:sp>
        <p:nvSpPr>
          <p:cNvPr id="5" name="Plassholder for tekst 4">
            <a:extLst>
              <a:ext uri="{FF2B5EF4-FFF2-40B4-BE49-F238E27FC236}">
                <a16:creationId xmlns:a16="http://schemas.microsoft.com/office/drawing/2014/main" id="{3B7460FE-292F-E78F-68F4-CF095CBB217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innhold 3">
            <a:extLst>
              <a:ext uri="{FF2B5EF4-FFF2-40B4-BE49-F238E27FC236}">
                <a16:creationId xmlns:a16="http://schemas.microsoft.com/office/drawing/2014/main" id="{500A3C23-E61D-2F54-5B6B-82B79CA7E4DB}"/>
              </a:ext>
            </a:extLst>
          </p:cNvPr>
          <p:cNvSpPr>
            <a:spLocks noGrp="1"/>
          </p:cNvSpPr>
          <p:nvPr>
            <p:ph sz="quarter" idx="13"/>
          </p:nvPr>
        </p:nvSpPr>
        <p:spPr>
          <a:xfrm>
            <a:off x="796317" y="1414464"/>
            <a:ext cx="7418043" cy="2464116"/>
          </a:xfrm>
        </p:spPr>
        <p:txBody>
          <a:bodyPr/>
          <a:lstStyle/>
          <a:p>
            <a:pPr>
              <a:lnSpc>
                <a:spcPct val="100000"/>
              </a:lnSpc>
            </a:pPr>
            <a:r>
              <a:rPr lang="nb-NO" dirty="0" err="1"/>
              <a:t>Emissions</a:t>
            </a:r>
            <a:r>
              <a:rPr lang="nb-NO" dirty="0"/>
              <a:t> from </a:t>
            </a:r>
            <a:r>
              <a:rPr lang="nb-NO" dirty="0" err="1"/>
              <a:t>energy</a:t>
            </a:r>
            <a:r>
              <a:rPr lang="nb-NO" dirty="0"/>
              <a:t> </a:t>
            </a:r>
            <a:r>
              <a:rPr lang="nb-NO" dirty="0" err="1"/>
              <a:t>use</a:t>
            </a:r>
            <a:r>
              <a:rPr lang="nb-NO" dirty="0"/>
              <a:t> </a:t>
            </a:r>
            <a:r>
              <a:rPr lang="nb-NO" dirty="0" err="1"/>
              <a:t>will</a:t>
            </a:r>
            <a:r>
              <a:rPr lang="nb-NO" dirty="0"/>
              <a:t> be </a:t>
            </a:r>
            <a:r>
              <a:rPr lang="nb-NO" dirty="0" err="1"/>
              <a:t>reduced</a:t>
            </a:r>
            <a:r>
              <a:rPr lang="nb-NO" dirty="0"/>
              <a:t> by 30% by 2025, </a:t>
            </a:r>
            <a:r>
              <a:rPr lang="nb-NO" dirty="0" err="1"/>
              <a:t>compared</a:t>
            </a:r>
            <a:r>
              <a:rPr lang="nb-NO" dirty="0"/>
              <a:t> to 2018</a:t>
            </a:r>
          </a:p>
          <a:p>
            <a:pPr>
              <a:lnSpc>
                <a:spcPct val="100000"/>
              </a:lnSpc>
            </a:pPr>
            <a:r>
              <a:rPr lang="nb-NO" dirty="0" err="1"/>
              <a:t>Emissions</a:t>
            </a:r>
            <a:r>
              <a:rPr lang="nb-NO" dirty="0"/>
              <a:t> from travel </a:t>
            </a:r>
            <a:r>
              <a:rPr lang="nb-NO" dirty="0" err="1"/>
              <a:t>are</a:t>
            </a:r>
            <a:r>
              <a:rPr lang="nb-NO" dirty="0"/>
              <a:t> to be </a:t>
            </a:r>
            <a:r>
              <a:rPr lang="nb-NO" dirty="0" err="1"/>
              <a:t>reduced</a:t>
            </a:r>
            <a:r>
              <a:rPr lang="nb-NO" dirty="0"/>
              <a:t> by 50%</a:t>
            </a:r>
          </a:p>
          <a:p>
            <a:pPr>
              <a:lnSpc>
                <a:spcPct val="100000"/>
              </a:lnSpc>
            </a:pPr>
            <a:r>
              <a:rPr lang="nb-NO" dirty="0"/>
              <a:t>UiB is </a:t>
            </a:r>
            <a:r>
              <a:rPr lang="nb-NO" dirty="0" err="1"/>
              <a:t>systematically</a:t>
            </a:r>
            <a:r>
              <a:rPr lang="nb-NO" dirty="0"/>
              <a:t> </a:t>
            </a:r>
            <a:r>
              <a:rPr lang="nb-NO" dirty="0" err="1"/>
              <a:t>working</a:t>
            </a:r>
            <a:r>
              <a:rPr lang="nb-NO" dirty="0"/>
              <a:t> to </a:t>
            </a:r>
            <a:r>
              <a:rPr lang="nb-NO" dirty="0" err="1"/>
              <a:t>reduce</a:t>
            </a:r>
            <a:r>
              <a:rPr lang="nb-NO" dirty="0"/>
              <a:t> </a:t>
            </a:r>
            <a:r>
              <a:rPr lang="nb-NO" dirty="0" err="1"/>
              <a:t>emissions</a:t>
            </a:r>
            <a:r>
              <a:rPr lang="nb-NO" dirty="0"/>
              <a:t> from </a:t>
            </a:r>
            <a:r>
              <a:rPr lang="nb-NO" dirty="0" err="1"/>
              <a:t>the</a:t>
            </a:r>
            <a:r>
              <a:rPr lang="nb-NO" dirty="0"/>
              <a:t> </a:t>
            </a:r>
            <a:r>
              <a:rPr lang="nb-NO" dirty="0" err="1"/>
              <a:t>purchase</a:t>
            </a:r>
            <a:r>
              <a:rPr lang="nb-NO" dirty="0"/>
              <a:t> </a:t>
            </a:r>
            <a:r>
              <a:rPr lang="nb-NO" dirty="0" err="1"/>
              <a:t>of</a:t>
            </a:r>
            <a:r>
              <a:rPr lang="nb-NO" dirty="0"/>
              <a:t> </a:t>
            </a:r>
            <a:r>
              <a:rPr lang="nb-NO" dirty="0" err="1"/>
              <a:t>goods</a:t>
            </a:r>
            <a:r>
              <a:rPr lang="nb-NO" dirty="0"/>
              <a:t> and services</a:t>
            </a:r>
          </a:p>
          <a:p>
            <a:pPr>
              <a:lnSpc>
                <a:spcPct val="100000"/>
              </a:lnSpc>
            </a:pPr>
            <a:r>
              <a:rPr lang="nb-NO" dirty="0"/>
              <a:t>A </a:t>
            </a:r>
            <a:r>
              <a:rPr lang="nb-NO" dirty="0" err="1"/>
              <a:t>Climate</a:t>
            </a:r>
            <a:r>
              <a:rPr lang="nb-NO" dirty="0"/>
              <a:t> Fund </a:t>
            </a:r>
            <a:r>
              <a:rPr lang="nb-NO" dirty="0" err="1"/>
              <a:t>of</a:t>
            </a:r>
            <a:r>
              <a:rPr lang="nb-NO" dirty="0"/>
              <a:t> NOK 2 million per </a:t>
            </a:r>
            <a:r>
              <a:rPr lang="nb-NO" dirty="0" err="1"/>
              <a:t>year</a:t>
            </a:r>
            <a:r>
              <a:rPr lang="nb-NO" dirty="0"/>
              <a:t> supports </a:t>
            </a:r>
            <a:r>
              <a:rPr lang="nb-NO" dirty="0" err="1"/>
              <a:t>initiatives</a:t>
            </a:r>
            <a:r>
              <a:rPr lang="nb-NO" dirty="0"/>
              <a:t> </a:t>
            </a:r>
            <a:r>
              <a:rPr lang="nb-NO" dirty="0" err="1"/>
              <a:t>that</a:t>
            </a:r>
            <a:r>
              <a:rPr lang="nb-NO" dirty="0"/>
              <a:t> </a:t>
            </a:r>
            <a:r>
              <a:rPr lang="nb-NO" dirty="0" err="1"/>
              <a:t>reduce</a:t>
            </a:r>
            <a:r>
              <a:rPr lang="nb-NO" dirty="0"/>
              <a:t> </a:t>
            </a:r>
            <a:r>
              <a:rPr lang="nb-NO" dirty="0" err="1"/>
              <a:t>UiB’s</a:t>
            </a:r>
            <a:r>
              <a:rPr lang="nb-NO" dirty="0"/>
              <a:t> </a:t>
            </a:r>
            <a:r>
              <a:rPr lang="nb-NO" dirty="0" err="1"/>
              <a:t>climate</a:t>
            </a:r>
            <a:r>
              <a:rPr lang="nb-NO" dirty="0"/>
              <a:t> </a:t>
            </a:r>
            <a:r>
              <a:rPr lang="nb-NO" dirty="0" err="1"/>
              <a:t>footprint</a:t>
            </a:r>
            <a:endParaRPr lang="nb-NO" dirty="0"/>
          </a:p>
          <a:p>
            <a:pPr>
              <a:lnSpc>
                <a:spcPct val="100000"/>
              </a:lnSpc>
            </a:pPr>
            <a:r>
              <a:rPr lang="nb-NO" dirty="0"/>
              <a:t>11,000 solar panels </a:t>
            </a:r>
            <a:r>
              <a:rPr lang="nb-NO" dirty="0" err="1"/>
              <a:t>on</a:t>
            </a:r>
            <a:r>
              <a:rPr lang="nb-NO" dirty="0"/>
              <a:t> </a:t>
            </a:r>
            <a:r>
              <a:rPr lang="nb-NO" dirty="0" err="1"/>
              <a:t>UiB’s</a:t>
            </a:r>
            <a:r>
              <a:rPr lang="nb-NO" dirty="0"/>
              <a:t> </a:t>
            </a:r>
            <a:r>
              <a:rPr lang="nb-NO" dirty="0" err="1"/>
              <a:t>rooftops</a:t>
            </a:r>
            <a:r>
              <a:rPr lang="nb-NO" dirty="0"/>
              <a:t> </a:t>
            </a:r>
            <a:r>
              <a:rPr lang="nb-NO" dirty="0" err="1"/>
              <a:t>produce</a:t>
            </a:r>
            <a:r>
              <a:rPr lang="nb-NO" dirty="0"/>
              <a:t> </a:t>
            </a:r>
            <a:r>
              <a:rPr lang="nb-NO" dirty="0" err="1"/>
              <a:t>nearly</a:t>
            </a:r>
            <a:r>
              <a:rPr lang="nb-NO" dirty="0"/>
              <a:t> 3 GW </a:t>
            </a:r>
            <a:r>
              <a:rPr lang="nb-NO" dirty="0" err="1"/>
              <a:t>of</a:t>
            </a:r>
            <a:r>
              <a:rPr lang="nb-NO" dirty="0"/>
              <a:t> green </a:t>
            </a:r>
            <a:r>
              <a:rPr lang="nb-NO" dirty="0" err="1"/>
              <a:t>electricity</a:t>
            </a:r>
            <a:r>
              <a:rPr lang="nb-NO" dirty="0"/>
              <a:t> </a:t>
            </a:r>
            <a:r>
              <a:rPr lang="nb-NO" dirty="0" err="1"/>
              <a:t>annually</a:t>
            </a:r>
            <a:endParaRPr lang="nb-NO"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331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An photo showing doctoral candidates at UiB.">
            <a:extLst>
              <a:ext uri="{FF2B5EF4-FFF2-40B4-BE49-F238E27FC236}">
                <a16:creationId xmlns:a16="http://schemas.microsoft.com/office/drawing/2014/main" id="{AC11BF01-400D-9579-5FE2-FE5A615E3D83}"/>
              </a:ext>
            </a:extLst>
          </p:cNvPr>
          <p:cNvPicPr>
            <a:picLocks noChangeAspect="1"/>
          </p:cNvPicPr>
          <p:nvPr/>
        </p:nvPicPr>
        <p:blipFill>
          <a:blip r:embed="rId3">
            <a:extLst>
              <a:ext uri="{28A0092B-C50C-407E-A947-70E740481C1C}">
                <a14:useLocalDpi xmlns:a14="http://schemas.microsoft.com/office/drawing/2010/main" val="0"/>
              </a:ext>
            </a:extLst>
          </a:blip>
          <a:srcRect b="15716"/>
          <a:stretch>
            <a:fillRect/>
          </a:stretch>
        </p:blipFill>
        <p:spPr>
          <a:xfrm>
            <a:off x="0" y="10"/>
            <a:ext cx="9142412" cy="5143490"/>
          </a:xfrm>
          <a:prstGeom prst="rect">
            <a:avLst/>
          </a:prstGeom>
          <a:noFill/>
        </p:spPr>
      </p:pic>
      <p:sp>
        <p:nvSpPr>
          <p:cNvPr id="30" name="Text Placeholder 2">
            <a:extLst>
              <a:ext uri="{FF2B5EF4-FFF2-40B4-BE49-F238E27FC236}">
                <a16:creationId xmlns:a16="http://schemas.microsoft.com/office/drawing/2014/main" id="{82065CF6-1DF4-58AB-C46F-9FB1370A1F29}"/>
              </a:ext>
            </a:extLst>
          </p:cNvPr>
          <p:cNvSpPr>
            <a:spLocks noGrp="1"/>
          </p:cNvSpPr>
          <p:nvPr>
            <p:ph type="body" sz="quarter" idx="15"/>
          </p:nvPr>
        </p:nvSpPr>
        <p:spPr>
          <a:xfrm>
            <a:off x="4570413" y="1"/>
            <a:ext cx="4573026" cy="5143761"/>
          </a:xfrm>
        </p:spPr>
        <p:txBody>
          <a:bodyPr/>
          <a:lstStyle/>
          <a:p>
            <a:endParaRPr lang="en-US"/>
          </a:p>
        </p:txBody>
      </p:sp>
      <p:sp>
        <p:nvSpPr>
          <p:cNvPr id="5" name="Tittel 4">
            <a:extLst>
              <a:ext uri="{FF2B5EF4-FFF2-40B4-BE49-F238E27FC236}">
                <a16:creationId xmlns:a16="http://schemas.microsoft.com/office/drawing/2014/main" id="{F6FC5093-6B62-3823-4E39-7D226D6ED368}"/>
              </a:ext>
            </a:extLst>
          </p:cNvPr>
          <p:cNvSpPr>
            <a:spLocks noGrp="1"/>
          </p:cNvSpPr>
          <p:nvPr>
            <p:ph type="title"/>
          </p:nvPr>
        </p:nvSpPr>
        <p:spPr>
          <a:xfrm>
            <a:off x="5349437" y="1253452"/>
            <a:ext cx="3517205" cy="1827579"/>
          </a:xfrm>
        </p:spPr>
        <p:txBody>
          <a:bodyPr anchor="t">
            <a:normAutofit/>
          </a:bodyPr>
          <a:lstStyle/>
          <a:p>
            <a:r>
              <a:rPr lang="nb-NO" dirty="0">
                <a:latin typeface="Calibri"/>
                <a:ea typeface="Calibri"/>
                <a:cs typeface="Calibri"/>
              </a:rPr>
              <a:t>An </a:t>
            </a:r>
            <a:r>
              <a:rPr lang="nb-NO" dirty="0" err="1">
                <a:latin typeface="Calibri"/>
                <a:ea typeface="Calibri"/>
                <a:cs typeface="Calibri"/>
              </a:rPr>
              <a:t>international</a:t>
            </a:r>
            <a:r>
              <a:rPr lang="nb-NO" dirty="0">
                <a:latin typeface="Calibri"/>
                <a:ea typeface="Calibri"/>
                <a:cs typeface="Calibri"/>
              </a:rPr>
              <a:t> </a:t>
            </a:r>
            <a:r>
              <a:rPr lang="nb-NO" dirty="0" err="1">
                <a:latin typeface="Calibri"/>
                <a:ea typeface="Calibri"/>
                <a:cs typeface="Calibri"/>
              </a:rPr>
              <a:t>university</a:t>
            </a:r>
            <a:endParaRPr lang="nb-NO" dirty="0"/>
          </a:p>
        </p:txBody>
      </p:sp>
      <p:sp>
        <p:nvSpPr>
          <p:cNvPr id="31" name="Text Placeholder 4">
            <a:extLst>
              <a:ext uri="{FF2B5EF4-FFF2-40B4-BE49-F238E27FC236}">
                <a16:creationId xmlns:a16="http://schemas.microsoft.com/office/drawing/2014/main" id="{67141D63-9FAF-57C7-3098-ABE66448D026}"/>
              </a:ext>
            </a:extLst>
          </p:cNvPr>
          <p:cNvSpPr>
            <a:spLocks noGrp="1"/>
          </p:cNvSpPr>
          <p:nvPr>
            <p:ph type="body" sz="quarter" idx="12"/>
          </p:nvPr>
        </p:nvSpPr>
        <p:spPr>
          <a:xfrm>
            <a:off x="5322273" y="971550"/>
            <a:ext cx="504070" cy="10800"/>
          </a:xfrm>
        </p:spPr>
        <p:txBody>
          <a:bodyPr/>
          <a:lstStyle/>
          <a:p>
            <a:endParaRPr lang="en-US"/>
          </a:p>
        </p:txBody>
      </p:sp>
    </p:spTree>
    <p:extLst>
      <p:ext uri="{BB962C8B-B14F-4D97-AF65-F5344CB8AC3E}">
        <p14:creationId xmlns:p14="http://schemas.microsoft.com/office/powerpoint/2010/main" val="4767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B3F1F-D72F-DF62-8B6B-D42BB6B183FF}"/>
              </a:ext>
            </a:extLst>
          </p:cNvPr>
          <p:cNvSpPr>
            <a:spLocks noGrp="1"/>
          </p:cNvSpPr>
          <p:nvPr>
            <p:ph type="title"/>
          </p:nvPr>
        </p:nvSpPr>
        <p:spPr/>
        <p:txBody>
          <a:bodyPr/>
          <a:lstStyle/>
          <a:p>
            <a:r>
              <a:rPr lang="nn-NO" cap="none"/>
              <a:t>KEY FIGURES</a:t>
            </a:r>
          </a:p>
        </p:txBody>
      </p:sp>
      <p:sp>
        <p:nvSpPr>
          <p:cNvPr id="16" name="Plassholder for tekst 15">
            <a:extLst>
              <a:ext uri="{FF2B5EF4-FFF2-40B4-BE49-F238E27FC236}">
                <a16:creationId xmlns:a16="http://schemas.microsoft.com/office/drawing/2014/main" id="{899C98EB-DA2E-D86E-E792-3481E163E45E}"/>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F251579A-481F-85E4-081E-ED46635B7179}"/>
              </a:ext>
            </a:extLst>
          </p:cNvPr>
          <p:cNvSpPr>
            <a:spLocks noGrp="1"/>
          </p:cNvSpPr>
          <p:nvPr>
            <p:ph type="body" sz="quarter" idx="13"/>
          </p:nvPr>
        </p:nvSpPr>
        <p:spPr/>
        <p:txBody>
          <a:bodyPr/>
          <a:lstStyle/>
          <a:p>
            <a:r>
              <a:rPr lang="nn-NO"/>
              <a:t>20 451</a:t>
            </a:r>
          </a:p>
        </p:txBody>
      </p:sp>
      <p:sp>
        <p:nvSpPr>
          <p:cNvPr id="5" name="Plassholder for tekst 4">
            <a:extLst>
              <a:ext uri="{FF2B5EF4-FFF2-40B4-BE49-F238E27FC236}">
                <a16:creationId xmlns:a16="http://schemas.microsoft.com/office/drawing/2014/main" id="{59EFBFC4-CA3C-8BCD-AD46-072A288D0194}"/>
              </a:ext>
            </a:extLst>
          </p:cNvPr>
          <p:cNvSpPr>
            <a:spLocks noGrp="1"/>
          </p:cNvSpPr>
          <p:nvPr>
            <p:ph type="body" sz="quarter" idx="14"/>
          </p:nvPr>
        </p:nvSpPr>
        <p:spPr/>
        <p:txBody>
          <a:bodyPr/>
          <a:lstStyle/>
          <a:p>
            <a:r>
              <a:rPr lang="nn-NO"/>
              <a:t>students</a:t>
            </a:r>
          </a:p>
        </p:txBody>
      </p:sp>
      <p:sp>
        <p:nvSpPr>
          <p:cNvPr id="6" name="Plassholder for tekst 5">
            <a:extLst>
              <a:ext uri="{FF2B5EF4-FFF2-40B4-BE49-F238E27FC236}">
                <a16:creationId xmlns:a16="http://schemas.microsoft.com/office/drawing/2014/main" id="{114B38E6-6640-5185-5BE3-700433DA5A5F}"/>
              </a:ext>
            </a:extLst>
          </p:cNvPr>
          <p:cNvSpPr>
            <a:spLocks noGrp="1"/>
          </p:cNvSpPr>
          <p:nvPr>
            <p:ph type="body" sz="quarter" idx="15"/>
          </p:nvPr>
        </p:nvSpPr>
        <p:spPr/>
        <p:txBody>
          <a:bodyPr/>
          <a:lstStyle/>
          <a:p>
            <a:r>
              <a:rPr lang="nn-NO">
                <a:latin typeface="Calibri"/>
                <a:ea typeface="Calibri"/>
                <a:cs typeface="Calibri"/>
              </a:rPr>
              <a:t>6 042</a:t>
            </a:r>
            <a:endParaRPr lang="nn-NO"/>
          </a:p>
        </p:txBody>
      </p:sp>
      <p:sp>
        <p:nvSpPr>
          <p:cNvPr id="7" name="Plassholder for tekst 6">
            <a:extLst>
              <a:ext uri="{FF2B5EF4-FFF2-40B4-BE49-F238E27FC236}">
                <a16:creationId xmlns:a16="http://schemas.microsoft.com/office/drawing/2014/main" id="{8EDCF1AE-B2FB-5BD9-7625-2201574F3E09}"/>
              </a:ext>
            </a:extLst>
          </p:cNvPr>
          <p:cNvSpPr>
            <a:spLocks noGrp="1"/>
          </p:cNvSpPr>
          <p:nvPr>
            <p:ph type="body" sz="quarter" idx="16"/>
          </p:nvPr>
        </p:nvSpPr>
        <p:spPr>
          <a:xfrm>
            <a:off x="774883" y="3710742"/>
            <a:ext cx="2350565" cy="381573"/>
          </a:xfrm>
        </p:spPr>
        <p:txBody>
          <a:bodyPr/>
          <a:lstStyle/>
          <a:p>
            <a:r>
              <a:rPr lang="en-GB"/>
              <a:t>NOK million – total income</a:t>
            </a:r>
          </a:p>
        </p:txBody>
      </p:sp>
      <p:sp>
        <p:nvSpPr>
          <p:cNvPr id="8" name="Plassholder for tekst 7">
            <a:extLst>
              <a:ext uri="{FF2B5EF4-FFF2-40B4-BE49-F238E27FC236}">
                <a16:creationId xmlns:a16="http://schemas.microsoft.com/office/drawing/2014/main" id="{45206AF2-2128-845E-9A43-E1B247AE714D}"/>
              </a:ext>
            </a:extLst>
          </p:cNvPr>
          <p:cNvSpPr>
            <a:spLocks noGrp="1"/>
          </p:cNvSpPr>
          <p:nvPr>
            <p:ph type="body" sz="quarter" idx="17"/>
          </p:nvPr>
        </p:nvSpPr>
        <p:spPr/>
        <p:txBody>
          <a:bodyPr/>
          <a:lstStyle/>
          <a:p>
            <a:r>
              <a:rPr lang="nn-NO">
                <a:latin typeface="Calibri"/>
                <a:ea typeface="Calibri"/>
                <a:cs typeface="Calibri"/>
              </a:rPr>
              <a:t>4 147</a:t>
            </a:r>
            <a:endParaRPr lang="nn-NO"/>
          </a:p>
        </p:txBody>
      </p:sp>
      <p:sp>
        <p:nvSpPr>
          <p:cNvPr id="9" name="Plassholder for tekst 8">
            <a:extLst>
              <a:ext uri="{FF2B5EF4-FFF2-40B4-BE49-F238E27FC236}">
                <a16:creationId xmlns:a16="http://schemas.microsoft.com/office/drawing/2014/main" id="{3D9961F2-3168-DE52-FC88-FA9046913EC9}"/>
              </a:ext>
            </a:extLst>
          </p:cNvPr>
          <p:cNvSpPr>
            <a:spLocks noGrp="1"/>
          </p:cNvSpPr>
          <p:nvPr>
            <p:ph type="body" sz="quarter" idx="18"/>
          </p:nvPr>
        </p:nvSpPr>
        <p:spPr>
          <a:xfrm>
            <a:off x="4669535" y="2085314"/>
            <a:ext cx="2443297" cy="425538"/>
          </a:xfrm>
        </p:spPr>
        <p:txBody>
          <a:bodyPr/>
          <a:lstStyle/>
          <a:p>
            <a:r>
              <a:rPr lang="en-GB"/>
              <a:t>work years</a:t>
            </a:r>
            <a:endParaRPr lang="nb-NO"/>
          </a:p>
        </p:txBody>
      </p:sp>
      <p:sp>
        <p:nvSpPr>
          <p:cNvPr id="10" name="Plassholder for tekst 9">
            <a:extLst>
              <a:ext uri="{FF2B5EF4-FFF2-40B4-BE49-F238E27FC236}">
                <a16:creationId xmlns:a16="http://schemas.microsoft.com/office/drawing/2014/main" id="{E5CC0AFF-0F41-FCA8-2177-0F52D1234525}"/>
              </a:ext>
            </a:extLst>
          </p:cNvPr>
          <p:cNvSpPr>
            <a:spLocks noGrp="1"/>
          </p:cNvSpPr>
          <p:nvPr>
            <p:ph type="body" sz="quarter" idx="19"/>
          </p:nvPr>
        </p:nvSpPr>
        <p:spPr/>
        <p:txBody>
          <a:bodyPr/>
          <a:lstStyle/>
          <a:p>
            <a:r>
              <a:rPr lang="nn-NO">
                <a:latin typeface="Calibri"/>
                <a:ea typeface="Calibri"/>
                <a:cs typeface="Calibri"/>
              </a:rPr>
              <a:t>1 344</a:t>
            </a:r>
            <a:endParaRPr lang="nn-NO"/>
          </a:p>
        </p:txBody>
      </p:sp>
      <p:sp>
        <p:nvSpPr>
          <p:cNvPr id="11" name="Plassholder for tekst 10">
            <a:extLst>
              <a:ext uri="{FF2B5EF4-FFF2-40B4-BE49-F238E27FC236}">
                <a16:creationId xmlns:a16="http://schemas.microsoft.com/office/drawing/2014/main" id="{51CD8F9A-7FE2-D7B3-3D40-8238D7501F74}"/>
              </a:ext>
            </a:extLst>
          </p:cNvPr>
          <p:cNvSpPr>
            <a:spLocks noGrp="1"/>
          </p:cNvSpPr>
          <p:nvPr>
            <p:ph type="body" sz="quarter" idx="20"/>
          </p:nvPr>
        </p:nvSpPr>
        <p:spPr>
          <a:xfrm>
            <a:off x="4663541" y="3710742"/>
            <a:ext cx="2762754" cy="359088"/>
          </a:xfrm>
        </p:spPr>
        <p:txBody>
          <a:bodyPr/>
          <a:lstStyle/>
          <a:p>
            <a:r>
              <a:rPr lang="en-GB" sz="1400"/>
              <a:t>NOK million – contribution and commissioned research income (BOA)</a:t>
            </a:r>
          </a:p>
        </p:txBody>
      </p:sp>
    </p:spTree>
    <p:extLst>
      <p:ext uri="{BB962C8B-B14F-4D97-AF65-F5344CB8AC3E}">
        <p14:creationId xmlns:p14="http://schemas.microsoft.com/office/powerpoint/2010/main" val="3189062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1BDF491-1B7D-BDDB-D9D5-A622B49BFF05}"/>
              </a:ext>
            </a:extLst>
          </p:cNvPr>
          <p:cNvSpPr>
            <a:spLocks noGrp="1"/>
          </p:cNvSpPr>
          <p:nvPr>
            <p:ph type="title"/>
          </p:nvPr>
        </p:nvSpPr>
        <p:spPr/>
        <p:txBody>
          <a:bodyPr/>
          <a:lstStyle/>
          <a:p>
            <a:r>
              <a:rPr lang="nb-NO" cap="none"/>
              <a:t>INTERNATIONALISATION</a:t>
            </a:r>
          </a:p>
        </p:txBody>
      </p:sp>
      <p:sp>
        <p:nvSpPr>
          <p:cNvPr id="4" name="Plassholder for tekst 3">
            <a:extLst>
              <a:ext uri="{FF2B5EF4-FFF2-40B4-BE49-F238E27FC236}">
                <a16:creationId xmlns:a16="http://schemas.microsoft.com/office/drawing/2014/main" id="{A2D32273-368C-0F44-ACBB-671FA809AAC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7" name="Plassholder for tekst 6">
            <a:extLst>
              <a:ext uri="{FF2B5EF4-FFF2-40B4-BE49-F238E27FC236}">
                <a16:creationId xmlns:a16="http://schemas.microsoft.com/office/drawing/2014/main" id="{E8DCD2AB-1203-566C-E084-6DA9D4D8B86A}"/>
              </a:ext>
            </a:extLst>
          </p:cNvPr>
          <p:cNvSpPr>
            <a:spLocks noGrp="1"/>
          </p:cNvSpPr>
          <p:nvPr>
            <p:ph type="body" sz="quarter" idx="13"/>
          </p:nvPr>
        </p:nvSpPr>
        <p:spPr/>
        <p:txBody>
          <a:bodyPr/>
          <a:lstStyle/>
          <a:p>
            <a:r>
              <a:rPr lang="nn-NO"/>
              <a:t>111</a:t>
            </a:r>
          </a:p>
        </p:txBody>
      </p:sp>
      <p:sp>
        <p:nvSpPr>
          <p:cNvPr id="8" name="Plassholder for tekst 7">
            <a:extLst>
              <a:ext uri="{FF2B5EF4-FFF2-40B4-BE49-F238E27FC236}">
                <a16:creationId xmlns:a16="http://schemas.microsoft.com/office/drawing/2014/main" id="{D38E2FF2-583D-AC5F-5C35-E3EE5A1B8DF1}"/>
              </a:ext>
            </a:extLst>
          </p:cNvPr>
          <p:cNvSpPr>
            <a:spLocks noGrp="1"/>
          </p:cNvSpPr>
          <p:nvPr>
            <p:ph type="body" sz="quarter" idx="14"/>
          </p:nvPr>
        </p:nvSpPr>
        <p:spPr/>
        <p:txBody>
          <a:bodyPr/>
          <a:lstStyle/>
          <a:p>
            <a:r>
              <a:rPr lang="en-GB"/>
              <a:t>nationalities represented</a:t>
            </a:r>
          </a:p>
          <a:p>
            <a:endParaRPr lang="nb-NO"/>
          </a:p>
        </p:txBody>
      </p:sp>
      <p:sp>
        <p:nvSpPr>
          <p:cNvPr id="9" name="Plassholder for tekst 8">
            <a:extLst>
              <a:ext uri="{FF2B5EF4-FFF2-40B4-BE49-F238E27FC236}">
                <a16:creationId xmlns:a16="http://schemas.microsoft.com/office/drawing/2014/main" id="{3582771C-010F-B6D9-64DB-A323F32DAC81}"/>
              </a:ext>
            </a:extLst>
          </p:cNvPr>
          <p:cNvSpPr>
            <a:spLocks noGrp="1"/>
          </p:cNvSpPr>
          <p:nvPr>
            <p:ph type="body" sz="quarter" idx="15"/>
          </p:nvPr>
        </p:nvSpPr>
        <p:spPr/>
        <p:txBody>
          <a:bodyPr/>
          <a:lstStyle/>
          <a:p>
            <a:r>
              <a:rPr lang="nn-NO"/>
              <a:t>35 %</a:t>
            </a:r>
          </a:p>
        </p:txBody>
      </p:sp>
      <p:sp>
        <p:nvSpPr>
          <p:cNvPr id="10" name="Plassholder for tekst 9">
            <a:extLst>
              <a:ext uri="{FF2B5EF4-FFF2-40B4-BE49-F238E27FC236}">
                <a16:creationId xmlns:a16="http://schemas.microsoft.com/office/drawing/2014/main" id="{63C8A31D-4C22-A31A-C498-833BBB28552A}"/>
              </a:ext>
            </a:extLst>
          </p:cNvPr>
          <p:cNvSpPr>
            <a:spLocks noGrp="1"/>
          </p:cNvSpPr>
          <p:nvPr>
            <p:ph type="body" sz="quarter" idx="16"/>
          </p:nvPr>
        </p:nvSpPr>
        <p:spPr/>
        <p:txBody>
          <a:bodyPr/>
          <a:lstStyle/>
          <a:p>
            <a:r>
              <a:rPr lang="en-GB">
                <a:latin typeface="Calibri"/>
                <a:cs typeface="Calibri"/>
              </a:rPr>
              <a:t>internationally recruited</a:t>
            </a:r>
          </a:p>
          <a:p>
            <a:endParaRPr lang="nb-NO"/>
          </a:p>
        </p:txBody>
      </p:sp>
      <p:sp>
        <p:nvSpPr>
          <p:cNvPr id="11" name="Plassholder for tekst 10">
            <a:extLst>
              <a:ext uri="{FF2B5EF4-FFF2-40B4-BE49-F238E27FC236}">
                <a16:creationId xmlns:a16="http://schemas.microsoft.com/office/drawing/2014/main" id="{A06B5800-7F3C-0519-3A96-E76C3A341CA0}"/>
              </a:ext>
            </a:extLst>
          </p:cNvPr>
          <p:cNvSpPr>
            <a:spLocks noGrp="1"/>
          </p:cNvSpPr>
          <p:nvPr>
            <p:ph type="body" sz="quarter" idx="17"/>
          </p:nvPr>
        </p:nvSpPr>
        <p:spPr/>
        <p:txBody>
          <a:bodyPr/>
          <a:lstStyle/>
          <a:p>
            <a:r>
              <a:rPr lang="nn-NO"/>
              <a:t>1 440</a:t>
            </a:r>
          </a:p>
        </p:txBody>
      </p:sp>
      <p:sp>
        <p:nvSpPr>
          <p:cNvPr id="12" name="Plassholder for tekst 11">
            <a:extLst>
              <a:ext uri="{FF2B5EF4-FFF2-40B4-BE49-F238E27FC236}">
                <a16:creationId xmlns:a16="http://schemas.microsoft.com/office/drawing/2014/main" id="{41000A20-030A-C764-EF66-6F73F228BCF7}"/>
              </a:ext>
            </a:extLst>
          </p:cNvPr>
          <p:cNvSpPr>
            <a:spLocks noGrp="1"/>
          </p:cNvSpPr>
          <p:nvPr>
            <p:ph type="body" sz="quarter" idx="18"/>
          </p:nvPr>
        </p:nvSpPr>
        <p:spPr/>
        <p:txBody>
          <a:bodyPr/>
          <a:lstStyle/>
          <a:p>
            <a:r>
              <a:rPr lang="en-US">
                <a:latin typeface="Calibri"/>
                <a:cs typeface="Calibri"/>
              </a:rPr>
              <a:t>exchange students</a:t>
            </a:r>
            <a:endParaRPr lang="nb-NO">
              <a:latin typeface="Calibri"/>
              <a:cs typeface="Calibri"/>
            </a:endParaRPr>
          </a:p>
          <a:p>
            <a:endParaRPr lang="nb-NO"/>
          </a:p>
        </p:txBody>
      </p:sp>
      <p:sp>
        <p:nvSpPr>
          <p:cNvPr id="13" name="Plassholder for tekst 12">
            <a:extLst>
              <a:ext uri="{FF2B5EF4-FFF2-40B4-BE49-F238E27FC236}">
                <a16:creationId xmlns:a16="http://schemas.microsoft.com/office/drawing/2014/main" id="{18A35E00-7311-C107-3B72-D408B1F3C8EF}"/>
              </a:ext>
            </a:extLst>
          </p:cNvPr>
          <p:cNvSpPr>
            <a:spLocks noGrp="1"/>
          </p:cNvSpPr>
          <p:nvPr>
            <p:ph type="body" sz="quarter" idx="19"/>
          </p:nvPr>
        </p:nvSpPr>
        <p:spPr/>
        <p:txBody>
          <a:bodyPr/>
          <a:lstStyle/>
          <a:p>
            <a:r>
              <a:rPr lang="nn-NO">
                <a:latin typeface="Calibri"/>
                <a:ea typeface="Calibri"/>
                <a:cs typeface="Calibri"/>
              </a:rPr>
              <a:t>41 %</a:t>
            </a:r>
          </a:p>
        </p:txBody>
      </p:sp>
      <p:sp>
        <p:nvSpPr>
          <p:cNvPr id="14" name="Plassholder for tekst 13">
            <a:extLst>
              <a:ext uri="{FF2B5EF4-FFF2-40B4-BE49-F238E27FC236}">
                <a16:creationId xmlns:a16="http://schemas.microsoft.com/office/drawing/2014/main" id="{AEB9AD91-032C-E17F-494F-A942B4431A5A}"/>
              </a:ext>
            </a:extLst>
          </p:cNvPr>
          <p:cNvSpPr>
            <a:spLocks noGrp="1"/>
          </p:cNvSpPr>
          <p:nvPr>
            <p:ph type="body" sz="quarter" idx="20"/>
          </p:nvPr>
        </p:nvSpPr>
        <p:spPr>
          <a:xfrm>
            <a:off x="4667938" y="3710742"/>
            <a:ext cx="3053877" cy="316369"/>
          </a:xfrm>
        </p:spPr>
        <p:txBody>
          <a:bodyPr vert="horz" lIns="0" tIns="0" rIns="0" bIns="0" rtlCol="0" anchor="t">
            <a:noAutofit/>
          </a:bodyPr>
          <a:lstStyle/>
          <a:p>
            <a:r>
              <a:rPr lang="en-GB">
                <a:latin typeface="Calibri"/>
                <a:ea typeface="Calibri"/>
                <a:cs typeface="Calibri"/>
              </a:rPr>
              <a:t>internationally recruited PhD candidates</a:t>
            </a:r>
            <a:endParaRPr lang="nb-NO"/>
          </a:p>
        </p:txBody>
      </p:sp>
    </p:spTree>
    <p:extLst>
      <p:ext uri="{BB962C8B-B14F-4D97-AF65-F5344CB8AC3E}">
        <p14:creationId xmlns:p14="http://schemas.microsoft.com/office/powerpoint/2010/main" val="556328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7C1D754-9541-4212-F52D-05A977EE52FB}"/>
              </a:ext>
            </a:extLst>
          </p:cNvPr>
          <p:cNvSpPr>
            <a:spLocks noGrp="1"/>
          </p:cNvSpPr>
          <p:nvPr>
            <p:ph type="title"/>
          </p:nvPr>
        </p:nvSpPr>
        <p:spPr/>
        <p:txBody>
          <a:bodyPr/>
          <a:lstStyle/>
          <a:p>
            <a:r>
              <a:rPr lang="nb-NO" cap="none"/>
              <a:t>EXCHANGE AGREEMENTS</a:t>
            </a:r>
          </a:p>
        </p:txBody>
      </p:sp>
      <p:sp>
        <p:nvSpPr>
          <p:cNvPr id="3" name="Plassholder for tekst 2">
            <a:extLst>
              <a:ext uri="{FF2B5EF4-FFF2-40B4-BE49-F238E27FC236}">
                <a16:creationId xmlns:a16="http://schemas.microsoft.com/office/drawing/2014/main" id="{B170A19B-0CC2-C1BB-B268-95302BF9CD4D}"/>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8" name="Plassholder for innhold 7">
            <a:extLst>
              <a:ext uri="{FF2B5EF4-FFF2-40B4-BE49-F238E27FC236}">
                <a16:creationId xmlns:a16="http://schemas.microsoft.com/office/drawing/2014/main" id="{7D0DA235-6711-5888-D596-49F877331F55}"/>
              </a:ext>
            </a:extLst>
          </p:cNvPr>
          <p:cNvSpPr>
            <a:spLocks noGrp="1"/>
          </p:cNvSpPr>
          <p:nvPr>
            <p:ph sz="quarter" idx="13"/>
          </p:nvPr>
        </p:nvSpPr>
        <p:spPr/>
        <p:txBody>
          <a:bodyPr vert="horz" lIns="0" tIns="0" rIns="0" bIns="0" rtlCol="0" anchor="t">
            <a:noAutofit/>
          </a:bodyPr>
          <a:lstStyle/>
          <a:p>
            <a:pPr marL="182245" indent="-178435">
              <a:spcBef>
                <a:spcPts val="1083"/>
              </a:spcBef>
              <a:tabLst>
                <a:tab pos="182810" algn="l"/>
                <a:tab pos="183026" algn="l"/>
              </a:tabLst>
            </a:pPr>
            <a:r>
              <a:rPr lang="en-GB">
                <a:latin typeface="Calibri"/>
                <a:cs typeface="Calibri"/>
              </a:rPr>
              <a:t>1 100 exchange agreements with 450 renowned universities</a:t>
            </a:r>
            <a:endParaRPr lang="nb-NO">
              <a:latin typeface="Calibri"/>
              <a:cs typeface="Calibri"/>
            </a:endParaRPr>
          </a:p>
          <a:p>
            <a:pPr marL="182245" indent="-178435">
              <a:spcBef>
                <a:spcPts val="1083"/>
              </a:spcBef>
              <a:tabLst>
                <a:tab pos="182810" algn="l"/>
                <a:tab pos="183026" algn="l"/>
              </a:tabLst>
            </a:pPr>
            <a:r>
              <a:rPr lang="en-GB">
                <a:latin typeface="Calibri"/>
                <a:ea typeface="Calibri"/>
                <a:cs typeface="Calibri"/>
              </a:rPr>
              <a:t>Bilateral agreements</a:t>
            </a:r>
          </a:p>
          <a:p>
            <a:pPr marL="182245" indent="-178435">
              <a:spcBef>
                <a:spcPts val="1083"/>
              </a:spcBef>
              <a:tabLst>
                <a:tab pos="182810" algn="l"/>
                <a:tab pos="183026" algn="l"/>
              </a:tabLst>
            </a:pPr>
            <a:r>
              <a:rPr lang="en-GB">
                <a:latin typeface="Calibri"/>
                <a:ea typeface="Calibri"/>
                <a:cs typeface="Calibri"/>
              </a:rPr>
              <a:t>Erasmus agreements</a:t>
            </a:r>
          </a:p>
          <a:p>
            <a:pPr marL="182245" indent="-178435">
              <a:spcBef>
                <a:spcPts val="1083"/>
              </a:spcBef>
              <a:tabLst>
                <a:tab pos="182810" algn="l"/>
                <a:tab pos="183026" algn="l"/>
              </a:tabLst>
            </a:pPr>
            <a:r>
              <a:rPr lang="en-GB">
                <a:latin typeface="Calibri"/>
                <a:ea typeface="Calibri"/>
                <a:cs typeface="Calibri"/>
              </a:rPr>
              <a:t>Other network agreements</a:t>
            </a:r>
          </a:p>
        </p:txBody>
      </p:sp>
    </p:spTree>
    <p:extLst>
      <p:ext uri="{BB962C8B-B14F-4D97-AF65-F5344CB8AC3E}">
        <p14:creationId xmlns:p14="http://schemas.microsoft.com/office/powerpoint/2010/main" val="3009669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9EDE4C16-E33E-D931-24C4-96A186BEF864}"/>
              </a:ext>
            </a:extLst>
          </p:cNvPr>
          <p:cNvSpPr>
            <a:spLocks noGrp="1"/>
          </p:cNvSpPr>
          <p:nvPr>
            <p:ph type="title"/>
          </p:nvPr>
        </p:nvSpPr>
        <p:spPr/>
        <p:txBody>
          <a:bodyPr/>
          <a:lstStyle/>
          <a:p>
            <a:r>
              <a:rPr lang="nb-NO" cap="none"/>
              <a:t>UNIVERSITY WIDE NETWORKS</a:t>
            </a:r>
          </a:p>
        </p:txBody>
      </p:sp>
      <p:sp>
        <p:nvSpPr>
          <p:cNvPr id="3" name="Plassholder for tekst 2">
            <a:extLst>
              <a:ext uri="{FF2B5EF4-FFF2-40B4-BE49-F238E27FC236}">
                <a16:creationId xmlns:a16="http://schemas.microsoft.com/office/drawing/2014/main" id="{8B476C82-AE68-1561-DF86-FE13BFB77F77}"/>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pic>
        <p:nvPicPr>
          <p:cNvPr id="20" name="Plassholder for innhold 20" descr="Charm-EU logo">
            <a:extLst>
              <a:ext uri="{FF2B5EF4-FFF2-40B4-BE49-F238E27FC236}">
                <a16:creationId xmlns:a16="http://schemas.microsoft.com/office/drawing/2014/main" id="{540ED0BA-EC68-D4BC-6CAF-54E8FEE380A2}"/>
              </a:ext>
            </a:extLst>
          </p:cNvPr>
          <p:cNvPicPr>
            <a:picLocks noGrp="1" noChangeAspect="1"/>
          </p:cNvPicPr>
          <p:nvPr>
            <p:ph sz="quarter" idx="13"/>
          </p:nvPr>
        </p:nvPicPr>
        <p:blipFill>
          <a:blip r:embed="rId2"/>
          <a:stretch>
            <a:fillRect/>
          </a:stretch>
        </p:blipFill>
        <p:spPr>
          <a:xfrm>
            <a:off x="1047750" y="1539577"/>
            <a:ext cx="1384300" cy="876300"/>
          </a:xfrm>
          <a:prstGeom prst="rect">
            <a:avLst/>
          </a:prstGeom>
        </p:spPr>
      </p:pic>
      <p:pic>
        <p:nvPicPr>
          <p:cNvPr id="21" name="Plassholder for innhold 21" descr="CLACSO logo">
            <a:extLst>
              <a:ext uri="{FF2B5EF4-FFF2-40B4-BE49-F238E27FC236}">
                <a16:creationId xmlns:a16="http://schemas.microsoft.com/office/drawing/2014/main" id="{826A68CE-73CB-DD84-DA36-C6FAEA35808C}"/>
              </a:ext>
            </a:extLst>
          </p:cNvPr>
          <p:cNvPicPr>
            <a:picLocks noGrp="1" noChangeAspect="1"/>
          </p:cNvPicPr>
          <p:nvPr>
            <p:ph sz="quarter" idx="14"/>
          </p:nvPr>
        </p:nvPicPr>
        <p:blipFill>
          <a:blip r:embed="rId3"/>
          <a:stretch>
            <a:fillRect/>
          </a:stretch>
        </p:blipFill>
        <p:spPr>
          <a:xfrm>
            <a:off x="3752850" y="1780877"/>
            <a:ext cx="1638300" cy="393700"/>
          </a:xfrm>
          <a:prstGeom prst="rect">
            <a:avLst/>
          </a:prstGeom>
        </p:spPr>
      </p:pic>
      <p:pic>
        <p:nvPicPr>
          <p:cNvPr id="23" name="Picture 16" descr="Coimbra Group logo">
            <a:extLst>
              <a:ext uri="{FF2B5EF4-FFF2-40B4-BE49-F238E27FC236}">
                <a16:creationId xmlns:a16="http://schemas.microsoft.com/office/drawing/2014/main" id="{36D183C2-5A1A-7354-4872-6A913DD6FB76}"/>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229201" y="3174702"/>
            <a:ext cx="97853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4" name="Plassholder for innhold 25" descr="Sanord logo">
            <a:extLst>
              <a:ext uri="{FF2B5EF4-FFF2-40B4-BE49-F238E27FC236}">
                <a16:creationId xmlns:a16="http://schemas.microsoft.com/office/drawing/2014/main" id="{18773D44-8F5C-EE6E-ED63-D1425123D90C}"/>
              </a:ext>
            </a:extLst>
          </p:cNvPr>
          <p:cNvPicPr>
            <a:picLocks noChangeAspect="1"/>
          </p:cNvPicPr>
          <p:nvPr/>
        </p:nvPicPr>
        <p:blipFill>
          <a:blip r:embed="rId5"/>
          <a:stretch>
            <a:fillRect/>
          </a:stretch>
        </p:blipFill>
        <p:spPr>
          <a:xfrm>
            <a:off x="3807619" y="3431877"/>
            <a:ext cx="1485900" cy="762000"/>
          </a:xfrm>
          <a:prstGeom prst="rect">
            <a:avLst/>
          </a:prstGeom>
        </p:spPr>
      </p:pic>
      <p:pic>
        <p:nvPicPr>
          <p:cNvPr id="28" name="Picture 8" descr="UArctic logo">
            <a:extLst>
              <a:ext uri="{FF2B5EF4-FFF2-40B4-BE49-F238E27FC236}">
                <a16:creationId xmlns:a16="http://schemas.microsoft.com/office/drawing/2014/main" id="{C9505C90-5BF6-848D-F4B2-45E7BC34EB66}"/>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6927253" y="3321733"/>
            <a:ext cx="985525" cy="756565"/>
          </a:xfrm>
          <a:prstGeom prst="rect">
            <a:avLst/>
          </a:prstGeom>
          <a:noFill/>
          <a:extLst>
            <a:ext uri="{909E8E84-426E-40DD-AFC4-6F175D3DCCD1}">
              <a14:hiddenFill xmlns:a14="http://schemas.microsoft.com/office/drawing/2010/main">
                <a:solidFill>
                  <a:srgbClr val="FFFFFF"/>
                </a:solidFill>
              </a14:hiddenFill>
            </a:ext>
          </a:extLst>
        </p:spPr>
      </p:pic>
      <p:pic>
        <p:nvPicPr>
          <p:cNvPr id="29" name="Bilde 28" descr="North Sea University Partnership logo">
            <a:extLst>
              <a:ext uri="{FF2B5EF4-FFF2-40B4-BE49-F238E27FC236}">
                <a16:creationId xmlns:a16="http://schemas.microsoft.com/office/drawing/2014/main" id="{E05CAFCE-D7BD-022B-2302-2703D2418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5380" y="1333680"/>
            <a:ext cx="765038" cy="1131619"/>
          </a:xfrm>
          <a:prstGeom prst="rect">
            <a:avLst/>
          </a:prstGeom>
        </p:spPr>
      </p:pic>
    </p:spTree>
    <p:extLst>
      <p:ext uri="{BB962C8B-B14F-4D97-AF65-F5344CB8AC3E}">
        <p14:creationId xmlns:p14="http://schemas.microsoft.com/office/powerpoint/2010/main" val="428485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4">
            <a:extLst>
              <a:ext uri="{FF2B5EF4-FFF2-40B4-BE49-F238E27FC236}">
                <a16:creationId xmlns:a16="http://schemas.microsoft.com/office/drawing/2014/main" id="{F213D7AB-17A1-5183-D385-54CF84F1CC22}"/>
              </a:ext>
            </a:extLst>
          </p:cNvPr>
          <p:cNvSpPr>
            <a:spLocks noGrp="1"/>
          </p:cNvSpPr>
          <p:nvPr>
            <p:ph type="title"/>
          </p:nvPr>
        </p:nvSpPr>
        <p:spPr/>
        <p:txBody>
          <a:bodyPr/>
          <a:lstStyle/>
          <a:p>
            <a:r>
              <a:rPr lang="nb-NO" cap="none"/>
              <a:t>UNIVERSITY WIDE PARTNERS</a:t>
            </a:r>
          </a:p>
        </p:txBody>
      </p:sp>
      <p:sp>
        <p:nvSpPr>
          <p:cNvPr id="2" name="Plassholder for tekst 1">
            <a:extLst>
              <a:ext uri="{FF2B5EF4-FFF2-40B4-BE49-F238E27FC236}">
                <a16:creationId xmlns:a16="http://schemas.microsoft.com/office/drawing/2014/main" id="{C08665DC-5FC5-1A09-EDDD-55240AADBD61}"/>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pic>
        <p:nvPicPr>
          <p:cNvPr id="20" name="Picture 14" descr="Makerere University logo">
            <a:extLst>
              <a:ext uri="{FF2B5EF4-FFF2-40B4-BE49-F238E27FC236}">
                <a16:creationId xmlns:a16="http://schemas.microsoft.com/office/drawing/2014/main" id="{372D949A-2E51-1E8A-D835-EC0DB7B5441C}"/>
              </a:ext>
            </a:extLst>
          </p:cNvPr>
          <p:cNvPicPr>
            <a:picLocks noGrp="1" noChangeAspect="1" noChangeArrowheads="1"/>
          </p:cNvPicPr>
          <p:nvPr>
            <p:ph sz="quarter" idx="13"/>
          </p:nvPr>
        </p:nvPicPr>
        <p:blipFill>
          <a:blip r:embed="rId2" cstate="hqprint">
            <a:extLst>
              <a:ext uri="{28A0092B-C50C-407E-A947-70E740481C1C}">
                <a14:useLocalDpi xmlns:a14="http://schemas.microsoft.com/office/drawing/2010/main"/>
              </a:ext>
            </a:extLst>
          </a:blip>
          <a:stretch>
            <a:fillRect/>
          </a:stretch>
        </p:blipFill>
        <p:spPr bwMode="auto">
          <a:xfrm>
            <a:off x="991828" y="1403350"/>
            <a:ext cx="149614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1" name="Plassholder for innhold 20" descr="University of Washington logo">
            <a:extLst>
              <a:ext uri="{FF2B5EF4-FFF2-40B4-BE49-F238E27FC236}">
                <a16:creationId xmlns:a16="http://schemas.microsoft.com/office/drawing/2014/main" id="{FBB7BB17-2648-6A2F-9763-1C6FC89D2CC8}"/>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tretch>
            <a:fillRect/>
          </a:stretch>
        </p:blipFill>
        <p:spPr>
          <a:xfrm>
            <a:off x="3629025" y="1577622"/>
            <a:ext cx="1885950" cy="927806"/>
          </a:xfrm>
          <a:prstGeom prst="rect">
            <a:avLst/>
          </a:prstGeom>
        </p:spPr>
      </p:pic>
      <p:pic>
        <p:nvPicPr>
          <p:cNvPr id="22" name="Plassholder for innhold 21" descr="Berkeley logo">
            <a:extLst>
              <a:ext uri="{FF2B5EF4-FFF2-40B4-BE49-F238E27FC236}">
                <a16:creationId xmlns:a16="http://schemas.microsoft.com/office/drawing/2014/main" id="{170BDFDB-BBAE-F740-3038-4F6E1C9A4E4A}"/>
              </a:ext>
            </a:extLst>
          </p:cNvPr>
          <p:cNvPicPr>
            <a:picLocks noGrp="1" noChangeAspect="1"/>
          </p:cNvPicPr>
          <p:nvPr>
            <p:ph sz="quarter" idx="15"/>
          </p:nvPr>
        </p:nvPicPr>
        <p:blipFill>
          <a:blip r:embed="rId4" cstate="hqprint">
            <a:extLst>
              <a:ext uri="{28A0092B-C50C-407E-A947-70E740481C1C}">
                <a14:useLocalDpi xmlns:a14="http://schemas.microsoft.com/office/drawing/2010/main"/>
              </a:ext>
            </a:extLst>
          </a:blip>
          <a:stretch>
            <a:fillRect/>
          </a:stretch>
        </p:blipFill>
        <p:spPr>
          <a:xfrm>
            <a:off x="6461125" y="1511102"/>
            <a:ext cx="1885950" cy="1060846"/>
          </a:xfrm>
          <a:prstGeom prst="rect">
            <a:avLst/>
          </a:prstGeom>
        </p:spPr>
      </p:pic>
    </p:spTree>
    <p:extLst>
      <p:ext uri="{BB962C8B-B14F-4D97-AF65-F5344CB8AC3E}">
        <p14:creationId xmlns:p14="http://schemas.microsoft.com/office/powerpoint/2010/main" val="3502145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8B4C2FE5-D1DB-B9B0-58EF-3ED7DBF2B511}"/>
              </a:ext>
            </a:extLst>
          </p:cNvPr>
          <p:cNvSpPr>
            <a:spLocks noGrp="1"/>
          </p:cNvSpPr>
          <p:nvPr>
            <p:ph type="title"/>
          </p:nvPr>
        </p:nvSpPr>
        <p:spPr/>
        <p:txBody>
          <a:bodyPr/>
          <a:lstStyle/>
          <a:p>
            <a:r>
              <a:rPr lang="nb-NO" cap="none"/>
              <a:t>THE UNIVERSITY ALLIANCE CHARM-EU</a:t>
            </a:r>
          </a:p>
        </p:txBody>
      </p:sp>
      <p:sp>
        <p:nvSpPr>
          <p:cNvPr id="2" name="Plassholder for tekst 1">
            <a:extLst>
              <a:ext uri="{FF2B5EF4-FFF2-40B4-BE49-F238E27FC236}">
                <a16:creationId xmlns:a16="http://schemas.microsoft.com/office/drawing/2014/main" id="{7B778474-812B-B700-EFF3-1159F88E352E}"/>
              </a:ext>
            </a:extLst>
          </p:cNvPr>
          <p:cNvSpPr>
            <a:spLocks noGrp="1"/>
          </p:cNvSpPr>
          <p:nvPr>
            <p:ph type="body" sz="quarter" idx="12"/>
          </p:nvPr>
        </p:nvSpPr>
        <p:spPr/>
        <p:txBody>
          <a:bodyPr/>
          <a:lstStyle/>
          <a:p>
            <a:endParaRPr lang="nn-NO"/>
          </a:p>
        </p:txBody>
      </p:sp>
      <p:sp>
        <p:nvSpPr>
          <p:cNvPr id="12" name="Plassholder for tekst 11">
            <a:extLst>
              <a:ext uri="{FF2B5EF4-FFF2-40B4-BE49-F238E27FC236}">
                <a16:creationId xmlns:a16="http://schemas.microsoft.com/office/drawing/2014/main" id="{D1BAA0D9-9A7B-FA37-F68D-25311D75500F}"/>
              </a:ext>
            </a:extLst>
          </p:cNvPr>
          <p:cNvSpPr>
            <a:spLocks noGrp="1"/>
          </p:cNvSpPr>
          <p:nvPr>
            <p:ph type="body" sz="quarter" idx="13"/>
          </p:nvPr>
        </p:nvSpPr>
        <p:spPr/>
        <p:txBody>
          <a:bodyPr/>
          <a:lstStyle/>
          <a:p>
            <a:pPr marL="218429" indent="-214313">
              <a:lnSpc>
                <a:spcPct val="120000"/>
              </a:lnSpc>
              <a:spcBef>
                <a:spcPts val="442"/>
              </a:spcBef>
              <a:spcAft>
                <a:spcPts val="614"/>
              </a:spcAft>
              <a:tabLst>
                <a:tab pos="182810" algn="l"/>
                <a:tab pos="183026" algn="l"/>
              </a:tabLst>
            </a:pPr>
            <a:r>
              <a:rPr lang="en-US">
                <a:solidFill>
                  <a:srgbClr val="012050"/>
                </a:solidFill>
                <a:latin typeface="Calibri"/>
                <a:cs typeface="Calibri"/>
              </a:rPr>
              <a:t>An alliance within the European Universities Initiative</a:t>
            </a:r>
          </a:p>
          <a:p>
            <a:pPr marL="218429" indent="-214313">
              <a:lnSpc>
                <a:spcPct val="120000"/>
              </a:lnSpc>
              <a:spcBef>
                <a:spcPts val="442"/>
              </a:spcBef>
              <a:spcAft>
                <a:spcPts val="614"/>
              </a:spcAft>
              <a:tabLst>
                <a:tab pos="182810" algn="l"/>
                <a:tab pos="183026" algn="l"/>
              </a:tabLst>
            </a:pPr>
            <a:r>
              <a:rPr lang="en-GB">
                <a:solidFill>
                  <a:srgbClr val="012050"/>
                </a:solidFill>
                <a:latin typeface="Calibri"/>
                <a:cs typeface="Calibri"/>
              </a:rPr>
              <a:t>Established in 2019</a:t>
            </a:r>
          </a:p>
        </p:txBody>
      </p:sp>
      <p:sp>
        <p:nvSpPr>
          <p:cNvPr id="13" name="Plassholder for tekst 12">
            <a:extLst>
              <a:ext uri="{FF2B5EF4-FFF2-40B4-BE49-F238E27FC236}">
                <a16:creationId xmlns:a16="http://schemas.microsoft.com/office/drawing/2014/main" id="{C30E08BF-FA53-4E11-9328-50CE2845E4F2}"/>
              </a:ext>
            </a:extLst>
          </p:cNvPr>
          <p:cNvSpPr>
            <a:spLocks noGrp="1"/>
          </p:cNvSpPr>
          <p:nvPr>
            <p:ph type="body" sz="quarter" idx="14"/>
          </p:nvPr>
        </p:nvSpPr>
        <p:spPr/>
        <p:txBody>
          <a:bodyPr/>
          <a:lstStyle/>
          <a:p>
            <a:r>
              <a:rPr lang="nb-NO" sz="900" err="1">
                <a:solidFill>
                  <a:srgbClr val="00102A"/>
                </a:solidFill>
              </a:rPr>
              <a:t>University</a:t>
            </a:r>
            <a:br>
              <a:rPr lang="nb-NO" sz="900">
                <a:solidFill>
                  <a:srgbClr val="00102A"/>
                </a:solidFill>
              </a:rPr>
            </a:br>
            <a:r>
              <a:rPr lang="nb-NO" sz="900" err="1">
                <a:solidFill>
                  <a:srgbClr val="00102A"/>
                </a:solidFill>
              </a:rPr>
              <a:t>of</a:t>
            </a:r>
            <a:r>
              <a:rPr lang="nb-NO" sz="900">
                <a:solidFill>
                  <a:srgbClr val="00102A"/>
                </a:solidFill>
              </a:rPr>
              <a:t> Bergen</a:t>
            </a:r>
          </a:p>
        </p:txBody>
      </p:sp>
      <p:sp>
        <p:nvSpPr>
          <p:cNvPr id="14" name="Plassholder for tekst 13">
            <a:extLst>
              <a:ext uri="{FF2B5EF4-FFF2-40B4-BE49-F238E27FC236}">
                <a16:creationId xmlns:a16="http://schemas.microsoft.com/office/drawing/2014/main" id="{A8A70918-BEA2-6E3B-1531-09098E356BBC}"/>
              </a:ext>
            </a:extLst>
          </p:cNvPr>
          <p:cNvSpPr>
            <a:spLocks noGrp="1"/>
          </p:cNvSpPr>
          <p:nvPr>
            <p:ph type="body" sz="quarter" idx="15"/>
          </p:nvPr>
        </p:nvSpPr>
        <p:spPr/>
        <p:txBody>
          <a:bodyPr/>
          <a:lstStyle/>
          <a:p>
            <a:r>
              <a:rPr lang="nb-NO" sz="900" err="1"/>
              <a:t>University</a:t>
            </a:r>
            <a:r>
              <a:rPr lang="nb-NO" sz="900"/>
              <a:t> </a:t>
            </a:r>
            <a:r>
              <a:rPr lang="nb-NO" sz="900" err="1"/>
              <a:t>of</a:t>
            </a:r>
            <a:r>
              <a:rPr lang="nb-NO" sz="900"/>
              <a:t> Barcelona </a:t>
            </a:r>
            <a:br>
              <a:rPr lang="nb-NO" sz="900"/>
            </a:br>
            <a:r>
              <a:rPr lang="nb-NO" sz="900"/>
              <a:t>(Spain)</a:t>
            </a:r>
          </a:p>
        </p:txBody>
      </p:sp>
      <p:sp>
        <p:nvSpPr>
          <p:cNvPr id="15" name="Plassholder for tekst 14">
            <a:extLst>
              <a:ext uri="{FF2B5EF4-FFF2-40B4-BE49-F238E27FC236}">
                <a16:creationId xmlns:a16="http://schemas.microsoft.com/office/drawing/2014/main" id="{443088E9-A06B-4A5D-7FB2-1363C01D8A4C}"/>
              </a:ext>
            </a:extLst>
          </p:cNvPr>
          <p:cNvSpPr>
            <a:spLocks noGrp="1"/>
          </p:cNvSpPr>
          <p:nvPr>
            <p:ph type="body" sz="quarter" idx="16"/>
          </p:nvPr>
        </p:nvSpPr>
        <p:spPr/>
        <p:txBody>
          <a:bodyPr/>
          <a:lstStyle/>
          <a:p>
            <a:r>
              <a:rPr lang="nb-NO" sz="900">
                <a:solidFill>
                  <a:srgbClr val="00102A"/>
                </a:solidFill>
                <a:latin typeface="Calibri"/>
                <a:cs typeface="Calibri"/>
              </a:rPr>
              <a:t>Trinity College Dublin </a:t>
            </a:r>
            <a:br>
              <a:rPr lang="nb-NO" sz="900">
                <a:latin typeface="Calibri"/>
                <a:cs typeface="Calibri"/>
              </a:rPr>
            </a:br>
            <a:r>
              <a:rPr lang="nb-NO" sz="900">
                <a:solidFill>
                  <a:srgbClr val="00102A"/>
                </a:solidFill>
                <a:latin typeface="Calibri"/>
                <a:cs typeface="Calibri"/>
              </a:rPr>
              <a:t>(</a:t>
            </a:r>
            <a:r>
              <a:rPr lang="nb-NO" sz="900" err="1">
                <a:solidFill>
                  <a:srgbClr val="00102A"/>
                </a:solidFill>
                <a:latin typeface="Calibri"/>
                <a:cs typeface="Calibri"/>
              </a:rPr>
              <a:t>Ireland</a:t>
            </a:r>
            <a:r>
              <a:rPr lang="nb-NO" sz="900">
                <a:solidFill>
                  <a:srgbClr val="00102A"/>
                </a:solidFill>
                <a:latin typeface="Calibri"/>
                <a:cs typeface="Calibri"/>
              </a:rPr>
              <a:t>)</a:t>
            </a:r>
            <a:endParaRPr lang="nb-NO" sz="900">
              <a:solidFill>
                <a:srgbClr val="00102A"/>
              </a:solidFill>
            </a:endParaRPr>
          </a:p>
        </p:txBody>
      </p:sp>
      <p:sp>
        <p:nvSpPr>
          <p:cNvPr id="16" name="Plassholder for tekst 15">
            <a:extLst>
              <a:ext uri="{FF2B5EF4-FFF2-40B4-BE49-F238E27FC236}">
                <a16:creationId xmlns:a16="http://schemas.microsoft.com/office/drawing/2014/main" id="{BBE5FF45-BE1A-6BA4-A7AA-0E5ED2E8FFE8}"/>
              </a:ext>
            </a:extLst>
          </p:cNvPr>
          <p:cNvSpPr>
            <a:spLocks noGrp="1"/>
          </p:cNvSpPr>
          <p:nvPr>
            <p:ph type="body" sz="quarter" idx="17"/>
          </p:nvPr>
        </p:nvSpPr>
        <p:spPr/>
        <p:txBody>
          <a:bodyPr/>
          <a:lstStyle/>
          <a:p>
            <a:r>
              <a:rPr lang="nb-NO" sz="900">
                <a:solidFill>
                  <a:srgbClr val="00102A"/>
                </a:solidFill>
                <a:latin typeface="Calibri"/>
                <a:cs typeface="Calibri"/>
              </a:rPr>
              <a:t>Utrecht </a:t>
            </a:r>
            <a:r>
              <a:rPr lang="nb-NO" sz="900" err="1">
                <a:solidFill>
                  <a:srgbClr val="00102A"/>
                </a:solidFill>
                <a:latin typeface="Calibri"/>
                <a:cs typeface="Calibri"/>
              </a:rPr>
              <a:t>University</a:t>
            </a:r>
            <a:r>
              <a:rPr lang="nb-NO" sz="900">
                <a:solidFill>
                  <a:srgbClr val="00102A"/>
                </a:solidFill>
                <a:latin typeface="Calibri"/>
                <a:cs typeface="Calibri"/>
              </a:rPr>
              <a:t> (</a:t>
            </a:r>
            <a:r>
              <a:rPr lang="nb-NO">
                <a:solidFill>
                  <a:srgbClr val="00102A"/>
                </a:solidFill>
                <a:latin typeface="Calibri"/>
                <a:cs typeface="Calibri"/>
              </a:rPr>
              <a:t>The Netherlands</a:t>
            </a:r>
            <a:r>
              <a:rPr lang="nb-NO" sz="900">
                <a:solidFill>
                  <a:srgbClr val="00102A"/>
                </a:solidFill>
                <a:latin typeface="Calibri"/>
                <a:cs typeface="Calibri"/>
              </a:rPr>
              <a:t>)</a:t>
            </a:r>
            <a:endParaRPr lang="nb-NO" sz="900"/>
          </a:p>
        </p:txBody>
      </p:sp>
      <p:sp>
        <p:nvSpPr>
          <p:cNvPr id="17" name="Plassholder for tekst 16">
            <a:extLst>
              <a:ext uri="{FF2B5EF4-FFF2-40B4-BE49-F238E27FC236}">
                <a16:creationId xmlns:a16="http://schemas.microsoft.com/office/drawing/2014/main" id="{83EB450B-0386-8ECF-4898-7C148DDBD701}"/>
              </a:ext>
            </a:extLst>
          </p:cNvPr>
          <p:cNvSpPr>
            <a:spLocks noGrp="1"/>
          </p:cNvSpPr>
          <p:nvPr>
            <p:ph type="body" sz="quarter" idx="18"/>
          </p:nvPr>
        </p:nvSpPr>
        <p:spPr/>
        <p:txBody>
          <a:bodyPr/>
          <a:lstStyle/>
          <a:p>
            <a:r>
              <a:rPr lang="nb-NO" sz="900">
                <a:solidFill>
                  <a:srgbClr val="00102A"/>
                </a:solidFill>
                <a:latin typeface="Calibri"/>
                <a:cs typeface="Calibri"/>
              </a:rPr>
              <a:t>Würzburg </a:t>
            </a:r>
            <a:r>
              <a:rPr lang="nb-NO" sz="900" err="1">
                <a:solidFill>
                  <a:srgbClr val="00102A"/>
                </a:solidFill>
                <a:latin typeface="Calibri"/>
                <a:cs typeface="Calibri"/>
              </a:rPr>
              <a:t>University</a:t>
            </a:r>
            <a:r>
              <a:rPr lang="nb-NO" sz="900">
                <a:solidFill>
                  <a:srgbClr val="00102A"/>
                </a:solidFill>
                <a:latin typeface="Calibri"/>
                <a:cs typeface="Calibri"/>
              </a:rPr>
              <a:t> (Germany)</a:t>
            </a:r>
            <a:endParaRPr lang="nb-NO" sz="900"/>
          </a:p>
        </p:txBody>
      </p:sp>
      <p:sp>
        <p:nvSpPr>
          <p:cNvPr id="18" name="Plassholder for tekst 17">
            <a:extLst>
              <a:ext uri="{FF2B5EF4-FFF2-40B4-BE49-F238E27FC236}">
                <a16:creationId xmlns:a16="http://schemas.microsoft.com/office/drawing/2014/main" id="{5C7B06E0-0ED6-5AA6-D669-9DB4B48EFBEE}"/>
              </a:ext>
            </a:extLst>
          </p:cNvPr>
          <p:cNvSpPr>
            <a:spLocks noGrp="1"/>
          </p:cNvSpPr>
          <p:nvPr>
            <p:ph type="body" sz="quarter" idx="19"/>
          </p:nvPr>
        </p:nvSpPr>
        <p:spPr/>
        <p:txBody>
          <a:bodyPr/>
          <a:lstStyle/>
          <a:p>
            <a:r>
              <a:rPr lang="nb-NO" sz="900">
                <a:solidFill>
                  <a:srgbClr val="00102A"/>
                </a:solidFill>
                <a:latin typeface="Calibri"/>
                <a:cs typeface="Calibri"/>
              </a:rPr>
              <a:t>Åbo Akademi (Finland)</a:t>
            </a:r>
            <a:endParaRPr lang="nb-NO" sz="900">
              <a:solidFill>
                <a:srgbClr val="00102A"/>
              </a:solidFill>
            </a:endParaRPr>
          </a:p>
        </p:txBody>
      </p:sp>
      <p:sp>
        <p:nvSpPr>
          <p:cNvPr id="19" name="Plassholder for tekst 18">
            <a:extLst>
              <a:ext uri="{FF2B5EF4-FFF2-40B4-BE49-F238E27FC236}">
                <a16:creationId xmlns:a16="http://schemas.microsoft.com/office/drawing/2014/main" id="{4E9E647C-244A-6876-5E5A-A29EA1C62697}"/>
              </a:ext>
            </a:extLst>
          </p:cNvPr>
          <p:cNvSpPr>
            <a:spLocks noGrp="1"/>
          </p:cNvSpPr>
          <p:nvPr>
            <p:ph type="body" sz="quarter" idx="20"/>
          </p:nvPr>
        </p:nvSpPr>
        <p:spPr/>
        <p:txBody>
          <a:bodyPr/>
          <a:lstStyle/>
          <a:p>
            <a:r>
              <a:rPr lang="nb-NO" sz="900" err="1">
                <a:solidFill>
                  <a:srgbClr val="00102A"/>
                </a:solidFill>
                <a:latin typeface="Calibri"/>
                <a:cs typeface="Calibri"/>
              </a:rPr>
              <a:t>Eötvös</a:t>
            </a:r>
            <a:r>
              <a:rPr lang="nb-NO" sz="900">
                <a:solidFill>
                  <a:srgbClr val="00102A"/>
                </a:solidFill>
                <a:latin typeface="Calibri"/>
                <a:cs typeface="Calibri"/>
              </a:rPr>
              <a:t> </a:t>
            </a:r>
            <a:r>
              <a:rPr lang="nb-NO" sz="900" err="1">
                <a:solidFill>
                  <a:srgbClr val="00102A"/>
                </a:solidFill>
                <a:latin typeface="Calibri"/>
                <a:cs typeface="Calibri"/>
              </a:rPr>
              <a:t>Loránd</a:t>
            </a:r>
            <a:r>
              <a:rPr lang="nb-NO" sz="900">
                <a:solidFill>
                  <a:srgbClr val="00102A"/>
                </a:solidFill>
                <a:latin typeface="Calibri"/>
                <a:cs typeface="Calibri"/>
              </a:rPr>
              <a:t> </a:t>
            </a:r>
            <a:r>
              <a:rPr lang="nb-NO" sz="900" err="1">
                <a:solidFill>
                  <a:srgbClr val="00102A"/>
                </a:solidFill>
                <a:latin typeface="Calibri"/>
                <a:cs typeface="Calibri"/>
              </a:rPr>
              <a:t>University</a:t>
            </a:r>
            <a:r>
              <a:rPr lang="nb-NO" sz="900">
                <a:solidFill>
                  <a:srgbClr val="00102A"/>
                </a:solidFill>
                <a:latin typeface="Calibri"/>
                <a:cs typeface="Calibri"/>
              </a:rPr>
              <a:t> </a:t>
            </a:r>
            <a:br>
              <a:rPr lang="nb-NO" sz="900">
                <a:solidFill>
                  <a:srgbClr val="00102A"/>
                </a:solidFill>
                <a:latin typeface="Calibri"/>
                <a:cs typeface="Calibri"/>
              </a:rPr>
            </a:br>
            <a:r>
              <a:rPr lang="nb-NO" sz="900">
                <a:solidFill>
                  <a:srgbClr val="00102A"/>
                </a:solidFill>
                <a:latin typeface="Calibri"/>
                <a:cs typeface="Calibri"/>
              </a:rPr>
              <a:t>(</a:t>
            </a:r>
            <a:r>
              <a:rPr lang="nb-NO" sz="900" err="1">
                <a:solidFill>
                  <a:srgbClr val="00102A"/>
                </a:solidFill>
                <a:latin typeface="Calibri"/>
                <a:cs typeface="Calibri"/>
              </a:rPr>
              <a:t>Hungary</a:t>
            </a:r>
            <a:r>
              <a:rPr lang="nb-NO" sz="900">
                <a:solidFill>
                  <a:srgbClr val="00102A"/>
                </a:solidFill>
                <a:latin typeface="Calibri"/>
                <a:cs typeface="Calibri"/>
              </a:rPr>
              <a:t>)</a:t>
            </a:r>
            <a:endParaRPr lang="nb-NO" sz="900">
              <a:solidFill>
                <a:srgbClr val="00102A"/>
              </a:solidFill>
            </a:endParaRPr>
          </a:p>
        </p:txBody>
      </p:sp>
      <p:sp>
        <p:nvSpPr>
          <p:cNvPr id="20" name="Plassholder for tekst 19">
            <a:extLst>
              <a:ext uri="{FF2B5EF4-FFF2-40B4-BE49-F238E27FC236}">
                <a16:creationId xmlns:a16="http://schemas.microsoft.com/office/drawing/2014/main" id="{17163983-E7FB-9216-F3F3-015BC0E48C57}"/>
              </a:ext>
            </a:extLst>
          </p:cNvPr>
          <p:cNvSpPr>
            <a:spLocks noGrp="1"/>
          </p:cNvSpPr>
          <p:nvPr>
            <p:ph type="body" sz="quarter" idx="21"/>
          </p:nvPr>
        </p:nvSpPr>
        <p:spPr/>
        <p:txBody>
          <a:bodyPr/>
          <a:lstStyle/>
          <a:p>
            <a:r>
              <a:rPr lang="nb-NO" sz="900" err="1">
                <a:solidFill>
                  <a:srgbClr val="00102A"/>
                </a:solidFill>
                <a:latin typeface="Calibri"/>
                <a:cs typeface="Calibri"/>
              </a:rPr>
              <a:t>University</a:t>
            </a:r>
            <a:r>
              <a:rPr lang="nb-NO" sz="900">
                <a:solidFill>
                  <a:srgbClr val="00102A"/>
                </a:solidFill>
                <a:latin typeface="Calibri"/>
                <a:cs typeface="Calibri"/>
              </a:rPr>
              <a:t> </a:t>
            </a:r>
            <a:r>
              <a:rPr lang="nb-NO" sz="900" err="1">
                <a:solidFill>
                  <a:srgbClr val="00102A"/>
                </a:solidFill>
                <a:latin typeface="Calibri"/>
                <a:cs typeface="Calibri"/>
              </a:rPr>
              <a:t>of</a:t>
            </a:r>
            <a:r>
              <a:rPr lang="nb-NO" sz="900">
                <a:solidFill>
                  <a:srgbClr val="00102A"/>
                </a:solidFill>
                <a:latin typeface="Calibri"/>
                <a:cs typeface="Calibri"/>
              </a:rPr>
              <a:t> Montpellier </a:t>
            </a:r>
            <a:br>
              <a:rPr lang="nb-NO" sz="900">
                <a:solidFill>
                  <a:srgbClr val="00102A"/>
                </a:solidFill>
                <a:latin typeface="Calibri"/>
                <a:cs typeface="Calibri"/>
              </a:rPr>
            </a:br>
            <a:r>
              <a:rPr lang="nb-NO" sz="900">
                <a:solidFill>
                  <a:srgbClr val="00102A"/>
                </a:solidFill>
                <a:latin typeface="Calibri"/>
                <a:cs typeface="Calibri"/>
              </a:rPr>
              <a:t>(France)</a:t>
            </a:r>
            <a:endParaRPr lang="nb-NO" sz="900">
              <a:solidFill>
                <a:srgbClr val="00102A"/>
              </a:solidFill>
            </a:endParaRPr>
          </a:p>
        </p:txBody>
      </p:sp>
      <p:sp>
        <p:nvSpPr>
          <p:cNvPr id="21" name="Plassholder for tekst 20">
            <a:extLst>
              <a:ext uri="{FF2B5EF4-FFF2-40B4-BE49-F238E27FC236}">
                <a16:creationId xmlns:a16="http://schemas.microsoft.com/office/drawing/2014/main" id="{93C3C163-537E-DC30-7820-D0B8BC65594D}"/>
              </a:ext>
            </a:extLst>
          </p:cNvPr>
          <p:cNvSpPr>
            <a:spLocks noGrp="1"/>
          </p:cNvSpPr>
          <p:nvPr>
            <p:ph type="body" sz="quarter" idx="22"/>
          </p:nvPr>
        </p:nvSpPr>
        <p:spPr/>
        <p:txBody>
          <a:bodyPr/>
          <a:lstStyle/>
          <a:p>
            <a:r>
              <a:rPr lang="nb-NO" sz="900" err="1">
                <a:solidFill>
                  <a:srgbClr val="00102A"/>
                </a:solidFill>
                <a:latin typeface="Calibri"/>
                <a:cs typeface="Calibri"/>
              </a:rPr>
              <a:t>Hochschule</a:t>
            </a:r>
            <a:r>
              <a:rPr lang="nb-NO" sz="900">
                <a:solidFill>
                  <a:srgbClr val="00102A"/>
                </a:solidFill>
                <a:latin typeface="Calibri"/>
                <a:cs typeface="Calibri"/>
              </a:rPr>
              <a:t> Ruhr West </a:t>
            </a:r>
            <a:br>
              <a:rPr lang="nb-NO" sz="900">
                <a:solidFill>
                  <a:srgbClr val="00102A"/>
                </a:solidFill>
                <a:latin typeface="Calibri"/>
                <a:cs typeface="Calibri"/>
              </a:rPr>
            </a:br>
            <a:r>
              <a:rPr lang="nb-NO" sz="900">
                <a:solidFill>
                  <a:srgbClr val="00102A"/>
                </a:solidFill>
                <a:latin typeface="Calibri"/>
                <a:cs typeface="Calibri"/>
              </a:rPr>
              <a:t>(Germany) </a:t>
            </a:r>
            <a:endParaRPr lang="nb-NO" sz="900">
              <a:solidFill>
                <a:srgbClr val="00102A"/>
              </a:solidFill>
            </a:endParaRPr>
          </a:p>
        </p:txBody>
      </p:sp>
      <p:pic>
        <p:nvPicPr>
          <p:cNvPr id="25" name="Graphic 27" descr="Charm-EU logo">
            <a:extLst>
              <a:ext uri="{FF2B5EF4-FFF2-40B4-BE49-F238E27FC236}">
                <a16:creationId xmlns:a16="http://schemas.microsoft.com/office/drawing/2014/main" id="{62F84795-196F-53CA-9212-1F27F833D3B0}"/>
              </a:ext>
            </a:extLst>
          </p:cNvPr>
          <p:cNvPicPr>
            <a:picLocks noGrp="1" noChangeAspect="1"/>
          </p:cNvPicPr>
          <p:nvPr>
            <p:ph sz="quarter" idx="23"/>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50057" y="2470920"/>
            <a:ext cx="1225550" cy="781098"/>
          </a:xfrm>
          <a:prstGeom prst="rect">
            <a:avLst/>
          </a:prstGeom>
        </p:spPr>
      </p:pic>
    </p:spTree>
    <p:extLst>
      <p:ext uri="{BB962C8B-B14F-4D97-AF65-F5344CB8AC3E}">
        <p14:creationId xmlns:p14="http://schemas.microsoft.com/office/powerpoint/2010/main" val="1461068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ssholder for bilde 9" descr="Photo of three students standing in front of the University Museum of Bergen.">
            <a:extLst>
              <a:ext uri="{FF2B5EF4-FFF2-40B4-BE49-F238E27FC236}">
                <a16:creationId xmlns:a16="http://schemas.microsoft.com/office/drawing/2014/main" id="{7624AB63-8B91-5227-8A8F-CB3623718E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
            <a:ext cx="9143985" cy="5143493"/>
          </a:xfrm>
          <a:prstGeom prst="rect">
            <a:avLst/>
          </a:prstGeom>
          <a:noFill/>
        </p:spPr>
      </p:pic>
      <p:pic>
        <p:nvPicPr>
          <p:cNvPr id="3" name="Bilde 2" descr="UiBs emblem">
            <a:extLst>
              <a:ext uri="{FF2B5EF4-FFF2-40B4-BE49-F238E27FC236}">
                <a16:creationId xmlns:a16="http://schemas.microsoft.com/office/drawing/2014/main" id="{C17E2B45-FF0C-4C51-7DFE-86EB9CD7E584}"/>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231271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bilde 12" descr="Et bilde som inneholder utendørs, sky, vann, natur&#10;&#10;Automatisk generert beskrivelse">
            <a:extLst>
              <a:ext uri="{FF2B5EF4-FFF2-40B4-BE49-F238E27FC236}">
                <a16:creationId xmlns:a16="http://schemas.microsoft.com/office/drawing/2014/main" id="{E8E81734-C99B-98DF-4166-D7CBB2AE95A8}"/>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t="7" b="7"/>
          <a:stretch/>
        </p:blipFill>
        <p:spPr/>
      </p:pic>
      <p:sp>
        <p:nvSpPr>
          <p:cNvPr id="8" name="Plassholder for tekst 7" descr="Photo of ocean and waves.">
            <a:extLst>
              <a:ext uri="{FF2B5EF4-FFF2-40B4-BE49-F238E27FC236}">
                <a16:creationId xmlns:a16="http://schemas.microsoft.com/office/drawing/2014/main" id="{7155A19B-D59A-9F0D-83B4-04030EF9A99E}"/>
              </a:ext>
            </a:extLst>
          </p:cNvPr>
          <p:cNvSpPr>
            <a:spLocks noGrp="1"/>
          </p:cNvSpPr>
          <p:nvPr>
            <p:ph type="body" sz="quarter" idx="11"/>
          </p:nvPr>
        </p:nvSpPr>
        <p:spPr/>
        <p:txBody>
          <a:bodyPr/>
          <a:lstStyle/>
          <a:p>
            <a:endParaRPr lang="nn-NO"/>
          </a:p>
        </p:txBody>
      </p:sp>
      <p:sp>
        <p:nvSpPr>
          <p:cNvPr id="7" name="Tittel 6">
            <a:extLst>
              <a:ext uri="{FF2B5EF4-FFF2-40B4-BE49-F238E27FC236}">
                <a16:creationId xmlns:a16="http://schemas.microsoft.com/office/drawing/2014/main" id="{C8720715-EA81-C3B7-4035-1D7A274BA4A1}"/>
              </a:ext>
            </a:extLst>
          </p:cNvPr>
          <p:cNvSpPr>
            <a:spLocks noGrp="1"/>
          </p:cNvSpPr>
          <p:nvPr>
            <p:ph type="title"/>
          </p:nvPr>
        </p:nvSpPr>
        <p:spPr/>
        <p:txBody>
          <a:bodyPr/>
          <a:lstStyle/>
          <a:p>
            <a:r>
              <a:rPr lang="nn-NO">
                <a:latin typeface="Calibri"/>
                <a:ea typeface="Calibri"/>
                <a:cs typeface="Calibri"/>
              </a:rPr>
              <a:t>Knowledge </a:t>
            </a:r>
            <a:r>
              <a:rPr lang="nn-NO" err="1">
                <a:latin typeface="Calibri"/>
                <a:ea typeface="Calibri"/>
                <a:cs typeface="Calibri"/>
              </a:rPr>
              <a:t>that</a:t>
            </a:r>
            <a:r>
              <a:rPr lang="nn-NO">
                <a:latin typeface="Calibri"/>
                <a:ea typeface="Calibri"/>
                <a:cs typeface="Calibri"/>
              </a:rPr>
              <a:t> </a:t>
            </a:r>
            <a:br>
              <a:rPr lang="nn-NO"/>
            </a:br>
            <a:r>
              <a:rPr lang="nn-NO" err="1">
                <a:latin typeface="Calibri"/>
                <a:ea typeface="Calibri"/>
                <a:cs typeface="Calibri"/>
              </a:rPr>
              <a:t>shapes</a:t>
            </a:r>
            <a:r>
              <a:rPr lang="nn-NO">
                <a:latin typeface="Calibri"/>
                <a:ea typeface="Calibri"/>
                <a:cs typeface="Calibri"/>
              </a:rPr>
              <a:t> </a:t>
            </a:r>
            <a:r>
              <a:rPr lang="nn-NO" err="1">
                <a:latin typeface="Calibri"/>
                <a:ea typeface="Calibri"/>
                <a:cs typeface="Calibri"/>
              </a:rPr>
              <a:t>society</a:t>
            </a:r>
            <a:endParaRPr lang="nb-NO" err="1"/>
          </a:p>
        </p:txBody>
      </p:sp>
      <p:sp>
        <p:nvSpPr>
          <p:cNvPr id="9" name="Plassholder for tekst 8">
            <a:extLst>
              <a:ext uri="{FF2B5EF4-FFF2-40B4-BE49-F238E27FC236}">
                <a16:creationId xmlns:a16="http://schemas.microsoft.com/office/drawing/2014/main" id="{783333DD-36D1-14E1-5B46-2BA8764070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0" name="Plassholder for tekst 9" descr="University of Bergen logo">
            <a:extLst>
              <a:ext uri="{FF2B5EF4-FFF2-40B4-BE49-F238E27FC236}">
                <a16:creationId xmlns:a16="http://schemas.microsoft.com/office/drawing/2014/main" id="{93C53EA9-56C8-D9E9-D77A-28A07B7935E0}"/>
              </a:ext>
            </a:extLst>
          </p:cNvPr>
          <p:cNvSpPr>
            <a:spLocks noGrp="1"/>
          </p:cNvSpPr>
          <p:nvPr>
            <p:ph type="body" sz="quarter" idx="16"/>
          </p:nvPr>
        </p:nvSpPr>
        <p:spPr/>
        <p:txBody>
          <a:bodyPr/>
          <a:lstStyle/>
          <a:p>
            <a:endParaRPr lang="nn-NO"/>
          </a:p>
        </p:txBody>
      </p:sp>
    </p:spTree>
    <p:extLst>
      <p:ext uri="{BB962C8B-B14F-4D97-AF65-F5344CB8AC3E}">
        <p14:creationId xmlns:p14="http://schemas.microsoft.com/office/powerpoint/2010/main" val="174231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4">
            <a:extLst>
              <a:ext uri="{FF2B5EF4-FFF2-40B4-BE49-F238E27FC236}">
                <a16:creationId xmlns:a16="http://schemas.microsoft.com/office/drawing/2014/main" id="{A5824520-D3BF-CA63-4638-DB469E0CAC3E}"/>
              </a:ext>
            </a:extLst>
          </p:cNvPr>
          <p:cNvSpPr>
            <a:spLocks noGrp="1"/>
          </p:cNvSpPr>
          <p:nvPr>
            <p:ph type="title"/>
          </p:nvPr>
        </p:nvSpPr>
        <p:spPr/>
        <p:txBody>
          <a:bodyPr/>
          <a:lstStyle/>
          <a:p>
            <a:r>
              <a:rPr lang="nb-NO" cap="none"/>
              <a:t>ORGANISATIONAL CHART</a:t>
            </a:r>
          </a:p>
        </p:txBody>
      </p:sp>
      <p:sp>
        <p:nvSpPr>
          <p:cNvPr id="6" name="Plassholder for tekst 5">
            <a:extLst>
              <a:ext uri="{FF2B5EF4-FFF2-40B4-BE49-F238E27FC236}">
                <a16:creationId xmlns:a16="http://schemas.microsoft.com/office/drawing/2014/main" id="{1FE30F74-0B2A-36F6-CD45-BCA0B311E0A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7" name="Plassholder for tekst 16">
            <a:extLst>
              <a:ext uri="{FF2B5EF4-FFF2-40B4-BE49-F238E27FC236}">
                <a16:creationId xmlns:a16="http://schemas.microsoft.com/office/drawing/2014/main" id="{36353CD0-995A-81D7-A0FD-6706D85A26FE}"/>
              </a:ext>
            </a:extLst>
          </p:cNvPr>
          <p:cNvSpPr>
            <a:spLocks noGrp="1"/>
          </p:cNvSpPr>
          <p:nvPr>
            <p:ph type="body" sz="quarter" idx="14"/>
          </p:nvPr>
        </p:nvSpPr>
        <p:spPr/>
        <p:txBody>
          <a:bodyPr/>
          <a:lstStyle/>
          <a:p>
            <a:r>
              <a:rPr lang="en-GB"/>
              <a:t>University Board</a:t>
            </a:r>
          </a:p>
          <a:p>
            <a:r>
              <a:rPr lang="en-GB"/>
              <a:t>Rector</a:t>
            </a:r>
          </a:p>
        </p:txBody>
      </p:sp>
      <p:sp>
        <p:nvSpPr>
          <p:cNvPr id="18" name="Plassholder for tekst 17">
            <a:extLst>
              <a:ext uri="{FF2B5EF4-FFF2-40B4-BE49-F238E27FC236}">
                <a16:creationId xmlns:a16="http://schemas.microsoft.com/office/drawing/2014/main" id="{13F08ADF-5AC8-3F47-4B46-DF3F396D804D}"/>
              </a:ext>
            </a:extLst>
          </p:cNvPr>
          <p:cNvSpPr>
            <a:spLocks noGrp="1"/>
          </p:cNvSpPr>
          <p:nvPr>
            <p:ph type="body" sz="quarter" idx="15"/>
          </p:nvPr>
        </p:nvSpPr>
        <p:spPr/>
        <p:txBody>
          <a:bodyPr/>
          <a:lstStyle/>
          <a:p>
            <a:r>
              <a:rPr lang="en-GB"/>
              <a:t>University Director</a:t>
            </a:r>
          </a:p>
        </p:txBody>
      </p:sp>
      <p:sp>
        <p:nvSpPr>
          <p:cNvPr id="19" name="Plassholder for tekst 18">
            <a:extLst>
              <a:ext uri="{FF2B5EF4-FFF2-40B4-BE49-F238E27FC236}">
                <a16:creationId xmlns:a16="http://schemas.microsoft.com/office/drawing/2014/main" id="{81F2B9A5-AD20-C34F-5BDD-6567D9538E7A}"/>
              </a:ext>
            </a:extLst>
          </p:cNvPr>
          <p:cNvSpPr>
            <a:spLocks noGrp="1"/>
          </p:cNvSpPr>
          <p:nvPr>
            <p:ph type="body" sz="quarter" idx="16"/>
          </p:nvPr>
        </p:nvSpPr>
        <p:spPr/>
        <p:txBody>
          <a:bodyPr/>
          <a:lstStyle/>
          <a:p>
            <a:r>
              <a:rPr lang="nb-NO"/>
              <a:t>Administration</a:t>
            </a:r>
          </a:p>
        </p:txBody>
      </p:sp>
      <p:sp>
        <p:nvSpPr>
          <p:cNvPr id="20" name="Plassholder for tekst 19">
            <a:extLst>
              <a:ext uri="{FF2B5EF4-FFF2-40B4-BE49-F238E27FC236}">
                <a16:creationId xmlns:a16="http://schemas.microsoft.com/office/drawing/2014/main" id="{3CB23F1E-1AAE-E006-4153-04BEE9A9B0FF}"/>
              </a:ext>
            </a:extLst>
          </p:cNvPr>
          <p:cNvSpPr>
            <a:spLocks noGrp="1"/>
          </p:cNvSpPr>
          <p:nvPr>
            <p:ph type="body" sz="quarter" idx="17"/>
          </p:nvPr>
        </p:nvSpPr>
        <p:spPr/>
        <p:txBody>
          <a:bodyPr/>
          <a:lstStyle/>
          <a:p>
            <a:r>
              <a:rPr lang="en-GB"/>
              <a:t>Faculty of </a:t>
            </a:r>
            <a:br>
              <a:rPr lang="en-GB"/>
            </a:br>
            <a:r>
              <a:rPr lang="en-GB"/>
              <a:t>Fine Art, Music and Design</a:t>
            </a:r>
          </a:p>
        </p:txBody>
      </p:sp>
      <p:sp>
        <p:nvSpPr>
          <p:cNvPr id="21" name="Plassholder for tekst 20">
            <a:extLst>
              <a:ext uri="{FF2B5EF4-FFF2-40B4-BE49-F238E27FC236}">
                <a16:creationId xmlns:a16="http://schemas.microsoft.com/office/drawing/2014/main" id="{91056C01-582A-F6E7-FD8D-4DFE749AAEE0}"/>
              </a:ext>
            </a:extLst>
          </p:cNvPr>
          <p:cNvSpPr>
            <a:spLocks noGrp="1"/>
          </p:cNvSpPr>
          <p:nvPr>
            <p:ph type="body" sz="quarter" idx="18"/>
          </p:nvPr>
        </p:nvSpPr>
        <p:spPr/>
        <p:txBody>
          <a:bodyPr/>
          <a:lstStyle/>
          <a:p>
            <a:r>
              <a:rPr lang="en-GB"/>
              <a:t>Faculty of Humanities</a:t>
            </a:r>
          </a:p>
        </p:txBody>
      </p:sp>
      <p:sp>
        <p:nvSpPr>
          <p:cNvPr id="22" name="Plassholder for tekst 21">
            <a:extLst>
              <a:ext uri="{FF2B5EF4-FFF2-40B4-BE49-F238E27FC236}">
                <a16:creationId xmlns:a16="http://schemas.microsoft.com/office/drawing/2014/main" id="{288496B8-F689-03EB-F75B-254AF127C544}"/>
              </a:ext>
            </a:extLst>
          </p:cNvPr>
          <p:cNvSpPr>
            <a:spLocks noGrp="1"/>
          </p:cNvSpPr>
          <p:nvPr>
            <p:ph type="body" sz="quarter" idx="19"/>
          </p:nvPr>
        </p:nvSpPr>
        <p:spPr/>
        <p:txBody>
          <a:bodyPr/>
          <a:lstStyle/>
          <a:p>
            <a:r>
              <a:rPr lang="en-GB"/>
              <a:t>Faculty of Law</a:t>
            </a:r>
          </a:p>
        </p:txBody>
      </p:sp>
      <p:sp>
        <p:nvSpPr>
          <p:cNvPr id="23" name="Plassholder for tekst 22">
            <a:extLst>
              <a:ext uri="{FF2B5EF4-FFF2-40B4-BE49-F238E27FC236}">
                <a16:creationId xmlns:a16="http://schemas.microsoft.com/office/drawing/2014/main" id="{E0A3B968-C257-8D33-61FE-FC2E11913566}"/>
              </a:ext>
            </a:extLst>
          </p:cNvPr>
          <p:cNvSpPr>
            <a:spLocks noGrp="1"/>
          </p:cNvSpPr>
          <p:nvPr>
            <p:ph type="body" sz="quarter" idx="20"/>
          </p:nvPr>
        </p:nvSpPr>
        <p:spPr/>
        <p:txBody>
          <a:bodyPr/>
          <a:lstStyle/>
          <a:p>
            <a:r>
              <a:rPr lang="en-GB"/>
              <a:t>Faculty of Science and Technology</a:t>
            </a:r>
          </a:p>
        </p:txBody>
      </p:sp>
      <p:sp>
        <p:nvSpPr>
          <p:cNvPr id="24" name="Plassholder for tekst 23">
            <a:extLst>
              <a:ext uri="{FF2B5EF4-FFF2-40B4-BE49-F238E27FC236}">
                <a16:creationId xmlns:a16="http://schemas.microsoft.com/office/drawing/2014/main" id="{F6832FDA-5E7F-D73F-0653-4A215ADF4436}"/>
              </a:ext>
            </a:extLst>
          </p:cNvPr>
          <p:cNvSpPr>
            <a:spLocks noGrp="1"/>
          </p:cNvSpPr>
          <p:nvPr>
            <p:ph type="body" sz="quarter" idx="21"/>
          </p:nvPr>
        </p:nvSpPr>
        <p:spPr/>
        <p:txBody>
          <a:bodyPr/>
          <a:lstStyle/>
          <a:p>
            <a:r>
              <a:rPr lang="en-GB"/>
              <a:t>Faculty of Medicine</a:t>
            </a:r>
          </a:p>
        </p:txBody>
      </p:sp>
      <p:sp>
        <p:nvSpPr>
          <p:cNvPr id="25" name="Plassholder for tekst 24">
            <a:extLst>
              <a:ext uri="{FF2B5EF4-FFF2-40B4-BE49-F238E27FC236}">
                <a16:creationId xmlns:a16="http://schemas.microsoft.com/office/drawing/2014/main" id="{03B5246C-6EFA-1520-81DF-CB4E3EAAC584}"/>
              </a:ext>
            </a:extLst>
          </p:cNvPr>
          <p:cNvSpPr>
            <a:spLocks noGrp="1"/>
          </p:cNvSpPr>
          <p:nvPr>
            <p:ph type="body" sz="quarter" idx="22"/>
          </p:nvPr>
        </p:nvSpPr>
        <p:spPr/>
        <p:txBody>
          <a:bodyPr/>
          <a:lstStyle/>
          <a:p>
            <a:r>
              <a:rPr lang="en-GB"/>
              <a:t>Faculty of Psychology</a:t>
            </a:r>
          </a:p>
        </p:txBody>
      </p:sp>
      <p:sp>
        <p:nvSpPr>
          <p:cNvPr id="26" name="Plassholder for tekst 25">
            <a:extLst>
              <a:ext uri="{FF2B5EF4-FFF2-40B4-BE49-F238E27FC236}">
                <a16:creationId xmlns:a16="http://schemas.microsoft.com/office/drawing/2014/main" id="{954DA7D7-B253-03C8-B5C7-5D5392860FB9}"/>
              </a:ext>
            </a:extLst>
          </p:cNvPr>
          <p:cNvSpPr>
            <a:spLocks noGrp="1"/>
          </p:cNvSpPr>
          <p:nvPr>
            <p:ph type="body" sz="quarter" idx="23"/>
          </p:nvPr>
        </p:nvSpPr>
        <p:spPr/>
        <p:txBody>
          <a:bodyPr/>
          <a:lstStyle/>
          <a:p>
            <a:r>
              <a:rPr lang="en-GB"/>
              <a:t>Faculty of Social Sciences</a:t>
            </a:r>
          </a:p>
        </p:txBody>
      </p:sp>
      <p:sp>
        <p:nvSpPr>
          <p:cNvPr id="27" name="Plassholder for tekst 26">
            <a:extLst>
              <a:ext uri="{FF2B5EF4-FFF2-40B4-BE49-F238E27FC236}">
                <a16:creationId xmlns:a16="http://schemas.microsoft.com/office/drawing/2014/main" id="{14D735DD-7C74-E160-067F-89B018473EB1}"/>
              </a:ext>
            </a:extLst>
          </p:cNvPr>
          <p:cNvSpPr>
            <a:spLocks noGrp="1"/>
          </p:cNvSpPr>
          <p:nvPr>
            <p:ph type="body" sz="quarter" idx="24"/>
          </p:nvPr>
        </p:nvSpPr>
        <p:spPr/>
        <p:txBody>
          <a:bodyPr/>
          <a:lstStyle/>
          <a:p>
            <a:r>
              <a:rPr lang="en-GB"/>
              <a:t>University of Bergen Library</a:t>
            </a:r>
          </a:p>
        </p:txBody>
      </p:sp>
      <p:sp>
        <p:nvSpPr>
          <p:cNvPr id="28" name="Plassholder for tekst 27">
            <a:extLst>
              <a:ext uri="{FF2B5EF4-FFF2-40B4-BE49-F238E27FC236}">
                <a16:creationId xmlns:a16="http://schemas.microsoft.com/office/drawing/2014/main" id="{60184CCF-BB7D-55B8-1BCD-0BD008F35EC3}"/>
              </a:ext>
            </a:extLst>
          </p:cNvPr>
          <p:cNvSpPr>
            <a:spLocks noGrp="1"/>
          </p:cNvSpPr>
          <p:nvPr>
            <p:ph type="body" sz="quarter" idx="25"/>
          </p:nvPr>
        </p:nvSpPr>
        <p:spPr/>
        <p:txBody>
          <a:bodyPr/>
          <a:lstStyle/>
          <a:p>
            <a:r>
              <a:rPr lang="en-GB"/>
              <a:t>University Museum of Bergen</a:t>
            </a:r>
          </a:p>
        </p:txBody>
      </p:sp>
      <p:sp>
        <p:nvSpPr>
          <p:cNvPr id="29" name="Plassholder for tekst 28">
            <a:extLst>
              <a:ext uri="{FF2B5EF4-FFF2-40B4-BE49-F238E27FC236}">
                <a16:creationId xmlns:a16="http://schemas.microsoft.com/office/drawing/2014/main" id="{63B53D22-048F-EA60-1A51-C687634E0B10}"/>
              </a:ext>
            </a:extLst>
          </p:cNvPr>
          <p:cNvSpPr>
            <a:spLocks noGrp="1"/>
          </p:cNvSpPr>
          <p:nvPr>
            <p:ph type="body" sz="quarter" idx="26"/>
          </p:nvPr>
        </p:nvSpPr>
        <p:spPr/>
        <p:txBody>
          <a:bodyPr/>
          <a:lstStyle/>
          <a:p>
            <a:r>
              <a:rPr lang="nb-NO"/>
              <a:t>Departments</a:t>
            </a:r>
          </a:p>
        </p:txBody>
      </p:sp>
      <p:sp>
        <p:nvSpPr>
          <p:cNvPr id="30" name="Plassholder for tekst 29">
            <a:extLst>
              <a:ext uri="{FF2B5EF4-FFF2-40B4-BE49-F238E27FC236}">
                <a16:creationId xmlns:a16="http://schemas.microsoft.com/office/drawing/2014/main" id="{32E8A831-2D5E-B06C-E53B-3AFCCCFA5F38}"/>
              </a:ext>
            </a:extLst>
          </p:cNvPr>
          <p:cNvSpPr>
            <a:spLocks noGrp="1"/>
          </p:cNvSpPr>
          <p:nvPr>
            <p:ph type="body" sz="quarter" idx="27"/>
          </p:nvPr>
        </p:nvSpPr>
        <p:spPr/>
        <p:txBody>
          <a:bodyPr/>
          <a:lstStyle/>
          <a:p>
            <a:r>
              <a:rPr lang="nb-NO"/>
              <a:t>Departments</a:t>
            </a:r>
          </a:p>
        </p:txBody>
      </p:sp>
      <p:sp>
        <p:nvSpPr>
          <p:cNvPr id="31" name="Plassholder for tekst 30">
            <a:extLst>
              <a:ext uri="{FF2B5EF4-FFF2-40B4-BE49-F238E27FC236}">
                <a16:creationId xmlns:a16="http://schemas.microsoft.com/office/drawing/2014/main" id="{7EC3104F-4FAD-13C9-2E75-462D25D69887}"/>
              </a:ext>
            </a:extLst>
          </p:cNvPr>
          <p:cNvSpPr>
            <a:spLocks noGrp="1"/>
          </p:cNvSpPr>
          <p:nvPr>
            <p:ph type="body" sz="quarter" idx="28"/>
          </p:nvPr>
        </p:nvSpPr>
        <p:spPr/>
        <p:txBody>
          <a:bodyPr/>
          <a:lstStyle/>
          <a:p>
            <a:r>
              <a:rPr lang="nb-NO"/>
              <a:t>Departments</a:t>
            </a:r>
          </a:p>
        </p:txBody>
      </p:sp>
      <p:sp>
        <p:nvSpPr>
          <p:cNvPr id="32" name="Plassholder for tekst 31">
            <a:extLst>
              <a:ext uri="{FF2B5EF4-FFF2-40B4-BE49-F238E27FC236}">
                <a16:creationId xmlns:a16="http://schemas.microsoft.com/office/drawing/2014/main" id="{872051F8-595F-45D5-BB00-CEB0EABDE1BD}"/>
              </a:ext>
            </a:extLst>
          </p:cNvPr>
          <p:cNvSpPr>
            <a:spLocks noGrp="1"/>
          </p:cNvSpPr>
          <p:nvPr>
            <p:ph type="body" sz="quarter" idx="29"/>
          </p:nvPr>
        </p:nvSpPr>
        <p:spPr/>
        <p:txBody>
          <a:bodyPr/>
          <a:lstStyle/>
          <a:p>
            <a:r>
              <a:rPr lang="nb-NO"/>
              <a:t>Departments</a:t>
            </a:r>
          </a:p>
        </p:txBody>
      </p:sp>
      <p:sp>
        <p:nvSpPr>
          <p:cNvPr id="33" name="Plassholder for tekst 32">
            <a:extLst>
              <a:ext uri="{FF2B5EF4-FFF2-40B4-BE49-F238E27FC236}">
                <a16:creationId xmlns:a16="http://schemas.microsoft.com/office/drawing/2014/main" id="{BFADF141-AF31-9746-8F8A-47FCDDB8992D}"/>
              </a:ext>
            </a:extLst>
          </p:cNvPr>
          <p:cNvSpPr>
            <a:spLocks noGrp="1"/>
          </p:cNvSpPr>
          <p:nvPr>
            <p:ph type="body" sz="quarter" idx="30"/>
          </p:nvPr>
        </p:nvSpPr>
        <p:spPr/>
        <p:txBody>
          <a:bodyPr/>
          <a:lstStyle/>
          <a:p>
            <a:r>
              <a:rPr lang="nb-NO"/>
              <a:t>Departments</a:t>
            </a:r>
          </a:p>
        </p:txBody>
      </p:sp>
      <p:sp>
        <p:nvSpPr>
          <p:cNvPr id="34" name="Plassholder for tekst 33">
            <a:extLst>
              <a:ext uri="{FF2B5EF4-FFF2-40B4-BE49-F238E27FC236}">
                <a16:creationId xmlns:a16="http://schemas.microsoft.com/office/drawing/2014/main" id="{B18A1138-06C5-25EA-5C28-A9C4ECB864DC}"/>
              </a:ext>
            </a:extLst>
          </p:cNvPr>
          <p:cNvSpPr>
            <a:spLocks noGrp="1"/>
          </p:cNvSpPr>
          <p:nvPr>
            <p:ph type="body" sz="quarter" idx="31"/>
          </p:nvPr>
        </p:nvSpPr>
        <p:spPr/>
        <p:txBody>
          <a:bodyPr/>
          <a:lstStyle/>
          <a:p>
            <a:r>
              <a:rPr lang="nb-NO"/>
              <a:t>Departments</a:t>
            </a:r>
          </a:p>
        </p:txBody>
      </p:sp>
    </p:spTree>
    <p:extLst>
      <p:ext uri="{BB962C8B-B14F-4D97-AF65-F5344CB8AC3E}">
        <p14:creationId xmlns:p14="http://schemas.microsoft.com/office/powerpoint/2010/main" val="26384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lassholder for bilde 30">
            <a:extLst>
              <a:ext uri="{FF2B5EF4-FFF2-40B4-BE49-F238E27FC236}">
                <a16:creationId xmlns:a16="http://schemas.microsoft.com/office/drawing/2014/main" id="{CCC35978-A034-8BB0-6270-798722B3A3E7}"/>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p:pic>
      <p:sp>
        <p:nvSpPr>
          <p:cNvPr id="26" name="Tittel 25">
            <a:extLst>
              <a:ext uri="{FF2B5EF4-FFF2-40B4-BE49-F238E27FC236}">
                <a16:creationId xmlns:a16="http://schemas.microsoft.com/office/drawing/2014/main" id="{AE3AD248-EDB5-F610-4D3F-4F2A0ABDF54F}"/>
              </a:ext>
            </a:extLst>
          </p:cNvPr>
          <p:cNvSpPr>
            <a:spLocks noGrp="1"/>
          </p:cNvSpPr>
          <p:nvPr>
            <p:ph type="title"/>
          </p:nvPr>
        </p:nvSpPr>
        <p:spPr/>
        <p:txBody>
          <a:bodyPr/>
          <a:lstStyle/>
          <a:p>
            <a:r>
              <a:rPr lang="nb-NO" cap="none"/>
              <a:t>SEVEN FACULTIES AND THE UNIVERSITY MUSEUM</a:t>
            </a:r>
          </a:p>
        </p:txBody>
      </p:sp>
      <p:sp>
        <p:nvSpPr>
          <p:cNvPr id="4" name="Plassholder for tekst 3">
            <a:extLst>
              <a:ext uri="{FF2B5EF4-FFF2-40B4-BE49-F238E27FC236}">
                <a16:creationId xmlns:a16="http://schemas.microsoft.com/office/drawing/2014/main" id="{0FFC30D6-E39F-79D2-5398-8EDE41250C9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29" name="Plassholder for tekst 28">
            <a:extLst>
              <a:ext uri="{FF2B5EF4-FFF2-40B4-BE49-F238E27FC236}">
                <a16:creationId xmlns:a16="http://schemas.microsoft.com/office/drawing/2014/main" id="{1EF48875-EC7C-392C-28C8-B3F2FAED84BD}"/>
              </a:ext>
            </a:extLst>
          </p:cNvPr>
          <p:cNvSpPr>
            <a:spLocks noGrp="1"/>
          </p:cNvSpPr>
          <p:nvPr>
            <p:ph type="body" sz="quarter" idx="15"/>
          </p:nvPr>
        </p:nvSpPr>
        <p:spPr/>
        <p:txBody>
          <a:bodyPr/>
          <a:lstStyle/>
          <a:p>
            <a:r>
              <a:rPr lang="en-US"/>
              <a:t>Faculty of Fine Art, Music and Design</a:t>
            </a:r>
          </a:p>
          <a:p>
            <a:r>
              <a:rPr lang="en-US"/>
              <a:t>Faculty of Humanities</a:t>
            </a:r>
          </a:p>
          <a:p>
            <a:r>
              <a:rPr lang="en-US"/>
              <a:t>Faculty of Law</a:t>
            </a:r>
          </a:p>
          <a:p>
            <a:r>
              <a:rPr lang="en-US"/>
              <a:t>Faculty of Medicine</a:t>
            </a:r>
          </a:p>
          <a:p>
            <a:r>
              <a:rPr lang="en-US"/>
              <a:t>Faculty of Science and Technology</a:t>
            </a:r>
          </a:p>
          <a:p>
            <a:r>
              <a:rPr lang="en-US"/>
              <a:t>Faculty of Psychology</a:t>
            </a:r>
          </a:p>
          <a:p>
            <a:r>
              <a:rPr lang="en-US"/>
              <a:t>Faculty of Social Sciences</a:t>
            </a:r>
          </a:p>
          <a:p>
            <a:r>
              <a:rPr lang="en-US"/>
              <a:t>University Museum of Bergen</a:t>
            </a:r>
          </a:p>
        </p:txBody>
      </p:sp>
    </p:spTree>
    <p:extLst>
      <p:ext uri="{BB962C8B-B14F-4D97-AF65-F5344CB8AC3E}">
        <p14:creationId xmlns:p14="http://schemas.microsoft.com/office/powerpoint/2010/main" val="271613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building for the Faculty of Fine Art, Music and Design at the University of Bergen.">
            <a:extLst>
              <a:ext uri="{FF2B5EF4-FFF2-40B4-BE49-F238E27FC236}">
                <a16:creationId xmlns:a16="http://schemas.microsoft.com/office/drawing/2014/main" id="{2E49D072-FDC7-6B8B-517D-4099F689CA35}"/>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p:pic>
      <p:pic>
        <p:nvPicPr>
          <p:cNvPr id="2" name="Bilde 1">
            <a:extLst>
              <a:ext uri="{FF2B5EF4-FFF2-40B4-BE49-F238E27FC236}">
                <a16:creationId xmlns:a16="http://schemas.microsoft.com/office/drawing/2014/main" id="{E6D38D9A-D943-4A17-85BC-225813C26EB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59099198"/>
      </p:ext>
    </p:extLst>
  </p:cSld>
  <p:clrMapOvr>
    <a:masterClrMapping/>
  </p:clrMapOvr>
</p:sld>
</file>

<file path=ppt/theme/theme1.xml><?xml version="1.0" encoding="utf-8"?>
<a:theme xmlns:a="http://schemas.openxmlformats.org/drawingml/2006/main" name="Office-tema">
  <a:themeElements>
    <a:clrScheme name="UiB">
      <a:dk1>
        <a:sysClr val="windowText" lastClr="000000"/>
      </a:dk1>
      <a:lt1>
        <a:sysClr val="window" lastClr="FFFFFF"/>
      </a:lt1>
      <a:dk2>
        <a:srgbClr val="18234E"/>
      </a:dk2>
      <a:lt2>
        <a:srgbClr val="FFF0A4"/>
      </a:lt2>
      <a:accent1>
        <a:srgbClr val="F37063"/>
      </a:accent1>
      <a:accent2>
        <a:srgbClr val="FDDACC"/>
      </a:accent2>
      <a:accent3>
        <a:srgbClr val="1B284A"/>
      </a:accent3>
      <a:accent4>
        <a:srgbClr val="ACABD5"/>
      </a:accent4>
      <a:accent5>
        <a:srgbClr val="9BD3AB"/>
      </a:accent5>
      <a:accent6>
        <a:srgbClr val="4FBC8A"/>
      </a:accent6>
      <a:hlink>
        <a:srgbClr val="0563C1"/>
      </a:hlink>
      <a:folHlink>
        <a:srgbClr val="954F72"/>
      </a:folHlink>
    </a:clrScheme>
    <a:fontScheme name="UiB">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B_PPT" id="{3B09415D-50B6-4816-9C92-59F807C90BED}" vid="{BFAE96DC-AB39-43C0-B180-D0D8EB53609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4f0818-4d36-42d6-a74e-cd4750589ea1">
      <UserInfo>
        <DisplayName>Ida Bergstrøm</DisplayName>
        <AccountId>20</AccountId>
        <AccountType/>
      </UserInfo>
    </SharedWithUsers>
    <lcf76f155ced4ddcb4097134ff3c332f xmlns="03550bf8-6daa-45f0-b98a-6fb66f6254f3">
      <Terms xmlns="http://schemas.microsoft.com/office/infopath/2007/PartnerControls"/>
    </lcf76f155ced4ddcb4097134ff3c332f>
    <https_x003a__x002f__x002f_uustatus_x002e_no_x002f_nb_x002f_erklaringer_x002f_publisert_x002f_5b80116c_x002d_c591_x002d_415a_x002d_8c02_x002d_6f98fc1bee7b xmlns="03550bf8-6daa-45f0-b98a-6fb66f6254f3">
      <Url xsi:nil="true"/>
      <Description xsi:nil="true"/>
    </https_x003a__x002f__x002f_uustatus_x002e_no_x002f_nb_x002f_erklaringer_x002f_publisert_x002f_5b80116c_x002d_c591_x002d_415a_x002d_8c02_x002d_6f98fc1bee7b>
    <TaxCatchAll xmlns="3a4f0818-4d36-42d6-a74e-cd4750589ea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228AC4194D6F543863591A3EAB3294D" ma:contentTypeVersion="19" ma:contentTypeDescription="Opprett et nytt dokument." ma:contentTypeScope="" ma:versionID="878fe525e07fe8c2196a0db2e279da07">
  <xsd:schema xmlns:xsd="http://www.w3.org/2001/XMLSchema" xmlns:xs="http://www.w3.org/2001/XMLSchema" xmlns:p="http://schemas.microsoft.com/office/2006/metadata/properties" xmlns:ns2="03550bf8-6daa-45f0-b98a-6fb66f6254f3" xmlns:ns3="3a4f0818-4d36-42d6-a74e-cd4750589ea1" targetNamespace="http://schemas.microsoft.com/office/2006/metadata/properties" ma:root="true" ma:fieldsID="e5c982921eab1d6b83c710162a14711c" ns2:_="" ns3:_="">
    <xsd:import namespace="03550bf8-6daa-45f0-b98a-6fb66f6254f3"/>
    <xsd:import namespace="3a4f0818-4d36-42d6-a74e-cd4750589e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https_x003a__x002f__x002f_uustatus_x002e_no_x002f_nb_x002f_erklaringer_x002f_publisert_x002f_5b80116c_x002d_c591_x002d_415a_x002d_8c02_x002d_6f98fc1bee7b"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50bf8-6daa-45f0-b98a-6fb66f625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ff15d7e9-da90-449b-8052-bacb1922583c" ma:termSetId="09814cd3-568e-fe90-9814-8d621ff8fb84" ma:anchorId="fba54fb3-c3e1-fe81-a776-ca4b69148c4d" ma:open="true" ma:isKeyword="false">
      <xsd:complexType>
        <xsd:sequence>
          <xsd:element ref="pc:Terms" minOccurs="0" maxOccurs="1"/>
        </xsd:sequence>
      </xsd:complexType>
    </xsd:element>
    <xsd:element name="https_x003a__x002f__x002f_uustatus_x002e_no_x002f_nb_x002f_erklaringer_x002f_publisert_x002f_5b80116c_x002d_c591_x002d_415a_x002d_8c02_x002d_6f98fc1bee7b" ma:index="24" nillable="true" ma:displayName="https://uustatus.no/nb/erklaringer/publisert/5b80116c-c591-415a-8c02-6f98fc1bee7b" ma:format="Hyperlink" ma:internalName="https_x003a__x002f__x002f_uustatus_x002e_no_x002f_nb_x002f_erklaringer_x002f_publisert_x002f_5b80116c_x002d_c591_x002d_415a_x002d_8c02_x002d_6f98fc1bee7b">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4f0818-4d36-42d6-a74e-cd4750589ea1"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a907560d-19a6-4dd3-9e12-f93beb399def}" ma:internalName="TaxCatchAll" ma:showField="CatchAllData" ma:web="3a4f0818-4d36-42d6-a74e-cd4750589e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4F586F-59DC-4EEB-9F7C-255EF64FDDAA}">
  <ds:schemaRefs>
    <ds:schemaRef ds:uri="http://schemas.microsoft.com/sharepoint/v3/contenttype/forms"/>
  </ds:schemaRefs>
</ds:datastoreItem>
</file>

<file path=customXml/itemProps2.xml><?xml version="1.0" encoding="utf-8"?>
<ds:datastoreItem xmlns:ds="http://schemas.openxmlformats.org/officeDocument/2006/customXml" ds:itemID="{34A5A0C6-787F-4A0B-AE70-0BF944D03558}">
  <ds:schemaRefs>
    <ds:schemaRef ds:uri="03550bf8-6daa-45f0-b98a-6fb66f6254f3"/>
    <ds:schemaRef ds:uri="http://schemas.microsoft.com/office/2006/documentManagement/types"/>
    <ds:schemaRef ds:uri="http://www.w3.org/XML/1998/namespace"/>
    <ds:schemaRef ds:uri="http://purl.org/dc/dcmitype/"/>
    <ds:schemaRef ds:uri="http://purl.org/dc/elements/1.1/"/>
    <ds:schemaRef ds:uri="3a4f0818-4d36-42d6-a74e-cd4750589ea1"/>
    <ds:schemaRef ds:uri="http://schemas.openxmlformats.org/package/2006/metadata/core-properti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C225FAF2-0F41-4BB9-A9D9-AE2CCD07FD60}">
  <ds:schemaRefs>
    <ds:schemaRef ds:uri="03550bf8-6daa-45f0-b98a-6fb66f6254f3"/>
    <ds:schemaRef ds:uri="3a4f0818-4d36-42d6-a74e-cd4750589e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48a24bc-a98d-4025-9c60-48c19a142069}" enabled="0" method="" siteId="{648a24bc-a98d-4025-9c60-48c19a142069}" removed="1"/>
</clbl:labelList>
</file>

<file path=docProps/app.xml><?xml version="1.0" encoding="utf-8"?>
<Properties xmlns="http://schemas.openxmlformats.org/officeDocument/2006/extended-properties" xmlns:vt="http://schemas.openxmlformats.org/officeDocument/2006/docPropsVTypes">
  <Template>UiB_PPT</Template>
  <TotalTime>150</TotalTime>
  <Words>1932</Words>
  <Application>Microsoft Office PowerPoint</Application>
  <PresentationFormat>Skjermfremvisning (16:9)</PresentationFormat>
  <Paragraphs>392</Paragraphs>
  <Slides>66</Slides>
  <Notes>42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66</vt:i4>
      </vt:variant>
    </vt:vector>
  </HeadingPairs>
  <TitlesOfParts>
    <vt:vector size="71" baseType="lpstr">
      <vt:lpstr>Arial</vt:lpstr>
      <vt:lpstr>Arial,Sans-Serif</vt:lpstr>
      <vt:lpstr>Calibri</vt:lpstr>
      <vt:lpstr>Times New Roman</vt:lpstr>
      <vt:lpstr>Office-tema</vt:lpstr>
      <vt:lpstr>University of Bergen</vt:lpstr>
      <vt:lpstr>VISION</vt:lpstr>
      <vt:lpstr>UNIVERSITY OF BERGEN</vt:lpstr>
      <vt:lpstr>PowerPoint-presentasjon</vt:lpstr>
      <vt:lpstr>CITY CAMPUS</vt:lpstr>
      <vt:lpstr>KEY FIGURES</vt:lpstr>
      <vt:lpstr>ORGANISATIONAL CHART</vt:lpstr>
      <vt:lpstr>SEVEN FACULTIES AND THE UNIVERSITY MUSEUM</vt:lpstr>
      <vt:lpstr>PowerPoint-presentasjon</vt:lpstr>
      <vt:lpstr>FACULTY OF FINE ART, MUSIC AND DESIGN</vt:lpstr>
      <vt:lpstr>PowerPoint-presentasjon</vt:lpstr>
      <vt:lpstr>FACULTY OF HUMANITIES</vt:lpstr>
      <vt:lpstr>PowerPoint-presentasjon</vt:lpstr>
      <vt:lpstr>FACULTY OF LAW</vt:lpstr>
      <vt:lpstr>PowerPoint-presentasjon</vt:lpstr>
      <vt:lpstr>FACULTY OF MEDICINE</vt:lpstr>
      <vt:lpstr>PowerPoint-presentasjon</vt:lpstr>
      <vt:lpstr>FACULTY OF SCIENCE AND TECHNOLOGY</vt:lpstr>
      <vt:lpstr>PowerPoint-presentasjon</vt:lpstr>
      <vt:lpstr>FACULTY OF PSYCHOLOGY</vt:lpstr>
      <vt:lpstr>PowerPoint-presentasjon</vt:lpstr>
      <vt:lpstr>FACULTY OF SOCIAL SCIENCE</vt:lpstr>
      <vt:lpstr>PowerPoint-presentasjon</vt:lpstr>
      <vt:lpstr>THE UNIVERSITY MUSEUM</vt:lpstr>
      <vt:lpstr>PRIORITY AREAS</vt:lpstr>
      <vt:lpstr>SIX KNOWLEDGE CLUSTERS</vt:lpstr>
      <vt:lpstr>Research at a high international level</vt:lpstr>
      <vt:lpstr>RESEARCH AT A HIGH INTERNATIONAL LEVEL</vt:lpstr>
      <vt:lpstr>UiB will push the boundaries of knowledge  and contribute to a sustainable and democratic future through strong research within and across disciplines  over a broad academic span.</vt:lpstr>
      <vt:lpstr>CONTRIBUTION AND COMISSIONED RESEARCH INCOME</vt:lpstr>
      <vt:lpstr>GRANTS FROM THE EUROPEAN RESEARCH COUNCIL</vt:lpstr>
      <vt:lpstr>GRANTS FROM THE EUROPEAN RESEARCH COUNCIL</vt:lpstr>
      <vt:lpstr>CENTRES OF EXCELLENCE</vt:lpstr>
      <vt:lpstr>PUBLICATIONS</vt:lpstr>
      <vt:lpstr>PHD CANDIDATES</vt:lpstr>
      <vt:lpstr>PowerPoint-presentasjon</vt:lpstr>
      <vt:lpstr>High quality  in education</vt:lpstr>
      <vt:lpstr>HIGH QUALITY IN EDUCATION</vt:lpstr>
      <vt:lpstr>UiB will educate candidates who can shape the society, working life, and business sector of tomorrow with perspectives from different subject fields.  We will provide students with an academic foundation that lasts throughout their lives and that contributes to creating competent and reflective citizens. </vt:lpstr>
      <vt:lpstr>PowerPoint-presentasjon</vt:lpstr>
      <vt:lpstr>STUDENTS</vt:lpstr>
      <vt:lpstr>EDUCATION</vt:lpstr>
      <vt:lpstr>DEGREES AWARDED</vt:lpstr>
      <vt:lpstr>EDUCATIONAL INNOVATION</vt:lpstr>
      <vt:lpstr>Knowledge dissemination, dialogue with society, and innovation</vt:lpstr>
      <vt:lpstr>UiB will to be an open source of knowledge  and an excellent arena for research-based  knowledge transfer and public dialogue.</vt:lpstr>
      <vt:lpstr>DISSEMINATION, DIALOGUE AND INNOVATION</vt:lpstr>
      <vt:lpstr>DISSEMINATION, DIALOGUE AND INNOVATION</vt:lpstr>
      <vt:lpstr>THE UNIVERSITY LIBRARY</vt:lpstr>
      <vt:lpstr>UNIVERSITY MUSEUM OF BERGEN</vt:lpstr>
      <vt:lpstr>The university community and  the organisation</vt:lpstr>
      <vt:lpstr>THE UNIVERSITY COMMUNITY AND THE ORGANISATION</vt:lpstr>
      <vt:lpstr>UiB will be an attractive place to work and study,  recruiting and developing high competence and promoting a collaborative culture of mutual high ambitions. </vt:lpstr>
      <vt:lpstr>STAFF</vt:lpstr>
      <vt:lpstr>ADMINISTRATION AND SERVICE DEVELOPMENT</vt:lpstr>
      <vt:lpstr>COMPETENCE DEVELOPMENT PROGRAMMES</vt:lpstr>
      <vt:lpstr>CLIMATE ACTIONS AND SUSTAINABILITY</vt:lpstr>
      <vt:lpstr>CLIMATE ACTIONS AND SUSTAINABILITY</vt:lpstr>
      <vt:lpstr>An international university</vt:lpstr>
      <vt:lpstr>INTERNATIONALISATION</vt:lpstr>
      <vt:lpstr>EXCHANGE AGREEMENTS</vt:lpstr>
      <vt:lpstr>UNIVERSITY WIDE NETWORKS</vt:lpstr>
      <vt:lpstr>UNIVERSITY WIDE PARTNERS</vt:lpstr>
      <vt:lpstr>THE UNIVERSITY ALLIANCE CHARM-EU</vt:lpstr>
      <vt:lpstr>PowerPoint-presentasjon</vt:lpstr>
      <vt:lpstr>Knowledge that  shapes society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Ida Bergstrøm</dc:creator>
  <cp:lastModifiedBy>Ida Bergstrøm</cp:lastModifiedBy>
  <cp:revision>1</cp:revision>
  <dcterms:created xsi:type="dcterms:W3CDTF">2023-08-15T07:54:27Z</dcterms:created>
  <dcterms:modified xsi:type="dcterms:W3CDTF">2025-06-19T06:57:34Z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0x0101009228AC4194D6F543863591A3EAB3294D</vt:lpwstr>
  </property>
  <property fmtid="{D5CDD505-2E9C-101B-9397-08002B2CF9AE}" pid="3" name="MediaServiceImageTags">
    <vt:lpwstr/>
  </property>
</Properties>
</file>