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21.xml" ContentType="application/vnd.openxmlformats-officedocument.presentationml.notesSlid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86"/>
  </p:notesMasterIdLst>
  <p:sldIdLst>
    <p:sldId id="258" r:id="rId5"/>
    <p:sldId id="632" r:id="rId6"/>
    <p:sldId id="419" r:id="rId7"/>
    <p:sldId id="341" r:id="rId8"/>
    <p:sldId id="570" r:id="rId9"/>
    <p:sldId id="610" r:id="rId10"/>
    <p:sldId id="636" r:id="rId11"/>
    <p:sldId id="634" r:id="rId12"/>
    <p:sldId id="637" r:id="rId13"/>
    <p:sldId id="647" r:id="rId14"/>
    <p:sldId id="272" r:id="rId15"/>
    <p:sldId id="584" r:id="rId16"/>
    <p:sldId id="593" r:id="rId17"/>
    <p:sldId id="589" r:id="rId18"/>
    <p:sldId id="594" r:id="rId19"/>
    <p:sldId id="595" r:id="rId20"/>
    <p:sldId id="596" r:id="rId21"/>
    <p:sldId id="590" r:id="rId22"/>
    <p:sldId id="597" r:id="rId23"/>
    <p:sldId id="586" r:id="rId24"/>
    <p:sldId id="598" r:id="rId25"/>
    <p:sldId id="626" r:id="rId26"/>
    <p:sldId id="600" r:id="rId27"/>
    <p:sldId id="587" r:id="rId28"/>
    <p:sldId id="601" r:id="rId29"/>
    <p:sldId id="592" r:id="rId30"/>
    <p:sldId id="611" r:id="rId31"/>
    <p:sldId id="644" r:id="rId32"/>
    <p:sldId id="645" r:id="rId33"/>
    <p:sldId id="612" r:id="rId34"/>
    <p:sldId id="276" r:id="rId35"/>
    <p:sldId id="613" r:id="rId36"/>
    <p:sldId id="614" r:id="rId37"/>
    <p:sldId id="623" r:id="rId38"/>
    <p:sldId id="624" r:id="rId39"/>
    <p:sldId id="506" r:id="rId40"/>
    <p:sldId id="616" r:id="rId41"/>
    <p:sldId id="617" r:id="rId42"/>
    <p:sldId id="324" r:id="rId43"/>
    <p:sldId id="625" r:id="rId44"/>
    <p:sldId id="558" r:id="rId45"/>
    <p:sldId id="554" r:id="rId46"/>
    <p:sldId id="566" r:id="rId47"/>
    <p:sldId id="485" r:id="rId48"/>
    <p:sldId id="619" r:id="rId49"/>
    <p:sldId id="514" r:id="rId50"/>
    <p:sldId id="642" r:id="rId51"/>
    <p:sldId id="517" r:id="rId52"/>
    <p:sldId id="559" r:id="rId53"/>
    <p:sldId id="630" r:id="rId54"/>
    <p:sldId id="562" r:id="rId55"/>
    <p:sldId id="578" r:id="rId56"/>
    <p:sldId id="572" r:id="rId57"/>
    <p:sldId id="638" r:id="rId58"/>
    <p:sldId id="580" r:id="rId59"/>
    <p:sldId id="621" r:id="rId60"/>
    <p:sldId id="529" r:id="rId61"/>
    <p:sldId id="574" r:id="rId62"/>
    <p:sldId id="581" r:id="rId63"/>
    <p:sldId id="582" r:id="rId64"/>
    <p:sldId id="627" r:id="rId65"/>
    <p:sldId id="2147309467" r:id="rId66"/>
    <p:sldId id="643" r:id="rId67"/>
    <p:sldId id="2147309441" r:id="rId68"/>
    <p:sldId id="2147309445" r:id="rId69"/>
    <p:sldId id="2147309447" r:id="rId70"/>
    <p:sldId id="2147309446" r:id="rId71"/>
    <p:sldId id="2147309450" r:id="rId72"/>
    <p:sldId id="641" r:id="rId73"/>
    <p:sldId id="537" r:id="rId74"/>
    <p:sldId id="536" r:id="rId75"/>
    <p:sldId id="538" r:id="rId76"/>
    <p:sldId id="2147309468" r:id="rId77"/>
    <p:sldId id="2147309469" r:id="rId78"/>
    <p:sldId id="2147309470" r:id="rId79"/>
    <p:sldId id="2147309471" r:id="rId80"/>
    <p:sldId id="646" r:id="rId81"/>
    <p:sldId id="540" r:id="rId82"/>
    <p:sldId id="516" r:id="rId83"/>
    <p:sldId id="633" r:id="rId84"/>
    <p:sldId id="541" r:id="rId85"/>
  </p:sldIdLst>
  <p:sldSz cx="9144000" cy="5143500" type="screen16x9"/>
  <p:notesSz cx="6858000" cy="9144000"/>
  <p:defaultTextStyle>
    <a:defPPr>
      <a:defRPr lang="nb-NO"/>
    </a:defPPr>
    <a:lvl1pPr marL="0" algn="l" defTabSz="685743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1pPr>
    <a:lvl2pPr marL="342872" algn="l" defTabSz="685743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2pPr>
    <a:lvl3pPr marL="685743" algn="l" defTabSz="685743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3pPr>
    <a:lvl4pPr marL="1028615" algn="l" defTabSz="685743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4pPr>
    <a:lvl5pPr marL="1371485" algn="l" defTabSz="685743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5pPr>
    <a:lvl6pPr marL="1714357" algn="l" defTabSz="685743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6pPr>
    <a:lvl7pPr marL="2057229" algn="l" defTabSz="685743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7pPr>
    <a:lvl8pPr marL="2400100" algn="l" defTabSz="685743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8pPr>
    <a:lvl9pPr marL="2742971" algn="l" defTabSz="685743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2EDFF"/>
    <a:srgbClr val="012050"/>
    <a:srgbClr val="00102A"/>
    <a:srgbClr val="18234E"/>
    <a:srgbClr val="FEF9F1"/>
    <a:srgbClr val="FF7061"/>
    <a:srgbClr val="FFF7EC"/>
    <a:srgbClr val="F58B7A"/>
    <a:srgbClr val="F8AFA4"/>
    <a:srgbClr val="4897D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7C4FF54-1CA7-C54B-832F-0455EB0D2FE9}" v="1474" dt="2026-07-03T07:36:34.246"/>
    <p1510:client id="{F8C2F33C-4D7C-3329-94A3-7377128FDFBD}" v="2" dt="2026-07-02T12:13:44.22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364"/>
    <p:restoredTop sz="94714"/>
  </p:normalViewPr>
  <p:slideViewPr>
    <p:cSldViewPr snapToGrid="0">
      <p:cViewPr>
        <p:scale>
          <a:sx n="91" d="100"/>
          <a:sy n="91" d="100"/>
        </p:scale>
        <p:origin x="936" y="1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63" Type="http://schemas.openxmlformats.org/officeDocument/2006/relationships/slide" Target="slides/slide59.xml"/><Relationship Id="rId68" Type="http://schemas.openxmlformats.org/officeDocument/2006/relationships/slide" Target="slides/slide64.xml"/><Relationship Id="rId84" Type="http://schemas.openxmlformats.org/officeDocument/2006/relationships/slide" Target="slides/slide80.xml"/><Relationship Id="rId89" Type="http://schemas.openxmlformats.org/officeDocument/2006/relationships/theme" Target="theme/theme1.xml"/><Relationship Id="rId16" Type="http://schemas.openxmlformats.org/officeDocument/2006/relationships/slide" Target="slides/slide12.xml"/><Relationship Id="rId11" Type="http://schemas.openxmlformats.org/officeDocument/2006/relationships/slide" Target="slides/slide7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74" Type="http://schemas.openxmlformats.org/officeDocument/2006/relationships/slide" Target="slides/slide70.xml"/><Relationship Id="rId79" Type="http://schemas.openxmlformats.org/officeDocument/2006/relationships/slide" Target="slides/slide75.xml"/><Relationship Id="rId5" Type="http://schemas.openxmlformats.org/officeDocument/2006/relationships/slide" Target="slides/slide1.xml"/><Relationship Id="rId90" Type="http://schemas.openxmlformats.org/officeDocument/2006/relationships/tableStyles" Target="tableStyles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slide" Target="slides/slide52.xml"/><Relationship Id="rId64" Type="http://schemas.openxmlformats.org/officeDocument/2006/relationships/slide" Target="slides/slide60.xml"/><Relationship Id="rId69" Type="http://schemas.openxmlformats.org/officeDocument/2006/relationships/slide" Target="slides/slide65.xml"/><Relationship Id="rId77" Type="http://schemas.openxmlformats.org/officeDocument/2006/relationships/slide" Target="slides/slide73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72" Type="http://schemas.openxmlformats.org/officeDocument/2006/relationships/slide" Target="slides/slide68.xml"/><Relationship Id="rId80" Type="http://schemas.openxmlformats.org/officeDocument/2006/relationships/slide" Target="slides/slide76.xml"/><Relationship Id="rId85" Type="http://schemas.openxmlformats.org/officeDocument/2006/relationships/slide" Target="slides/slide81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slide" Target="slides/slide55.xml"/><Relationship Id="rId67" Type="http://schemas.openxmlformats.org/officeDocument/2006/relationships/slide" Target="slides/slide63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slide" Target="slides/slide58.xml"/><Relationship Id="rId70" Type="http://schemas.openxmlformats.org/officeDocument/2006/relationships/slide" Target="slides/slide66.xml"/><Relationship Id="rId75" Type="http://schemas.openxmlformats.org/officeDocument/2006/relationships/slide" Target="slides/slide71.xml"/><Relationship Id="rId83" Type="http://schemas.openxmlformats.org/officeDocument/2006/relationships/slide" Target="slides/slide79.xml"/><Relationship Id="rId88" Type="http://schemas.openxmlformats.org/officeDocument/2006/relationships/viewProps" Target="viewProps.xml"/><Relationship Id="rId91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slide" Target="slides/slide56.xml"/><Relationship Id="rId65" Type="http://schemas.openxmlformats.org/officeDocument/2006/relationships/slide" Target="slides/slide61.xml"/><Relationship Id="rId73" Type="http://schemas.openxmlformats.org/officeDocument/2006/relationships/slide" Target="slides/slide69.xml"/><Relationship Id="rId78" Type="http://schemas.openxmlformats.org/officeDocument/2006/relationships/slide" Target="slides/slide74.xml"/><Relationship Id="rId81" Type="http://schemas.openxmlformats.org/officeDocument/2006/relationships/slide" Target="slides/slide77.xml"/><Relationship Id="rId86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9" Type="http://schemas.openxmlformats.org/officeDocument/2006/relationships/slide" Target="slides/slide35.xml"/><Relationship Id="rId34" Type="http://schemas.openxmlformats.org/officeDocument/2006/relationships/slide" Target="slides/slide30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76" Type="http://schemas.openxmlformats.org/officeDocument/2006/relationships/slide" Target="slides/slide72.xml"/><Relationship Id="rId7" Type="http://schemas.openxmlformats.org/officeDocument/2006/relationships/slide" Target="slides/slide3.xml"/><Relationship Id="rId71" Type="http://schemas.openxmlformats.org/officeDocument/2006/relationships/slide" Target="slides/slide67.xml"/><Relationship Id="rId92" Type="http://schemas.microsoft.com/office/2015/10/relationships/revisionInfo" Target="revisionInfo.xml"/><Relationship Id="rId2" Type="http://schemas.openxmlformats.org/officeDocument/2006/relationships/customXml" Target="../customXml/item2.xml"/><Relationship Id="rId29" Type="http://schemas.openxmlformats.org/officeDocument/2006/relationships/slide" Target="slides/slide25.xml"/><Relationship Id="rId24" Type="http://schemas.openxmlformats.org/officeDocument/2006/relationships/slide" Target="slides/slide20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66" Type="http://schemas.openxmlformats.org/officeDocument/2006/relationships/slide" Target="slides/slide62.xml"/><Relationship Id="rId87" Type="http://schemas.openxmlformats.org/officeDocument/2006/relationships/presProps" Target="presProps.xml"/><Relationship Id="rId61" Type="http://schemas.openxmlformats.org/officeDocument/2006/relationships/slide" Target="slides/slide57.xml"/><Relationship Id="rId82" Type="http://schemas.openxmlformats.org/officeDocument/2006/relationships/slide" Target="slides/slide78.xml"/><Relationship Id="rId19" Type="http://schemas.openxmlformats.org/officeDocument/2006/relationships/slide" Target="slides/slide1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ristian Bakke" userId="S::christian.bakke@uib.no::5692d319-6714-4b95-b7c1-45347f8b2858" providerId="AD" clId="Web-{F8C2F33C-4D7C-3329-94A3-7377128FDFBD}"/>
    <pc:docChg chg="modSld">
      <pc:chgData name="Christian Bakke" userId="S::christian.bakke@uib.no::5692d319-6714-4b95-b7c1-45347f8b2858" providerId="AD" clId="Web-{F8C2F33C-4D7C-3329-94A3-7377128FDFBD}" dt="2026-07-02T12:13:44.222" v="1" actId="1076"/>
      <pc:docMkLst>
        <pc:docMk/>
      </pc:docMkLst>
      <pc:sldChg chg="modSp">
        <pc:chgData name="Christian Bakke" userId="S::christian.bakke@uib.no::5692d319-6714-4b95-b7c1-45347f8b2858" providerId="AD" clId="Web-{F8C2F33C-4D7C-3329-94A3-7377128FDFBD}" dt="2026-07-02T12:13:44.222" v="1" actId="1076"/>
        <pc:sldMkLst>
          <pc:docMk/>
          <pc:sldMk cId="2197080397" sldId="2147309468"/>
        </pc:sldMkLst>
        <pc:picChg chg="mod">
          <ac:chgData name="Christian Bakke" userId="S::christian.bakke@uib.no::5692d319-6714-4b95-b7c1-45347f8b2858" providerId="AD" clId="Web-{F8C2F33C-4D7C-3329-94A3-7377128FDFBD}" dt="2026-07-02T12:13:44.222" v="1" actId="1076"/>
          <ac:picMkLst>
            <pc:docMk/>
            <pc:sldMk cId="2197080397" sldId="2147309468"/>
            <ac:picMk id="12" creationId="{2968F53B-3792-5F7B-8E52-389511087101}"/>
          </ac:picMkLst>
        </pc:picChg>
      </pc:sldChg>
    </pc:docChg>
  </pc:docChgLst>
  <pc:docChgLst>
    <pc:chgData name="Ida Bergstrøm" userId="829e9e81-6765-4288-8082-4721c35d4567" providerId="ADAL" clId="{FA99643A-CB15-4588-9036-616EC219758E}"/>
    <pc:docChg chg="modSld">
      <pc:chgData name="Ida Bergstrøm" userId="829e9e81-6765-4288-8082-4721c35d4567" providerId="ADAL" clId="{FA99643A-CB15-4588-9036-616EC219758E}" dt="2026-06-30T12:18:41.529" v="3" actId="14826"/>
      <pc:docMkLst>
        <pc:docMk/>
      </pc:docMkLst>
      <pc:sldChg chg="modSp mod">
        <pc:chgData name="Ida Bergstrøm" userId="829e9e81-6765-4288-8082-4721c35d4567" providerId="ADAL" clId="{FA99643A-CB15-4588-9036-616EC219758E}" dt="2026-06-30T12:11:43.409" v="1" actId="20577"/>
        <pc:sldMkLst>
          <pc:docMk/>
          <pc:sldMk cId="2992127543" sldId="644"/>
        </pc:sldMkLst>
        <pc:spChg chg="mod">
          <ac:chgData name="Ida Bergstrøm" userId="829e9e81-6765-4288-8082-4721c35d4567" providerId="ADAL" clId="{FA99643A-CB15-4588-9036-616EC219758E}" dt="2026-06-30T12:11:43.409" v="1" actId="20577"/>
          <ac:spMkLst>
            <pc:docMk/>
            <pc:sldMk cId="2992127543" sldId="644"/>
            <ac:spMk id="11" creationId="{F0978A4E-3430-398C-C87B-AA3D9584C436}"/>
          </ac:spMkLst>
        </pc:spChg>
      </pc:sldChg>
      <pc:sldChg chg="modSp">
        <pc:chgData name="Ida Bergstrøm" userId="829e9e81-6765-4288-8082-4721c35d4567" providerId="ADAL" clId="{FA99643A-CB15-4588-9036-616EC219758E}" dt="2026-06-30T12:18:41.529" v="3" actId="14826"/>
        <pc:sldMkLst>
          <pc:docMk/>
          <pc:sldMk cId="201641499" sldId="645"/>
        </pc:sldMkLst>
        <pc:picChg chg="mod">
          <ac:chgData name="Ida Bergstrøm" userId="829e9e81-6765-4288-8082-4721c35d4567" providerId="ADAL" clId="{FA99643A-CB15-4588-9036-616EC219758E}" dt="2026-06-30T12:18:41.529" v="3" actId="14826"/>
          <ac:picMkLst>
            <pc:docMk/>
            <pc:sldMk cId="201641499" sldId="645"/>
            <ac:picMk id="27" creationId="{C58CD7B8-F02C-15AF-60A4-873BF1A9BFAF}"/>
          </ac:picMkLst>
        </pc:picChg>
      </pc:sldChg>
    </pc:docChg>
  </pc:docChgLst>
  <pc:docChgLst>
    <pc:chgData name="Regine Rosland Lunde" userId="9dc50427-df5c-4336-b2b3-970e1cfe8b96" providerId="ADAL" clId="{D961E3B3-AC28-544D-8F8D-E18F733EE8BA}"/>
    <pc:docChg chg="undo custSel addSld delSld modSld sldOrd">
      <pc:chgData name="Regine Rosland Lunde" userId="9dc50427-df5c-4336-b2b3-970e1cfe8b96" providerId="ADAL" clId="{D961E3B3-AC28-544D-8F8D-E18F733EE8BA}" dt="2026-07-03T07:43:11.273" v="4657" actId="962"/>
      <pc:docMkLst>
        <pc:docMk/>
      </pc:docMkLst>
      <pc:sldChg chg="modSp mod">
        <pc:chgData name="Regine Rosland Lunde" userId="9dc50427-df5c-4336-b2b3-970e1cfe8b96" providerId="ADAL" clId="{D961E3B3-AC28-544D-8F8D-E18F733EE8BA}" dt="2026-06-30T11:29:09.315" v="1400" actId="790"/>
        <pc:sldMkLst>
          <pc:docMk/>
          <pc:sldMk cId="1959824850" sldId="258"/>
        </pc:sldMkLst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1959824850" sldId="258"/>
            <ac:spMk id="2" creationId="{2A2ABE5C-A62E-EBE1-43DB-7A7F2293F07A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1959824850" sldId="258"/>
            <ac:spMk id="3" creationId="{A553BBF8-F5FE-A214-0E03-B204B01FFA75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1959824850" sldId="258"/>
            <ac:spMk id="4" creationId="{4164E430-38AB-D8FD-96C0-5A0E95745F01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1959824850" sldId="258"/>
            <ac:spMk id="5" creationId="{78262E36-4700-A2BF-1983-3022FA83B9F5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1959824850" sldId="258"/>
            <ac:spMk id="6" creationId="{475250FF-F41C-8703-121C-C6E259DBD57D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1959824850" sldId="258"/>
            <ac:spMk id="7" creationId="{69BEA3A8-819B-54EB-42DF-B250B361346E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1959824850" sldId="258"/>
            <ac:spMk id="37" creationId="{0002E739-7719-E395-E8AC-1B8C9C8B32DF}"/>
          </ac:spMkLst>
        </pc:spChg>
      </pc:sldChg>
      <pc:sldChg chg="modSp mod">
        <pc:chgData name="Regine Rosland Lunde" userId="9dc50427-df5c-4336-b2b3-970e1cfe8b96" providerId="ADAL" clId="{D961E3B3-AC28-544D-8F8D-E18F733EE8BA}" dt="2026-06-30T11:29:09.315" v="1400" actId="790"/>
        <pc:sldMkLst>
          <pc:docMk/>
          <pc:sldMk cId="2716135118" sldId="272"/>
        </pc:sldMkLst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716135118" sldId="272"/>
            <ac:spMk id="4" creationId="{F6E361D9-CCB8-8CED-B4BE-B85AA0AE8472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716135118" sldId="272"/>
            <ac:spMk id="26" creationId="{AE3AD248-EDB5-F610-4D3F-4F2A0ABDF54F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716135118" sldId="272"/>
            <ac:spMk id="29" creationId="{1EF48875-EC7C-392C-28C8-B3F2FAED84BD}"/>
          </ac:spMkLst>
        </pc:spChg>
      </pc:sldChg>
      <pc:sldChg chg="modSp mod">
        <pc:chgData name="Regine Rosland Lunde" userId="9dc50427-df5c-4336-b2b3-970e1cfe8b96" providerId="ADAL" clId="{D961E3B3-AC28-544D-8F8D-E18F733EE8BA}" dt="2026-06-30T11:29:09.315" v="1400" actId="790"/>
        <pc:sldMkLst>
          <pc:docMk/>
          <pc:sldMk cId="1578231570" sldId="276"/>
        </pc:sldMkLst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1578231570" sldId="276"/>
            <ac:spMk id="3" creationId="{29717391-2D5C-CEF6-C3CC-095AD1923FA3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1578231570" sldId="276"/>
            <ac:spMk id="6" creationId="{4FBE9B81-52D5-DFAC-3928-391D4B75737F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1578231570" sldId="276"/>
            <ac:spMk id="8" creationId="{9252BEFD-6D1A-FA54-7409-0F545C8054BA}"/>
          </ac:spMkLst>
        </pc:spChg>
      </pc:sldChg>
      <pc:sldChg chg="modSp mod">
        <pc:chgData name="Regine Rosland Lunde" userId="9dc50427-df5c-4336-b2b3-970e1cfe8b96" providerId="ADAL" clId="{D961E3B3-AC28-544D-8F8D-E18F733EE8BA}" dt="2026-06-30T11:29:09.315" v="1400" actId="790"/>
        <pc:sldMkLst>
          <pc:docMk/>
          <pc:sldMk cId="1890380959" sldId="324"/>
        </pc:sldMkLst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1890380959" sldId="324"/>
            <ac:spMk id="2" creationId="{F678FC27-AF5C-24A4-15C1-3DB4E4091681}"/>
          </ac:spMkLst>
        </pc:spChg>
      </pc:sldChg>
      <pc:sldChg chg="modSp mod">
        <pc:chgData name="Regine Rosland Lunde" userId="9dc50427-df5c-4336-b2b3-970e1cfe8b96" providerId="ADAL" clId="{D961E3B3-AC28-544D-8F8D-E18F733EE8BA}" dt="2026-06-30T11:29:09.315" v="1400" actId="790"/>
        <pc:sldMkLst>
          <pc:docMk/>
          <pc:sldMk cId="234879512" sldId="341"/>
        </pc:sldMkLst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34879512" sldId="341"/>
            <ac:spMk id="3" creationId="{93744D98-3428-4067-A6F9-12BC1227F8C2}"/>
          </ac:spMkLst>
        </pc:spChg>
      </pc:sldChg>
      <pc:sldChg chg="modSp mod">
        <pc:chgData name="Regine Rosland Lunde" userId="9dc50427-df5c-4336-b2b3-970e1cfe8b96" providerId="ADAL" clId="{D961E3B3-AC28-544D-8F8D-E18F733EE8BA}" dt="2026-06-30T11:29:09.315" v="1400" actId="790"/>
        <pc:sldMkLst>
          <pc:docMk/>
          <pc:sldMk cId="3343327889" sldId="419"/>
        </pc:sldMkLst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3343327889" sldId="419"/>
            <ac:spMk id="3" creationId="{0CDB0C94-598F-A519-9C4A-EC241DCC4B8E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3343327889" sldId="419"/>
            <ac:spMk id="5" creationId="{6757CDE1-83EF-A9B4-01B9-D878C2A5B3A4}"/>
          </ac:spMkLst>
        </pc:spChg>
      </pc:sldChg>
      <pc:sldChg chg="modSp mod">
        <pc:chgData name="Regine Rosland Lunde" userId="9dc50427-df5c-4336-b2b3-970e1cfe8b96" providerId="ADAL" clId="{D961E3B3-AC28-544D-8F8D-E18F733EE8BA}" dt="2026-07-03T07:29:16.040" v="3285" actId="962"/>
        <pc:sldMkLst>
          <pc:docMk/>
          <pc:sldMk cId="413742001" sldId="485"/>
        </pc:sldMkLst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413742001" sldId="485"/>
            <ac:spMk id="4" creationId="{898CF418-B74B-DEDF-33B0-24583BBB6350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413742001" sldId="485"/>
            <ac:spMk id="6" creationId="{92F735AF-22DC-6547-C8E8-DF49B0416FBA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413742001" sldId="485"/>
            <ac:spMk id="8" creationId="{8033E066-003B-D338-9ED5-3B9CBE8577D0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413742001" sldId="485"/>
            <ac:spMk id="15" creationId="{C4E5AFCA-9393-7478-3197-2AA6CF2768B1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413742001" sldId="485"/>
            <ac:spMk id="17" creationId="{C82E8184-21E3-584B-B9A6-78E799158BEA}"/>
          </ac:spMkLst>
        </pc:spChg>
        <pc:spChg chg="mod">
          <ac:chgData name="Regine Rosland Lunde" userId="9dc50427-df5c-4336-b2b3-970e1cfe8b96" providerId="ADAL" clId="{D961E3B3-AC28-544D-8F8D-E18F733EE8BA}" dt="2026-07-03T07:29:16.040" v="3285" actId="962"/>
          <ac:spMkLst>
            <pc:docMk/>
            <pc:sldMk cId="413742001" sldId="485"/>
            <ac:spMk id="29" creationId="{17F6E305-17B8-9B1C-48B4-7476903332EE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413742001" sldId="485"/>
            <ac:spMk id="39" creationId="{5D4E80C6-5A45-4F4C-517D-8A7468F520F5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413742001" sldId="485"/>
            <ac:spMk id="40" creationId="{008B7ED7-108B-A7C4-64B4-D933CBF09945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413742001" sldId="485"/>
            <ac:spMk id="43" creationId="{6748DB4C-A4B2-EF8D-D777-E3FDD8553301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413742001" sldId="485"/>
            <ac:spMk id="44" creationId="{FED50275-9136-E55C-4690-53AEB2D72C64}"/>
          </ac:spMkLst>
        </pc:spChg>
      </pc:sldChg>
      <pc:sldChg chg="addSp modSp mod">
        <pc:chgData name="Regine Rosland Lunde" userId="9dc50427-df5c-4336-b2b3-970e1cfe8b96" providerId="ADAL" clId="{D961E3B3-AC28-544D-8F8D-E18F733EE8BA}" dt="2026-06-30T11:29:09.315" v="1400" actId="790"/>
        <pc:sldMkLst>
          <pc:docMk/>
          <pc:sldMk cId="1800053316" sldId="506"/>
        </pc:sldMkLst>
        <pc:spChg chg="add 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1800053316" sldId="506"/>
            <ac:spMk id="2" creationId="{AD8FC94A-4462-07CE-73B3-8A492931C212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1800053316" sldId="506"/>
            <ac:spMk id="5" creationId="{2FD00C8A-E6D1-A73D-3CE4-F2580375A054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1800053316" sldId="506"/>
            <ac:spMk id="6" creationId="{6C7230C7-9CB1-264C-C2AB-87E7AF5B8E42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1800053316" sldId="506"/>
            <ac:spMk id="7" creationId="{D097FDE0-369A-0E0E-9536-DA54DBE38233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1800053316" sldId="506"/>
            <ac:spMk id="9" creationId="{711549BD-93F1-2E52-F7C6-09235627A882}"/>
          </ac:spMkLst>
        </pc:spChg>
      </pc:sldChg>
      <pc:sldChg chg="modSp mod">
        <pc:chgData name="Regine Rosland Lunde" userId="9dc50427-df5c-4336-b2b3-970e1cfe8b96" providerId="ADAL" clId="{D961E3B3-AC28-544D-8F8D-E18F733EE8BA}" dt="2026-06-30T11:29:09.315" v="1400" actId="790"/>
        <pc:sldMkLst>
          <pc:docMk/>
          <pc:sldMk cId="2615070456" sldId="514"/>
        </pc:sldMkLst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615070456" sldId="514"/>
            <ac:spMk id="4" creationId="{E0EC17CF-D851-069B-CAE3-3C46EC7330A7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615070456" sldId="514"/>
            <ac:spMk id="5" creationId="{27ADC67D-283A-BC95-6179-5EF83146DBAA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615070456" sldId="514"/>
            <ac:spMk id="6" creationId="{F617485F-49BF-4F2F-522B-E16C94DD21DE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615070456" sldId="514"/>
            <ac:spMk id="7" creationId="{F6CDAAD1-A810-EF35-BC6E-2F166143A1F5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615070456" sldId="514"/>
            <ac:spMk id="8" creationId="{6E907170-30E9-D97F-9EEF-CDFB93AD8957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615070456" sldId="514"/>
            <ac:spMk id="9" creationId="{AF786ED8-1825-D4CB-471D-F868492148AC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615070456" sldId="514"/>
            <ac:spMk id="13" creationId="{204C4F03-91A4-BD89-09F0-487629A53B50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615070456" sldId="514"/>
            <ac:spMk id="14" creationId="{13AD82CD-7F73-F7D0-F140-77B105AAAC0B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615070456" sldId="514"/>
            <ac:spMk id="17" creationId="{1F521B0E-414E-6D76-B229-22ED635C9A23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615070456" sldId="514"/>
            <ac:spMk id="18" creationId="{357A1C67-D6D6-ACF8-C27F-88A400B426C6}"/>
          </ac:spMkLst>
        </pc:spChg>
      </pc:sldChg>
      <pc:sldChg chg="modSp mod">
        <pc:chgData name="Regine Rosland Lunde" userId="9dc50427-df5c-4336-b2b3-970e1cfe8b96" providerId="ADAL" clId="{D961E3B3-AC28-544D-8F8D-E18F733EE8BA}" dt="2026-06-30T11:29:09.315" v="1400" actId="790"/>
        <pc:sldMkLst>
          <pc:docMk/>
          <pc:sldMk cId="2231271790" sldId="516"/>
        </pc:sldMkLst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231271790" sldId="516"/>
            <ac:spMk id="2" creationId="{13735F16-9D83-5476-975D-5295B723EB53}"/>
          </ac:spMkLst>
        </pc:spChg>
      </pc:sldChg>
      <pc:sldChg chg="modSp mod">
        <pc:chgData name="Regine Rosland Lunde" userId="9dc50427-df5c-4336-b2b3-970e1cfe8b96" providerId="ADAL" clId="{D961E3B3-AC28-544D-8F8D-E18F733EE8BA}" dt="2026-06-30T11:29:09.315" v="1400" actId="790"/>
        <pc:sldMkLst>
          <pc:docMk/>
          <pc:sldMk cId="243648534" sldId="517"/>
        </pc:sldMkLst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43648534" sldId="517"/>
            <ac:spMk id="3" creationId="{28C31DB1-7B24-787A-94EA-82CFBA01172A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43648534" sldId="517"/>
            <ac:spMk id="6" creationId="{527ED563-5C10-C96A-FE41-07E645377187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43648534" sldId="517"/>
            <ac:spMk id="19" creationId="{461CA14F-D9D1-92B8-86F9-CF9B982CEEDF}"/>
          </ac:spMkLst>
        </pc:spChg>
      </pc:sldChg>
      <pc:sldChg chg="modSp mod">
        <pc:chgData name="Regine Rosland Lunde" userId="9dc50427-df5c-4336-b2b3-970e1cfe8b96" providerId="ADAL" clId="{D961E3B3-AC28-544D-8F8D-E18F733EE8BA}" dt="2026-06-30T11:29:09.315" v="1400" actId="790"/>
        <pc:sldMkLst>
          <pc:docMk/>
          <pc:sldMk cId="1762301725" sldId="529"/>
        </pc:sldMkLst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1762301725" sldId="529"/>
            <ac:spMk id="2" creationId="{4A1A6B3E-371F-4CBF-D9B0-8E8E254FD64A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1762301725" sldId="529"/>
            <ac:spMk id="16" creationId="{89B7B425-A6C3-9F92-A869-B7136192A8DF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1762301725" sldId="529"/>
            <ac:spMk id="18" creationId="{866DAF8C-D278-7157-A304-A655489FA0A2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1762301725" sldId="529"/>
            <ac:spMk id="19" creationId="{E8B3042A-248C-5073-60EC-BBF4E5B664DD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1762301725" sldId="529"/>
            <ac:spMk id="22" creationId="{0A414DCB-B958-EB3D-D7E9-ECCA37CD2665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1762301725" sldId="529"/>
            <ac:spMk id="23" creationId="{8C60FFE8-4AA1-62AD-9BA8-5BC2B963680F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1762301725" sldId="529"/>
            <ac:spMk id="26" creationId="{9520511A-65BD-9B6C-E027-7E273A880E2E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1762301725" sldId="529"/>
            <ac:spMk id="27" creationId="{4C995207-BF42-1736-B3F3-861B99F93D95}"/>
          </ac:spMkLst>
        </pc:spChg>
      </pc:sldChg>
      <pc:sldChg chg="modSp mod">
        <pc:chgData name="Regine Rosland Lunde" userId="9dc50427-df5c-4336-b2b3-970e1cfe8b96" providerId="ADAL" clId="{D961E3B3-AC28-544D-8F8D-E18F733EE8BA}" dt="2026-06-30T11:29:09.315" v="1400" actId="790"/>
        <pc:sldMkLst>
          <pc:docMk/>
          <pc:sldMk cId="3009669195" sldId="536"/>
        </pc:sldMkLst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3009669195" sldId="536"/>
            <ac:spMk id="3" creationId="{6E392907-33B6-F2E7-EFD0-343EBD8ED983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3009669195" sldId="536"/>
            <ac:spMk id="6" creationId="{57C1D754-9541-4212-F52D-05A977EE52FB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3009669195" sldId="536"/>
            <ac:spMk id="8" creationId="{7D0DA235-6711-5888-D596-49F877331F55}"/>
          </ac:spMkLst>
        </pc:spChg>
      </pc:sldChg>
      <pc:sldChg chg="modSp mod">
        <pc:chgData name="Regine Rosland Lunde" userId="9dc50427-df5c-4336-b2b3-970e1cfe8b96" providerId="ADAL" clId="{D961E3B3-AC28-544D-8F8D-E18F733EE8BA}" dt="2026-06-30T11:29:09.315" v="1400" actId="790"/>
        <pc:sldMkLst>
          <pc:docMk/>
          <pc:sldMk cId="556328266" sldId="537"/>
        </pc:sldMkLst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556328266" sldId="537"/>
            <ac:spMk id="2" creationId="{49733EA9-943A-633D-8866-A8B73021496A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556328266" sldId="537"/>
            <ac:spMk id="5" creationId="{61BDF491-1B7D-BDDB-D9D5-A622B49BFF05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556328266" sldId="537"/>
            <ac:spMk id="7" creationId="{E8DCD2AB-1203-566C-E084-6DA9D4D8B86A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556328266" sldId="537"/>
            <ac:spMk id="8" creationId="{D38E2FF2-583D-AC5F-5C35-E3EE5A1B8DF1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556328266" sldId="537"/>
            <ac:spMk id="9" creationId="{3582771C-010F-B6D9-64DB-A323F32DAC81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556328266" sldId="537"/>
            <ac:spMk id="10" creationId="{63C8A31D-4C22-A31A-C498-833BBB28552A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556328266" sldId="537"/>
            <ac:spMk id="11" creationId="{A06B5800-7F3C-0519-3A96-E76C3A341CA0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556328266" sldId="537"/>
            <ac:spMk id="12" creationId="{41000A20-030A-C764-EF66-6F73F228BCF7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556328266" sldId="537"/>
            <ac:spMk id="13" creationId="{18A35E00-7311-C107-3B72-D408B1F3C8EF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556328266" sldId="537"/>
            <ac:spMk id="14" creationId="{AEB9AD91-032C-E17F-494F-A942B4431A5A}"/>
          </ac:spMkLst>
        </pc:spChg>
      </pc:sldChg>
      <pc:sldChg chg="modSp mod">
        <pc:chgData name="Regine Rosland Lunde" userId="9dc50427-df5c-4336-b2b3-970e1cfe8b96" providerId="ADAL" clId="{D961E3B3-AC28-544D-8F8D-E18F733EE8BA}" dt="2026-06-30T11:29:09.315" v="1400" actId="790"/>
        <pc:sldMkLst>
          <pc:docMk/>
          <pc:sldMk cId="428485317" sldId="538"/>
        </pc:sldMkLst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428485317" sldId="538"/>
            <ac:spMk id="3" creationId="{8B476C82-AE68-1561-DF86-FE13BFB77F77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428485317" sldId="538"/>
            <ac:spMk id="12" creationId="{9EDE4C16-E33E-D931-24C4-96A186BEF864}"/>
          </ac:spMkLst>
        </pc:spChg>
      </pc:sldChg>
      <pc:sldChg chg="modSp mod">
        <pc:chgData name="Regine Rosland Lunde" userId="9dc50427-df5c-4336-b2b3-970e1cfe8b96" providerId="ADAL" clId="{D961E3B3-AC28-544D-8F8D-E18F733EE8BA}" dt="2026-06-30T11:29:09.315" v="1400" actId="790"/>
        <pc:sldMkLst>
          <pc:docMk/>
          <pc:sldMk cId="3502145611" sldId="540"/>
        </pc:sldMkLst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3502145611" sldId="540"/>
            <ac:spMk id="2" creationId="{C08665DC-5FC5-1A09-EDDD-55240AADBD61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3502145611" sldId="540"/>
            <ac:spMk id="15" creationId="{F213D7AB-17A1-5183-D385-54CF84F1CC22}"/>
          </ac:spMkLst>
        </pc:spChg>
      </pc:sldChg>
      <pc:sldChg chg="modSp mod">
        <pc:chgData name="Regine Rosland Lunde" userId="9dc50427-df5c-4336-b2b3-970e1cfe8b96" providerId="ADAL" clId="{D961E3B3-AC28-544D-8F8D-E18F733EE8BA}" dt="2026-06-30T11:29:09.315" v="1400" actId="790"/>
        <pc:sldMkLst>
          <pc:docMk/>
          <pc:sldMk cId="1742312308" sldId="541"/>
        </pc:sldMkLst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1742312308" sldId="541"/>
            <ac:spMk id="2" creationId="{7F6FB8A1-17BB-97EA-B3D7-CE7B65A8AB3C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1742312308" sldId="541"/>
            <ac:spMk id="4" creationId="{1E8D1637-2AB9-C9B6-5F84-3D5FF6F9585B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1742312308" sldId="541"/>
            <ac:spMk id="7" creationId="{C8720715-EA81-C3B7-4035-1D7A274BA4A1}"/>
          </ac:spMkLst>
        </pc:spChg>
      </pc:sldChg>
      <pc:sldChg chg="modSp mod">
        <pc:chgData name="Regine Rosland Lunde" userId="9dc50427-df5c-4336-b2b3-970e1cfe8b96" providerId="ADAL" clId="{D961E3B3-AC28-544D-8F8D-E18F733EE8BA}" dt="2026-06-30T11:29:09.315" v="1400" actId="790"/>
        <pc:sldMkLst>
          <pc:docMk/>
          <pc:sldMk cId="60418612" sldId="554"/>
        </pc:sldMkLst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60418612" sldId="554"/>
            <ac:spMk id="2" creationId="{F35A40DC-6D06-EED1-8781-E7FF8F2B3243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60418612" sldId="554"/>
            <ac:spMk id="3" creationId="{CF0656FA-3500-AF2B-3820-3E8F1607BEF8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60418612" sldId="554"/>
            <ac:spMk id="4" creationId="{AEBD1A74-A2C2-8526-67B6-52417CDC143F}"/>
          </ac:spMkLst>
        </pc:spChg>
      </pc:sldChg>
      <pc:sldChg chg="modSp mod">
        <pc:chgData name="Regine Rosland Lunde" userId="9dc50427-df5c-4336-b2b3-970e1cfe8b96" providerId="ADAL" clId="{D961E3B3-AC28-544D-8F8D-E18F733EE8BA}" dt="2026-06-30T11:29:09.315" v="1400" actId="790"/>
        <pc:sldMkLst>
          <pc:docMk/>
          <pc:sldMk cId="1833450859" sldId="558"/>
        </pc:sldMkLst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1833450859" sldId="558"/>
            <ac:spMk id="2" creationId="{0D4E6C92-CAF4-68EC-94E6-A8B50FF093B9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1833450859" sldId="558"/>
            <ac:spMk id="3" creationId="{C2A5E39C-865D-0F9A-D02E-E0FDF372BDA5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1833450859" sldId="558"/>
            <ac:spMk id="4" creationId="{CE9C070D-8C4C-FABD-D722-EB0731B3EA26}"/>
          </ac:spMkLst>
        </pc:spChg>
      </pc:sldChg>
      <pc:sldChg chg="modSp mod">
        <pc:chgData name="Regine Rosland Lunde" userId="9dc50427-df5c-4336-b2b3-970e1cfe8b96" providerId="ADAL" clId="{D961E3B3-AC28-544D-8F8D-E18F733EE8BA}" dt="2026-06-30T11:29:09.315" v="1400" actId="790"/>
        <pc:sldMkLst>
          <pc:docMk/>
          <pc:sldMk cId="3962453917" sldId="559"/>
        </pc:sldMkLst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3962453917" sldId="559"/>
            <ac:spMk id="2" creationId="{4F4A0548-3CB4-FE54-B46A-CD82670AC667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3962453917" sldId="559"/>
            <ac:spMk id="3" creationId="{4C37A29E-64DE-F0CA-5EA8-DD5683EDBE03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3962453917" sldId="559"/>
            <ac:spMk id="7" creationId="{A28C6CC6-5354-F6E7-1236-92F29669D4CC}"/>
          </ac:spMkLst>
        </pc:spChg>
      </pc:sldChg>
      <pc:sldChg chg="modSp mod">
        <pc:chgData name="Regine Rosland Lunde" userId="9dc50427-df5c-4336-b2b3-970e1cfe8b96" providerId="ADAL" clId="{D961E3B3-AC28-544D-8F8D-E18F733EE8BA}" dt="2026-06-30T11:29:09.315" v="1400" actId="790"/>
        <pc:sldMkLst>
          <pc:docMk/>
          <pc:sldMk cId="2972198772" sldId="562"/>
        </pc:sldMkLst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972198772" sldId="562"/>
            <ac:spMk id="2" creationId="{C7F4566C-D82A-5AE7-F2BF-A0AAA8F22182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972198772" sldId="562"/>
            <ac:spMk id="4" creationId="{88F751E2-AC17-D028-8290-8C4541436AA4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972198772" sldId="562"/>
            <ac:spMk id="6" creationId="{6F43C1FA-5BB7-E560-7400-F2E70B5C5DA8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972198772" sldId="562"/>
            <ac:spMk id="8" creationId="{3630EC76-C9E6-57C0-C07C-9E0A1B5650E4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972198772" sldId="562"/>
            <ac:spMk id="10" creationId="{863A2CD7-74B8-6A6C-C185-6F1216DEB5A0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972198772" sldId="562"/>
            <ac:spMk id="12" creationId="{E7FB568D-87C7-F8D0-AF31-C427E3951329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972198772" sldId="562"/>
            <ac:spMk id="14" creationId="{0F8033C1-1BB4-4692-37BD-5E2CE4DA8794}"/>
          </ac:spMkLst>
        </pc:spChg>
      </pc:sldChg>
      <pc:sldChg chg="modSp mod">
        <pc:chgData name="Regine Rosland Lunde" userId="9dc50427-df5c-4336-b2b3-970e1cfe8b96" providerId="ADAL" clId="{D961E3B3-AC28-544D-8F8D-E18F733EE8BA}" dt="2026-06-30T11:29:09.315" v="1400" actId="790"/>
        <pc:sldMkLst>
          <pc:docMk/>
          <pc:sldMk cId="3381799014" sldId="566"/>
        </pc:sldMkLst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3381799014" sldId="566"/>
            <ac:spMk id="3" creationId="{363FA3F5-6110-D7E7-B217-8B3E7337D23A}"/>
          </ac:spMkLst>
        </pc:spChg>
      </pc:sldChg>
      <pc:sldChg chg="addSp delSp modSp mod modNotesTx">
        <pc:chgData name="Regine Rosland Lunde" userId="9dc50427-df5c-4336-b2b3-970e1cfe8b96" providerId="ADAL" clId="{D961E3B3-AC28-544D-8F8D-E18F733EE8BA}" dt="2026-07-02T12:32:50.750" v="1801" actId="20577"/>
        <pc:sldMkLst>
          <pc:docMk/>
          <pc:sldMk cId="774661791" sldId="570"/>
        </pc:sldMkLst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774661791" sldId="570"/>
            <ac:spMk id="2" creationId="{865D6815-D9A5-302B-A191-CAF1B0E3DB55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774661791" sldId="570"/>
            <ac:spMk id="23" creationId="{87C1B905-2981-420F-CB28-FB3D6521A6D6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774661791" sldId="570"/>
            <ac:spMk id="24" creationId="{55558DD1-A67A-CA1B-88B7-D34474F73AA1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774661791" sldId="570"/>
            <ac:spMk id="25" creationId="{D253F0B6-2CC0-3DBC-A432-1F4412CC37CD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774661791" sldId="570"/>
            <ac:spMk id="26" creationId="{0F662B34-B890-2B3A-7D9A-E65F2EED3FE2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774661791" sldId="570"/>
            <ac:spMk id="27" creationId="{B3939AFC-FEF0-E1AC-EBD1-31386F535B29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774661791" sldId="570"/>
            <ac:spMk id="28" creationId="{178DD1E9-82F0-B566-7B0C-077C8FC25F40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774661791" sldId="570"/>
            <ac:spMk id="29" creationId="{B737C634-D037-8B21-FB8B-65545428B186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774661791" sldId="570"/>
            <ac:spMk id="30" creationId="{6F2F6750-43BA-58AB-B26A-B1754C745E17}"/>
          </ac:spMkLst>
        </pc:spChg>
        <pc:picChg chg="mod">
          <ac:chgData name="Regine Rosland Lunde" userId="9dc50427-df5c-4336-b2b3-970e1cfe8b96" providerId="ADAL" clId="{D961E3B3-AC28-544D-8F8D-E18F733EE8BA}" dt="2026-06-18T08:26:43.956" v="287" actId="1076"/>
          <ac:picMkLst>
            <pc:docMk/>
            <pc:sldMk cId="774661791" sldId="570"/>
            <ac:picMk id="9" creationId="{8B00A92F-4A44-B859-13CF-5807BB3EF021}"/>
          </ac:picMkLst>
        </pc:picChg>
        <pc:picChg chg="add del mod modCrop">
          <ac:chgData name="Regine Rosland Lunde" userId="9dc50427-df5c-4336-b2b3-970e1cfe8b96" providerId="ADAL" clId="{D961E3B3-AC28-544D-8F8D-E18F733EE8BA}" dt="2026-06-18T11:38:31.247" v="447" actId="14826"/>
          <ac:picMkLst>
            <pc:docMk/>
            <pc:sldMk cId="774661791" sldId="570"/>
            <ac:picMk id="11" creationId="{0D4164CC-AEAF-97F8-1F8A-8A1835F125A6}"/>
          </ac:picMkLst>
        </pc:picChg>
      </pc:sldChg>
      <pc:sldChg chg="modSp mod">
        <pc:chgData name="Regine Rosland Lunde" userId="9dc50427-df5c-4336-b2b3-970e1cfe8b96" providerId="ADAL" clId="{D961E3B3-AC28-544D-8F8D-E18F733EE8BA}" dt="2026-06-30T11:29:09.315" v="1400" actId="790"/>
        <pc:sldMkLst>
          <pc:docMk/>
          <pc:sldMk cId="2362157727" sldId="572"/>
        </pc:sldMkLst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362157727" sldId="572"/>
            <ac:spMk id="2" creationId="{D14B07FF-07D1-DB79-4D2D-02BA85E7E23A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362157727" sldId="572"/>
            <ac:spMk id="4" creationId="{A0B01829-3395-DB76-68F4-79CDCE5A1AC9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362157727" sldId="572"/>
            <ac:spMk id="8" creationId="{A0B672B1-5773-A77D-FD25-A3387012491D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362157727" sldId="572"/>
            <ac:spMk id="10" creationId="{F4A9719A-77A3-1C88-CEA9-22995DE72074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362157727" sldId="572"/>
            <ac:spMk id="12" creationId="{7BC7B74A-B27C-1C9A-4783-C7741770AA1C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362157727" sldId="572"/>
            <ac:spMk id="14" creationId="{449AF479-571E-6CF9-967C-2DED94E1E881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362157727" sldId="572"/>
            <ac:spMk id="39" creationId="{026C5DA2-2E32-7D8D-AF34-80DB004A9D03}"/>
          </ac:spMkLst>
        </pc:spChg>
        <pc:picChg chg="mod">
          <ac:chgData name="Regine Rosland Lunde" userId="9dc50427-df5c-4336-b2b3-970e1cfe8b96" providerId="ADAL" clId="{D961E3B3-AC28-544D-8F8D-E18F733EE8BA}" dt="2026-06-18T09:18:06.545" v="336" actId="14826"/>
          <ac:picMkLst>
            <pc:docMk/>
            <pc:sldMk cId="2362157727" sldId="572"/>
            <ac:picMk id="16" creationId="{3B249365-5F6E-BDBE-486A-7F6261DE997F}"/>
          </ac:picMkLst>
        </pc:picChg>
      </pc:sldChg>
      <pc:sldChg chg="modSp mod">
        <pc:chgData name="Regine Rosland Lunde" userId="9dc50427-df5c-4336-b2b3-970e1cfe8b96" providerId="ADAL" clId="{D961E3B3-AC28-544D-8F8D-E18F733EE8BA}" dt="2026-06-30T11:29:09.315" v="1400" actId="790"/>
        <pc:sldMkLst>
          <pc:docMk/>
          <pc:sldMk cId="3474883737" sldId="574"/>
        </pc:sldMkLst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3474883737" sldId="574"/>
            <ac:spMk id="5" creationId="{B0FD4BC2-4D79-34BB-D587-C6943D3E6001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3474883737" sldId="574"/>
            <ac:spMk id="12" creationId="{33567C4A-A68F-E390-9B8F-66C9F9F3D5BE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3474883737" sldId="574"/>
            <ac:spMk id="13" creationId="{EF8B44FF-BDB7-9324-2CB3-CB0F95F126AB}"/>
          </ac:spMkLst>
        </pc:spChg>
        <pc:picChg chg="mod">
          <ac:chgData name="Regine Rosland Lunde" userId="9dc50427-df5c-4336-b2b3-970e1cfe8b96" providerId="ADAL" clId="{D961E3B3-AC28-544D-8F8D-E18F733EE8BA}" dt="2026-06-18T09:29:15.059" v="353" actId="14826"/>
          <ac:picMkLst>
            <pc:docMk/>
            <pc:sldMk cId="3474883737" sldId="574"/>
            <ac:picMk id="15" creationId="{39A14B84-0E12-0AB8-A653-12E2062BDC47}"/>
          </ac:picMkLst>
        </pc:picChg>
        <pc:picChg chg="mod">
          <ac:chgData name="Regine Rosland Lunde" userId="9dc50427-df5c-4336-b2b3-970e1cfe8b96" providerId="ADAL" clId="{D961E3B3-AC28-544D-8F8D-E18F733EE8BA}" dt="2026-06-18T09:28:57.366" v="352" actId="14826"/>
          <ac:picMkLst>
            <pc:docMk/>
            <pc:sldMk cId="3474883737" sldId="574"/>
            <ac:picMk id="17" creationId="{A029F57E-B2F3-C0D9-2B0B-8071F07CC800}"/>
          </ac:picMkLst>
        </pc:picChg>
      </pc:sldChg>
      <pc:sldChg chg="modSp mod">
        <pc:chgData name="Regine Rosland Lunde" userId="9dc50427-df5c-4336-b2b3-970e1cfe8b96" providerId="ADAL" clId="{D961E3B3-AC28-544D-8F8D-E18F733EE8BA}" dt="2026-06-30T11:29:09.315" v="1400" actId="790"/>
        <pc:sldMkLst>
          <pc:docMk/>
          <pc:sldMk cId="899572603" sldId="578"/>
        </pc:sldMkLst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899572603" sldId="578"/>
            <ac:spMk id="7" creationId="{27029ECF-7AE5-C9D9-847B-70292AB201F7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899572603" sldId="578"/>
            <ac:spMk id="8" creationId="{079E43D8-869F-3526-108D-F8554FE6FA6E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899572603" sldId="578"/>
            <ac:spMk id="11" creationId="{121FE5CC-5160-4F29-9098-5FEC744775E0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899572603" sldId="578"/>
            <ac:spMk id="13" creationId="{2173A57D-07A8-5A50-AEA9-5BD5F47B49E4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899572603" sldId="578"/>
            <ac:spMk id="15" creationId="{4E5BCBB2-4067-A177-59DF-912EAAA5543F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899572603" sldId="578"/>
            <ac:spMk id="17" creationId="{65D41AA2-7C4C-5EB1-82C4-B85543E2B34C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899572603" sldId="578"/>
            <ac:spMk id="19" creationId="{5723586E-6B6C-7F90-08EE-59161231B932}"/>
          </ac:spMkLst>
        </pc:spChg>
        <pc:picChg chg="mod">
          <ac:chgData name="Regine Rosland Lunde" userId="9dc50427-df5c-4336-b2b3-970e1cfe8b96" providerId="ADAL" clId="{D961E3B3-AC28-544D-8F8D-E18F733EE8BA}" dt="2026-06-18T09:17:32.145" v="335" actId="14826"/>
          <ac:picMkLst>
            <pc:docMk/>
            <pc:sldMk cId="899572603" sldId="578"/>
            <ac:picMk id="9" creationId="{DEA6DFC0-702F-621D-677A-5003CC71CF22}"/>
          </ac:picMkLst>
        </pc:picChg>
      </pc:sldChg>
      <pc:sldChg chg="modSp mod">
        <pc:chgData name="Regine Rosland Lunde" userId="9dc50427-df5c-4336-b2b3-970e1cfe8b96" providerId="ADAL" clId="{D961E3B3-AC28-544D-8F8D-E18F733EE8BA}" dt="2026-06-30T11:29:09.315" v="1400" actId="790"/>
        <pc:sldMkLst>
          <pc:docMk/>
          <pc:sldMk cId="2924932128" sldId="580"/>
        </pc:sldMkLst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924932128" sldId="580"/>
            <ac:spMk id="3" creationId="{6D676E09-6C21-1FCE-06AF-95565E8902B6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924932128" sldId="580"/>
            <ac:spMk id="6" creationId="{5FF8546C-9FC9-3828-0B3F-5FD4FEF30119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924932128" sldId="580"/>
            <ac:spMk id="8" creationId="{EB9B8330-491C-C66D-A145-58016E889CC5}"/>
          </ac:spMkLst>
        </pc:spChg>
      </pc:sldChg>
      <pc:sldChg chg="modSp mod">
        <pc:chgData name="Regine Rosland Lunde" userId="9dc50427-df5c-4336-b2b3-970e1cfe8b96" providerId="ADAL" clId="{D961E3B3-AC28-544D-8F8D-E18F733EE8BA}" dt="2026-06-30T11:29:09.315" v="1400" actId="790"/>
        <pc:sldMkLst>
          <pc:docMk/>
          <pc:sldMk cId="284865380" sldId="581"/>
        </pc:sldMkLst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84865380" sldId="581"/>
            <ac:spMk id="2" creationId="{04AD0C69-9E11-53CA-6222-45BBD32309B4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84865380" sldId="581"/>
            <ac:spMk id="4" creationId="{5DAFA308-E2AE-7EF3-8DD8-3E92D2A0279F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84865380" sldId="581"/>
            <ac:spMk id="5" creationId="{030F484B-AEFF-881A-5B12-2ABA62303CFD}"/>
          </ac:spMkLst>
        </pc:spChg>
      </pc:sldChg>
      <pc:sldChg chg="modSp mod">
        <pc:chgData name="Regine Rosland Lunde" userId="9dc50427-df5c-4336-b2b3-970e1cfe8b96" providerId="ADAL" clId="{D961E3B3-AC28-544D-8F8D-E18F733EE8BA}" dt="2026-06-30T11:29:09.315" v="1400" actId="790"/>
        <pc:sldMkLst>
          <pc:docMk/>
          <pc:sldMk cId="4077511716" sldId="582"/>
        </pc:sldMkLst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4077511716" sldId="582"/>
            <ac:spMk id="3" creationId="{97C0009E-F96C-20FF-6CD9-ADA5D6FAD127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4077511716" sldId="582"/>
            <ac:spMk id="5" creationId="{C8742D55-0B18-571D-B16E-30961E921FF6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4077511716" sldId="582"/>
            <ac:spMk id="7" creationId="{0ECF24DE-E032-B6A4-B4E8-E6FE1C7A2B05}"/>
          </ac:spMkLst>
        </pc:spChg>
      </pc:sldChg>
      <pc:sldChg chg="modSp mod">
        <pc:chgData name="Regine Rosland Lunde" userId="9dc50427-df5c-4336-b2b3-970e1cfe8b96" providerId="ADAL" clId="{D961E3B3-AC28-544D-8F8D-E18F733EE8BA}" dt="2026-06-30T11:29:09.315" v="1400" actId="790"/>
        <pc:sldMkLst>
          <pc:docMk/>
          <pc:sldMk cId="159099198" sldId="584"/>
        </pc:sldMkLst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159099198" sldId="584"/>
            <ac:spMk id="3" creationId="{402123BD-B997-F207-2822-3FBCDEE73377}"/>
          </ac:spMkLst>
        </pc:spChg>
      </pc:sldChg>
      <pc:sldChg chg="modSp mod">
        <pc:chgData name="Regine Rosland Lunde" userId="9dc50427-df5c-4336-b2b3-970e1cfe8b96" providerId="ADAL" clId="{D961E3B3-AC28-544D-8F8D-E18F733EE8BA}" dt="2026-06-30T11:29:09.315" v="1400" actId="790"/>
        <pc:sldMkLst>
          <pc:docMk/>
          <pc:sldMk cId="3510538432" sldId="586"/>
        </pc:sldMkLst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3510538432" sldId="586"/>
            <ac:spMk id="3" creationId="{3821C3C0-AAC8-7CBF-E6E0-7986FF1070DA}"/>
          </ac:spMkLst>
        </pc:spChg>
      </pc:sldChg>
      <pc:sldChg chg="modSp mod">
        <pc:chgData name="Regine Rosland Lunde" userId="9dc50427-df5c-4336-b2b3-970e1cfe8b96" providerId="ADAL" clId="{D961E3B3-AC28-544D-8F8D-E18F733EE8BA}" dt="2026-06-30T11:29:09.315" v="1400" actId="790"/>
        <pc:sldMkLst>
          <pc:docMk/>
          <pc:sldMk cId="1195619018" sldId="587"/>
        </pc:sldMkLst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1195619018" sldId="587"/>
            <ac:spMk id="2" creationId="{3C7F8BB0-4393-3726-B630-3D6C42D02BB8}"/>
          </ac:spMkLst>
        </pc:spChg>
      </pc:sldChg>
      <pc:sldChg chg="modSp mod">
        <pc:chgData name="Regine Rosland Lunde" userId="9dc50427-df5c-4336-b2b3-970e1cfe8b96" providerId="ADAL" clId="{D961E3B3-AC28-544D-8F8D-E18F733EE8BA}" dt="2026-06-30T11:29:09.315" v="1400" actId="790"/>
        <pc:sldMkLst>
          <pc:docMk/>
          <pc:sldMk cId="1943387613" sldId="589"/>
        </pc:sldMkLst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1943387613" sldId="589"/>
            <ac:spMk id="3" creationId="{6D33ADC7-4349-0013-6EDE-62DDB7C7B59C}"/>
          </ac:spMkLst>
        </pc:spChg>
      </pc:sldChg>
      <pc:sldChg chg="modSp mod">
        <pc:chgData name="Regine Rosland Lunde" userId="9dc50427-df5c-4336-b2b3-970e1cfe8b96" providerId="ADAL" clId="{D961E3B3-AC28-544D-8F8D-E18F733EE8BA}" dt="2026-06-30T11:29:09.315" v="1400" actId="790"/>
        <pc:sldMkLst>
          <pc:docMk/>
          <pc:sldMk cId="1608270789" sldId="590"/>
        </pc:sldMkLst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1608270789" sldId="590"/>
            <ac:spMk id="3" creationId="{4A8EA7A2-2EB9-1C98-CF35-6A17B259EF0D}"/>
          </ac:spMkLst>
        </pc:spChg>
      </pc:sldChg>
      <pc:sldChg chg="modSp mod">
        <pc:chgData name="Regine Rosland Lunde" userId="9dc50427-df5c-4336-b2b3-970e1cfe8b96" providerId="ADAL" clId="{D961E3B3-AC28-544D-8F8D-E18F733EE8BA}" dt="2026-06-30T11:29:09.315" v="1400" actId="790"/>
        <pc:sldMkLst>
          <pc:docMk/>
          <pc:sldMk cId="2950490988" sldId="592"/>
        </pc:sldMkLst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950490988" sldId="592"/>
            <ac:spMk id="3" creationId="{BB43F76B-8EB5-414F-1DA7-880F314C2E36}"/>
          </ac:spMkLst>
        </pc:spChg>
      </pc:sldChg>
      <pc:sldChg chg="modSp mod">
        <pc:chgData name="Regine Rosland Lunde" userId="9dc50427-df5c-4336-b2b3-970e1cfe8b96" providerId="ADAL" clId="{D961E3B3-AC28-544D-8F8D-E18F733EE8BA}" dt="2026-06-30T11:29:09.315" v="1400" actId="790"/>
        <pc:sldMkLst>
          <pc:docMk/>
          <pc:sldMk cId="3398110498" sldId="593"/>
        </pc:sldMkLst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3398110498" sldId="593"/>
            <ac:spMk id="2" creationId="{ABFE12ED-6A7C-D04E-97FD-17012CB9FF99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3398110498" sldId="593"/>
            <ac:spMk id="3" creationId="{7EC21CA9-5F45-9E5A-8929-D6649643390B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3398110498" sldId="593"/>
            <ac:spMk id="4" creationId="{C7FC0D01-CA41-0B39-4EC9-1D81CEAFA667}"/>
          </ac:spMkLst>
        </pc:spChg>
      </pc:sldChg>
      <pc:sldChg chg="modSp mod">
        <pc:chgData name="Regine Rosland Lunde" userId="9dc50427-df5c-4336-b2b3-970e1cfe8b96" providerId="ADAL" clId="{D961E3B3-AC28-544D-8F8D-E18F733EE8BA}" dt="2026-06-30T11:29:09.315" v="1400" actId="790"/>
        <pc:sldMkLst>
          <pc:docMk/>
          <pc:sldMk cId="1135807029" sldId="594"/>
        </pc:sldMkLst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1135807029" sldId="594"/>
            <ac:spMk id="2" creationId="{ABFE12ED-6A7C-D04E-97FD-17012CB9FF99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1135807029" sldId="594"/>
            <ac:spMk id="4" creationId="{C7FC0D01-CA41-0B39-4EC9-1D81CEAFA667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1135807029" sldId="594"/>
            <ac:spMk id="5" creationId="{DB4430DC-F4E9-D2DE-22B2-7990FAD6D3DB}"/>
          </ac:spMkLst>
        </pc:spChg>
      </pc:sldChg>
      <pc:sldChg chg="modSp mod">
        <pc:chgData name="Regine Rosland Lunde" userId="9dc50427-df5c-4336-b2b3-970e1cfe8b96" providerId="ADAL" clId="{D961E3B3-AC28-544D-8F8D-E18F733EE8BA}" dt="2026-06-30T11:29:09.315" v="1400" actId="790"/>
        <pc:sldMkLst>
          <pc:docMk/>
          <pc:sldMk cId="2498567890" sldId="595"/>
        </pc:sldMkLst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498567890" sldId="595"/>
            <ac:spMk id="3" creationId="{260D7B9B-C03A-671B-968B-2362A8FCC252}"/>
          </ac:spMkLst>
        </pc:spChg>
      </pc:sldChg>
      <pc:sldChg chg="modSp mod">
        <pc:chgData name="Regine Rosland Lunde" userId="9dc50427-df5c-4336-b2b3-970e1cfe8b96" providerId="ADAL" clId="{D961E3B3-AC28-544D-8F8D-E18F733EE8BA}" dt="2026-06-30T11:29:09.315" v="1400" actId="790"/>
        <pc:sldMkLst>
          <pc:docMk/>
          <pc:sldMk cId="2704849297" sldId="596"/>
        </pc:sldMkLst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704849297" sldId="596"/>
            <ac:spMk id="2" creationId="{ABFE12ED-6A7C-D04E-97FD-17012CB9FF99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704849297" sldId="596"/>
            <ac:spMk id="4" creationId="{C7FC0D01-CA41-0B39-4EC9-1D81CEAFA667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704849297" sldId="596"/>
            <ac:spMk id="5" creationId="{54CE6AC4-4472-5B65-8B6C-2C8B215ABA34}"/>
          </ac:spMkLst>
        </pc:spChg>
      </pc:sldChg>
      <pc:sldChg chg="modSp mod">
        <pc:chgData name="Regine Rosland Lunde" userId="9dc50427-df5c-4336-b2b3-970e1cfe8b96" providerId="ADAL" clId="{D961E3B3-AC28-544D-8F8D-E18F733EE8BA}" dt="2026-06-30T11:29:09.315" v="1400" actId="790"/>
        <pc:sldMkLst>
          <pc:docMk/>
          <pc:sldMk cId="58734242" sldId="597"/>
        </pc:sldMkLst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58734242" sldId="597"/>
            <ac:spMk id="2" creationId="{ABFE12ED-6A7C-D04E-97FD-17012CB9FF99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58734242" sldId="597"/>
            <ac:spMk id="4" creationId="{C7FC0D01-CA41-0B39-4EC9-1D81CEAFA667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58734242" sldId="597"/>
            <ac:spMk id="6" creationId="{60281CF3-45DF-56D0-F335-50B0B36297D7}"/>
          </ac:spMkLst>
        </pc:spChg>
      </pc:sldChg>
      <pc:sldChg chg="modSp mod">
        <pc:chgData name="Regine Rosland Lunde" userId="9dc50427-df5c-4336-b2b3-970e1cfe8b96" providerId="ADAL" clId="{D961E3B3-AC28-544D-8F8D-E18F733EE8BA}" dt="2026-06-30T11:29:09.315" v="1400" actId="790"/>
        <pc:sldMkLst>
          <pc:docMk/>
          <pc:sldMk cId="1049108978" sldId="598"/>
        </pc:sldMkLst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1049108978" sldId="598"/>
            <ac:spMk id="2" creationId="{ABFE12ED-6A7C-D04E-97FD-17012CB9FF99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1049108978" sldId="598"/>
            <ac:spMk id="3" creationId="{4FEFBDFD-5A78-92C3-DCC7-235D709EFBAD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1049108978" sldId="598"/>
            <ac:spMk id="4" creationId="{C7FC0D01-CA41-0B39-4EC9-1D81CEAFA667}"/>
          </ac:spMkLst>
        </pc:spChg>
      </pc:sldChg>
      <pc:sldChg chg="modSp mod">
        <pc:chgData name="Regine Rosland Lunde" userId="9dc50427-df5c-4336-b2b3-970e1cfe8b96" providerId="ADAL" clId="{D961E3B3-AC28-544D-8F8D-E18F733EE8BA}" dt="2026-06-30T11:29:09.315" v="1400" actId="790"/>
        <pc:sldMkLst>
          <pc:docMk/>
          <pc:sldMk cId="2667442729" sldId="600"/>
        </pc:sldMkLst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667442729" sldId="600"/>
            <ac:spMk id="2" creationId="{ABFE12ED-6A7C-D04E-97FD-17012CB9FF99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667442729" sldId="600"/>
            <ac:spMk id="4" creationId="{C7FC0D01-CA41-0B39-4EC9-1D81CEAFA667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667442729" sldId="600"/>
            <ac:spMk id="5" creationId="{2ECAEC16-1B42-DECE-8937-6375E3F84AD0}"/>
          </ac:spMkLst>
        </pc:spChg>
      </pc:sldChg>
      <pc:sldChg chg="modSp mod">
        <pc:chgData name="Regine Rosland Lunde" userId="9dc50427-df5c-4336-b2b3-970e1cfe8b96" providerId="ADAL" clId="{D961E3B3-AC28-544D-8F8D-E18F733EE8BA}" dt="2026-06-30T11:29:09.315" v="1400" actId="790"/>
        <pc:sldMkLst>
          <pc:docMk/>
          <pc:sldMk cId="3896324955" sldId="601"/>
        </pc:sldMkLst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3896324955" sldId="601"/>
            <ac:spMk id="2" creationId="{ABFE12ED-6A7C-D04E-97FD-17012CB9FF99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3896324955" sldId="601"/>
            <ac:spMk id="4" creationId="{C7FC0D01-CA41-0B39-4EC9-1D81CEAFA667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3896324955" sldId="601"/>
            <ac:spMk id="5" creationId="{FE45C094-147F-C9B9-99F9-A31AE38B9049}"/>
          </ac:spMkLst>
        </pc:spChg>
      </pc:sldChg>
      <pc:sldChg chg="modSp mod">
        <pc:chgData name="Regine Rosland Lunde" userId="9dc50427-df5c-4336-b2b3-970e1cfe8b96" providerId="ADAL" clId="{D961E3B3-AC28-544D-8F8D-E18F733EE8BA}" dt="2026-06-30T11:29:09.315" v="1400" actId="790"/>
        <pc:sldMkLst>
          <pc:docMk/>
          <pc:sldMk cId="3189062212" sldId="610"/>
        </pc:sldMkLst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3189062212" sldId="610"/>
            <ac:spMk id="2" creationId="{AC8B3F1F-D72F-DF62-8B6B-D42BB6B183FF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3189062212" sldId="610"/>
            <ac:spMk id="4" creationId="{F251579A-481F-85E4-081E-ED46635B7179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3189062212" sldId="610"/>
            <ac:spMk id="5" creationId="{59EFBFC4-CA3C-8BCD-AD46-072A288D0194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3189062212" sldId="610"/>
            <ac:spMk id="6" creationId="{114B38E6-6640-5185-5BE3-700433DA5A5F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3189062212" sldId="610"/>
            <ac:spMk id="7" creationId="{8EDCF1AE-B2FB-5BD9-7625-2201574F3E09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3189062212" sldId="610"/>
            <ac:spMk id="8" creationId="{45206AF2-2128-845E-9A43-E1B247AE714D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3189062212" sldId="610"/>
            <ac:spMk id="9" creationId="{3D9961F2-3168-DE52-FC88-FA9046913EC9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3189062212" sldId="610"/>
            <ac:spMk id="10" creationId="{E5CC0AFF-0F41-FCA8-2177-0F52D1234525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3189062212" sldId="610"/>
            <ac:spMk id="11" creationId="{51CD8F9A-7FE2-D7B3-3D40-8238D7501F74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3189062212" sldId="610"/>
            <ac:spMk id="20" creationId="{3BF57F66-A548-480D-3CA6-4DF6C3122BAE}"/>
          </ac:spMkLst>
        </pc:spChg>
      </pc:sldChg>
      <pc:sldChg chg="modSp mod">
        <pc:chgData name="Regine Rosland Lunde" userId="9dc50427-df5c-4336-b2b3-970e1cfe8b96" providerId="ADAL" clId="{D961E3B3-AC28-544D-8F8D-E18F733EE8BA}" dt="2026-06-30T11:29:09.315" v="1400" actId="790"/>
        <pc:sldMkLst>
          <pc:docMk/>
          <pc:sldMk cId="2641651618" sldId="611"/>
        </pc:sldMkLst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641651618" sldId="611"/>
            <ac:spMk id="3" creationId="{35E699D7-F900-ABF6-2AE8-53594528DCA5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641651618" sldId="611"/>
            <ac:spMk id="4" creationId="{7DCF586E-19A9-F4E3-7F74-40FA9AE0854D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641651618" sldId="611"/>
            <ac:spMk id="6" creationId="{FDECE9CE-E5C1-F94F-2B63-4EBF0B6EFEAC}"/>
          </ac:spMkLst>
        </pc:spChg>
      </pc:sldChg>
      <pc:sldChg chg="addSp delSp modSp mod">
        <pc:chgData name="Regine Rosland Lunde" userId="9dc50427-df5c-4336-b2b3-970e1cfe8b96" providerId="ADAL" clId="{D961E3B3-AC28-544D-8F8D-E18F733EE8BA}" dt="2026-06-30T11:29:09.315" v="1400" actId="790"/>
        <pc:sldMkLst>
          <pc:docMk/>
          <pc:sldMk cId="1466565087" sldId="612"/>
        </pc:sldMkLst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1466565087" sldId="612"/>
            <ac:spMk id="2" creationId="{9F6CC61E-5CA6-A327-BBB6-3ABDB937C6F5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1466565087" sldId="612"/>
            <ac:spMk id="3" creationId="{26E0DEF7-7780-B74D-2EF6-76034C4A0B35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1466565087" sldId="612"/>
            <ac:spMk id="6" creationId="{E4DAC919-8E1D-5A09-2B9C-3F6C9C250571}"/>
          </ac:spMkLst>
        </pc:spChg>
        <pc:picChg chg="mod">
          <ac:chgData name="Regine Rosland Lunde" userId="9dc50427-df5c-4336-b2b3-970e1cfe8b96" providerId="ADAL" clId="{D961E3B3-AC28-544D-8F8D-E18F733EE8BA}" dt="2026-06-18T11:43:29.774" v="452" actId="14100"/>
          <ac:picMkLst>
            <pc:docMk/>
            <pc:sldMk cId="1466565087" sldId="612"/>
            <ac:picMk id="11" creationId="{B0B4E194-4980-0B08-32B2-6849E944FF31}"/>
          </ac:picMkLst>
        </pc:picChg>
      </pc:sldChg>
      <pc:sldChg chg="modSp mod">
        <pc:chgData name="Regine Rosland Lunde" userId="9dc50427-df5c-4336-b2b3-970e1cfe8b96" providerId="ADAL" clId="{D961E3B3-AC28-544D-8F8D-E18F733EE8BA}" dt="2026-06-30T11:29:09.315" v="1400" actId="790"/>
        <pc:sldMkLst>
          <pc:docMk/>
          <pc:sldMk cId="3495139241" sldId="613"/>
        </pc:sldMkLst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3495139241" sldId="613"/>
            <ac:spMk id="2" creationId="{43493969-2365-9465-D36D-52834F77A13B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3495139241" sldId="613"/>
            <ac:spMk id="3" creationId="{5E8E87DB-9A8D-BD0F-45D9-D90FFEAEA5F2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3495139241" sldId="613"/>
            <ac:spMk id="5" creationId="{C2D1FCDF-5C6B-686B-373E-9F701D38A652}"/>
          </ac:spMkLst>
        </pc:spChg>
      </pc:sldChg>
      <pc:sldChg chg="modSp mod">
        <pc:chgData name="Regine Rosland Lunde" userId="9dc50427-df5c-4336-b2b3-970e1cfe8b96" providerId="ADAL" clId="{D961E3B3-AC28-544D-8F8D-E18F733EE8BA}" dt="2026-06-30T11:29:09.315" v="1400" actId="790"/>
        <pc:sldMkLst>
          <pc:docMk/>
          <pc:sldMk cId="2930574204" sldId="614"/>
        </pc:sldMkLst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930574204" sldId="614"/>
            <ac:spMk id="2" creationId="{4D2E127A-DA2B-A389-76F3-1915DBC5D3D0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930574204" sldId="614"/>
            <ac:spMk id="4" creationId="{7DE8EDAB-4ACD-283D-8E9B-B0A4F88E5154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930574204" sldId="614"/>
            <ac:spMk id="5" creationId="{62CBB280-2D7A-1492-7406-7621E21C0BB8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930574204" sldId="614"/>
            <ac:spMk id="6" creationId="{8D284340-1580-9B91-2348-2AED8C4E32B3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930574204" sldId="614"/>
            <ac:spMk id="7" creationId="{C8677D51-7516-9235-F8D8-24FA2039544A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930574204" sldId="614"/>
            <ac:spMk id="8" creationId="{5D2EF491-0CE7-88AF-FE98-4BDFF525BD8E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930574204" sldId="614"/>
            <ac:spMk id="9" creationId="{78F0EA6B-DC1D-05A8-ABB3-C7A296A3B460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930574204" sldId="614"/>
            <ac:spMk id="10" creationId="{CCF5CB78-98C2-7DCC-5E44-D54A4D167643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930574204" sldId="614"/>
            <ac:spMk id="11" creationId="{3BBCF7C6-45B1-6A71-FBA2-A3B6FF64EEB0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930574204" sldId="614"/>
            <ac:spMk id="12" creationId="{31B8867F-A421-FDC7-5EB2-EE2B18B8323F}"/>
          </ac:spMkLst>
        </pc:spChg>
      </pc:sldChg>
      <pc:sldChg chg="modSp mod">
        <pc:chgData name="Regine Rosland Lunde" userId="9dc50427-df5c-4336-b2b3-970e1cfe8b96" providerId="ADAL" clId="{D961E3B3-AC28-544D-8F8D-E18F733EE8BA}" dt="2026-06-30T11:29:09.315" v="1400" actId="790"/>
        <pc:sldMkLst>
          <pc:docMk/>
          <pc:sldMk cId="3682559029" sldId="616"/>
        </pc:sldMkLst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3682559029" sldId="616"/>
            <ac:spMk id="12" creationId="{ECD90EE5-8F5C-C778-81DE-ABFCE70B4AA4}"/>
          </ac:spMkLst>
        </pc:spChg>
        <pc:spChg chg="mod">
          <ac:chgData name="Regine Rosland Lunde" userId="9dc50427-df5c-4336-b2b3-970e1cfe8b96" providerId="ADAL" clId="{D961E3B3-AC28-544D-8F8D-E18F733EE8BA}" dt="2026-06-18T07:47:06.108" v="16" actId="20577"/>
          <ac:spMkLst>
            <pc:docMk/>
            <pc:sldMk cId="3682559029" sldId="616"/>
            <ac:spMk id="14" creationId="{DCC68955-30AF-36CC-A06B-D0E4322CDFEB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3682559029" sldId="616"/>
            <ac:spMk id="15" creationId="{52B6B5E0-1E02-C5C8-5FE3-5283F41031B0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3682559029" sldId="616"/>
            <ac:spMk id="16" creationId="{DC526E0F-AEE7-A6ED-DD47-26F67566515F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3682559029" sldId="616"/>
            <ac:spMk id="17" creationId="{985079B1-8176-3C73-C1AB-B03F2C8AE5E9}"/>
          </ac:spMkLst>
        </pc:spChg>
        <pc:spChg chg="mod">
          <ac:chgData name="Regine Rosland Lunde" userId="9dc50427-df5c-4336-b2b3-970e1cfe8b96" providerId="ADAL" clId="{D961E3B3-AC28-544D-8F8D-E18F733EE8BA}" dt="2026-06-18T07:47:08.872" v="18" actId="20577"/>
          <ac:spMkLst>
            <pc:docMk/>
            <pc:sldMk cId="3682559029" sldId="616"/>
            <ac:spMk id="18" creationId="{FFA6CAE1-CCB3-F490-5DBD-C9E08BD3B538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3682559029" sldId="616"/>
            <ac:spMk id="19" creationId="{F7D51B96-F509-3E16-3D99-ECEA2B57341A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3682559029" sldId="616"/>
            <ac:spMk id="20" creationId="{1871AAD8-901F-1ABD-F331-CA9372C98769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3682559029" sldId="616"/>
            <ac:spMk id="21" creationId="{8A134F43-3467-155D-5764-C68CD8CBF528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3682559029" sldId="616"/>
            <ac:spMk id="31" creationId="{4FBB0454-2F8F-D8EF-F537-E406BECE138F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3682559029" sldId="616"/>
            <ac:spMk id="32" creationId="{270E760A-978E-C898-2BBF-82D44ABB5FA0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3682559029" sldId="616"/>
            <ac:spMk id="33" creationId="{60269BE5-B3F7-928F-C898-FA82317B5DD8}"/>
          </ac:spMkLst>
        </pc:spChg>
      </pc:sldChg>
      <pc:sldChg chg="modSp mod modNotesTx">
        <pc:chgData name="Regine Rosland Lunde" userId="9dc50427-df5c-4336-b2b3-970e1cfe8b96" providerId="ADAL" clId="{D961E3B3-AC28-544D-8F8D-E18F733EE8BA}" dt="2026-06-30T11:29:09.315" v="1400" actId="790"/>
        <pc:sldMkLst>
          <pc:docMk/>
          <pc:sldMk cId="2026169401" sldId="617"/>
        </pc:sldMkLst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026169401" sldId="617"/>
            <ac:spMk id="2" creationId="{FA2AA1C3-F9B5-09F9-3BCE-92D051744E47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026169401" sldId="617"/>
            <ac:spMk id="4" creationId="{774A3D07-867A-095B-851A-78C3C3E2218E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026169401" sldId="617"/>
            <ac:spMk id="5" creationId="{CFFA5356-6C16-A82B-B7AF-6F99E3AB045E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026169401" sldId="617"/>
            <ac:spMk id="9" creationId="{13A51A31-A671-9B00-F922-B2EA69F36E8E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026169401" sldId="617"/>
            <ac:spMk id="13" creationId="{C3E71021-85CF-6F35-113D-A22C7A90C98C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026169401" sldId="617"/>
            <ac:spMk id="15" creationId="{45EB5632-B34A-0B14-1D02-98044ED47EB9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026169401" sldId="617"/>
            <ac:spMk id="16" creationId="{DF6B52CD-4802-2853-CC8C-F676E995A759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026169401" sldId="617"/>
            <ac:spMk id="17" creationId="{D1F3B24E-A85C-7CB7-F610-C827BA68F665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026169401" sldId="617"/>
            <ac:spMk id="18" creationId="{54C822EB-D308-894B-13CF-5B7692B0832B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026169401" sldId="617"/>
            <ac:spMk id="23" creationId="{A6D2BA87-3D60-AB21-7F49-82438E8EC2F8}"/>
          </ac:spMkLst>
        </pc:spChg>
      </pc:sldChg>
      <pc:sldChg chg="modSp mod">
        <pc:chgData name="Regine Rosland Lunde" userId="9dc50427-df5c-4336-b2b3-970e1cfe8b96" providerId="ADAL" clId="{D961E3B3-AC28-544D-8F8D-E18F733EE8BA}" dt="2026-06-30T11:29:09.315" v="1400" actId="790"/>
        <pc:sldMkLst>
          <pc:docMk/>
          <pc:sldMk cId="1242406033" sldId="619"/>
        </pc:sldMkLst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1242406033" sldId="619"/>
            <ac:spMk id="6" creationId="{186790FD-590F-E523-C28B-E5AFC05E9B1E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1242406033" sldId="619"/>
            <ac:spMk id="7" creationId="{101FDEFA-DC71-3116-D628-CDE26681F06D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1242406033" sldId="619"/>
            <ac:spMk id="8" creationId="{16F0D77A-28B5-E0CD-1456-8FCCA8E07DEF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1242406033" sldId="619"/>
            <ac:spMk id="9" creationId="{13A51A31-A671-9B00-F922-B2EA69F36E8E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1242406033" sldId="619"/>
            <ac:spMk id="10" creationId="{CAA8BA63-D121-4699-8B4A-8EDBB3AFAEE1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1242406033" sldId="619"/>
            <ac:spMk id="11" creationId="{E0673E5D-C4E8-3C00-4D74-BD33AEA45EAF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1242406033" sldId="619"/>
            <ac:spMk id="19" creationId="{531D207F-4BCF-7210-44F5-1C197967B6C4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1242406033" sldId="619"/>
            <ac:spMk id="21" creationId="{743E2826-4B44-0665-5DD2-DD6DC91F894F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1242406033" sldId="619"/>
            <ac:spMk id="22" creationId="{5B33D200-A6B1-A630-3086-9E5DD6683283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1242406033" sldId="619"/>
            <ac:spMk id="24" creationId="{C10F85DE-86CE-AB2F-CAB4-771A3EF7884D}"/>
          </ac:spMkLst>
        </pc:spChg>
      </pc:sldChg>
      <pc:sldChg chg="modSp mod">
        <pc:chgData name="Regine Rosland Lunde" userId="9dc50427-df5c-4336-b2b3-970e1cfe8b96" providerId="ADAL" clId="{D961E3B3-AC28-544D-8F8D-E18F733EE8BA}" dt="2026-06-30T11:29:09.315" v="1400" actId="790"/>
        <pc:sldMkLst>
          <pc:docMk/>
          <pc:sldMk cId="3851154466" sldId="621"/>
        </pc:sldMkLst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3851154466" sldId="621"/>
            <ac:spMk id="2" creationId="{964B2DB0-225E-4614-8914-934D6442918D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3851154466" sldId="621"/>
            <ac:spMk id="5" creationId="{42D95D07-030D-2F58-BF5C-5B1EB12F6169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3851154466" sldId="621"/>
            <ac:spMk id="6" creationId="{0EEAAD3C-B94D-9408-B807-2590F224B9C5}"/>
          </ac:spMkLst>
        </pc:spChg>
      </pc:sldChg>
      <pc:sldChg chg="modSp mod">
        <pc:chgData name="Regine Rosland Lunde" userId="9dc50427-df5c-4336-b2b3-970e1cfe8b96" providerId="ADAL" clId="{D961E3B3-AC28-544D-8F8D-E18F733EE8BA}" dt="2026-07-03T07:06:08.058" v="2765" actId="962"/>
        <pc:sldMkLst>
          <pc:docMk/>
          <pc:sldMk cId="1081278" sldId="623"/>
        </pc:sldMkLst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1081278" sldId="623"/>
            <ac:spMk id="5" creationId="{F3351BE1-A5D7-1F6D-6C83-ABBEA57B965B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1081278" sldId="623"/>
            <ac:spMk id="6" creationId="{528DA0AD-A4B3-717D-F754-627322214804}"/>
          </ac:spMkLst>
        </pc:spChg>
        <pc:graphicFrameChg chg="mod">
          <ac:chgData name="Regine Rosland Lunde" userId="9dc50427-df5c-4336-b2b3-970e1cfe8b96" providerId="ADAL" clId="{D961E3B3-AC28-544D-8F8D-E18F733EE8BA}" dt="2026-07-03T07:06:08.058" v="2765" actId="962"/>
          <ac:graphicFrameMkLst>
            <pc:docMk/>
            <pc:sldMk cId="1081278" sldId="623"/>
            <ac:graphicFrameMk id="8" creationId="{43808E75-EE7D-A48C-FA4D-24767908DA6C}"/>
          </ac:graphicFrameMkLst>
        </pc:graphicFrameChg>
      </pc:sldChg>
      <pc:sldChg chg="modSp mod">
        <pc:chgData name="Regine Rosland Lunde" userId="9dc50427-df5c-4336-b2b3-970e1cfe8b96" providerId="ADAL" clId="{D961E3B3-AC28-544D-8F8D-E18F733EE8BA}" dt="2026-07-03T07:28:01.738" v="3215" actId="962"/>
        <pc:sldMkLst>
          <pc:docMk/>
          <pc:sldMk cId="2695490791" sldId="624"/>
        </pc:sldMkLst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695490791" sldId="624"/>
            <ac:spMk id="5" creationId="{2906F191-6007-C028-D51B-1384592AA247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695490791" sldId="624"/>
            <ac:spMk id="10" creationId="{DDEB27E0-301D-2892-714A-A2C928E17863}"/>
          </ac:spMkLst>
        </pc:spChg>
        <pc:graphicFrameChg chg="mod">
          <ac:chgData name="Regine Rosland Lunde" userId="9dc50427-df5c-4336-b2b3-970e1cfe8b96" providerId="ADAL" clId="{D961E3B3-AC28-544D-8F8D-E18F733EE8BA}" dt="2026-07-03T07:28:01.738" v="3215" actId="962"/>
          <ac:graphicFrameMkLst>
            <pc:docMk/>
            <pc:sldMk cId="2695490791" sldId="624"/>
            <ac:graphicFrameMk id="8" creationId="{022F1896-F342-2C7B-4174-A2D61C802606}"/>
          </ac:graphicFrameMkLst>
        </pc:graphicFrameChg>
      </pc:sldChg>
      <pc:sldChg chg="addSp delSp modSp mod">
        <pc:chgData name="Regine Rosland Lunde" userId="9dc50427-df5c-4336-b2b3-970e1cfe8b96" providerId="ADAL" clId="{D961E3B3-AC28-544D-8F8D-E18F733EE8BA}" dt="2026-06-30T11:29:09.315" v="1400" actId="790"/>
        <pc:sldMkLst>
          <pc:docMk/>
          <pc:sldMk cId="202090665" sldId="625"/>
        </pc:sldMkLst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02090665" sldId="625"/>
            <ac:spMk id="6" creationId="{3676E35A-EDBA-2041-874A-591237C4F91D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02090665" sldId="625"/>
            <ac:spMk id="7" creationId="{DE0C4689-D82C-763E-A5CD-B44B5891B8A7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02090665" sldId="625"/>
            <ac:spMk id="9" creationId="{9777AD6D-A7D2-AEBB-8829-5A7DF0F54688}"/>
          </ac:spMkLst>
        </pc:spChg>
        <pc:picChg chg="add mod ord">
          <ac:chgData name="Regine Rosland Lunde" userId="9dc50427-df5c-4336-b2b3-970e1cfe8b96" providerId="ADAL" clId="{D961E3B3-AC28-544D-8F8D-E18F733EE8BA}" dt="2026-06-19T09:09:58.897" v="913" actId="14826"/>
          <ac:picMkLst>
            <pc:docMk/>
            <pc:sldMk cId="202090665" sldId="625"/>
            <ac:picMk id="10" creationId="{881B5ADE-C161-AE48-85F8-30BF2CE43E9B}"/>
          </ac:picMkLst>
        </pc:picChg>
      </pc:sldChg>
      <pc:sldChg chg="modSp mod">
        <pc:chgData name="Regine Rosland Lunde" userId="9dc50427-df5c-4336-b2b3-970e1cfe8b96" providerId="ADAL" clId="{D961E3B3-AC28-544D-8F8D-E18F733EE8BA}" dt="2026-06-30T11:29:09.315" v="1400" actId="790"/>
        <pc:sldMkLst>
          <pc:docMk/>
          <pc:sldMk cId="162192931" sldId="626"/>
        </pc:sldMkLst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162192931" sldId="626"/>
            <ac:spMk id="3" creationId="{A6C26C6B-472E-C2E8-1325-1D75C0EA111D}"/>
          </ac:spMkLst>
        </pc:spChg>
      </pc:sldChg>
      <pc:sldChg chg="modSp mod">
        <pc:chgData name="Regine Rosland Lunde" userId="9dc50427-df5c-4336-b2b3-970e1cfe8b96" providerId="ADAL" clId="{D961E3B3-AC28-544D-8F8D-E18F733EE8BA}" dt="2026-06-30T11:29:09.315" v="1400" actId="790"/>
        <pc:sldMkLst>
          <pc:docMk/>
          <pc:sldMk cId="2292597017" sldId="627"/>
        </pc:sldMkLst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292597017" sldId="627"/>
            <ac:spMk id="2" creationId="{02037A44-B17F-FCD4-403D-84F85EB6B5D0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292597017" sldId="627"/>
            <ac:spMk id="3" creationId="{A3EF1CB4-F98F-3ACC-051F-E09C2246C779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292597017" sldId="627"/>
            <ac:spMk id="4" creationId="{500A3C23-E61D-2F54-5B6B-82B79CA7E4DB}"/>
          </ac:spMkLst>
        </pc:spChg>
      </pc:sldChg>
      <pc:sldChg chg="modSp mod">
        <pc:chgData name="Regine Rosland Lunde" userId="9dc50427-df5c-4336-b2b3-970e1cfe8b96" providerId="ADAL" clId="{D961E3B3-AC28-544D-8F8D-E18F733EE8BA}" dt="2026-06-30T11:29:09.315" v="1400" actId="790"/>
        <pc:sldMkLst>
          <pc:docMk/>
          <pc:sldMk cId="1147771672" sldId="630"/>
        </pc:sldMkLst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1147771672" sldId="630"/>
            <ac:spMk id="5" creationId="{E45F5047-0F22-40EB-F65E-53862397910A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1147771672" sldId="630"/>
            <ac:spMk id="6" creationId="{9E78E4EA-5229-9D19-1345-832801C21CA4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1147771672" sldId="630"/>
            <ac:spMk id="9" creationId="{19475D64-E67B-978E-E76C-E59E77FC9A97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1147771672" sldId="630"/>
            <ac:spMk id="11" creationId="{31BF12BA-ADC4-4EEB-62AC-6B83B1276067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1147771672" sldId="630"/>
            <ac:spMk id="13" creationId="{4F2B51BF-74D5-2CA0-8A32-6381D164327A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1147771672" sldId="630"/>
            <ac:spMk id="15" creationId="{A4BA4A22-F699-10A4-1D2F-CEF2A22BBC03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1147771672" sldId="630"/>
            <ac:spMk id="17" creationId="{3608790D-F237-B224-13E4-B38D0CC13A8F}"/>
          </ac:spMkLst>
        </pc:spChg>
        <pc:picChg chg="mod">
          <ac:chgData name="Regine Rosland Lunde" userId="9dc50427-df5c-4336-b2b3-970e1cfe8b96" providerId="ADAL" clId="{D961E3B3-AC28-544D-8F8D-E18F733EE8BA}" dt="2026-06-18T09:15:04.553" v="334" actId="14826"/>
          <ac:picMkLst>
            <pc:docMk/>
            <pc:sldMk cId="1147771672" sldId="630"/>
            <ac:picMk id="3" creationId="{BD8C3820-0373-F195-04F5-4A1B4359D434}"/>
          </ac:picMkLst>
        </pc:picChg>
      </pc:sldChg>
      <pc:sldChg chg="modSp mod">
        <pc:chgData name="Regine Rosland Lunde" userId="9dc50427-df5c-4336-b2b3-970e1cfe8b96" providerId="ADAL" clId="{D961E3B3-AC28-544D-8F8D-E18F733EE8BA}" dt="2026-06-30T11:29:09.315" v="1400" actId="790"/>
        <pc:sldMkLst>
          <pc:docMk/>
          <pc:sldMk cId="2786385946" sldId="632"/>
        </pc:sldMkLst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786385946" sldId="632"/>
            <ac:spMk id="2" creationId="{FA82E39D-A9A8-D34A-80D9-5AAD5D842559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786385946" sldId="632"/>
            <ac:spMk id="4" creationId="{EC39F157-31EA-B082-C36D-12D39FD810C9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786385946" sldId="632"/>
            <ac:spMk id="5" creationId="{C54149DB-6027-4AC8-3FA2-F4F2A781408D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786385946" sldId="632"/>
            <ac:spMk id="15" creationId="{B99549D5-7893-87EC-6AA8-E236A1265D3E}"/>
          </ac:spMkLst>
        </pc:spChg>
      </pc:sldChg>
      <pc:sldChg chg="modSp mod">
        <pc:chgData name="Regine Rosland Lunde" userId="9dc50427-df5c-4336-b2b3-970e1cfe8b96" providerId="ADAL" clId="{D961E3B3-AC28-544D-8F8D-E18F733EE8BA}" dt="2026-06-30T11:29:09.315" v="1400" actId="790"/>
        <pc:sldMkLst>
          <pc:docMk/>
          <pc:sldMk cId="2527904766" sldId="633"/>
        </pc:sldMkLst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527904766" sldId="633"/>
            <ac:spMk id="2" creationId="{8599360E-0CEB-26E8-36A2-75B11740A8B4}"/>
          </ac:spMkLst>
        </pc:spChg>
      </pc:sldChg>
      <pc:sldChg chg="addSp delSp modSp mod">
        <pc:chgData name="Regine Rosland Lunde" userId="9dc50427-df5c-4336-b2b3-970e1cfe8b96" providerId="ADAL" clId="{D961E3B3-AC28-544D-8F8D-E18F733EE8BA}" dt="2026-06-30T11:29:09.315" v="1400" actId="790"/>
        <pc:sldMkLst>
          <pc:docMk/>
          <pc:sldMk cId="1355065858" sldId="634"/>
        </pc:sldMkLst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1355065858" sldId="634"/>
            <ac:spMk id="2" creationId="{80883C64-8107-483B-3092-18C4C4796DF2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1355065858" sldId="634"/>
            <ac:spMk id="3" creationId="{633EA575-144B-CACE-4A26-9314CB948C68}"/>
          </ac:spMkLst>
        </pc:spChg>
      </pc:sldChg>
      <pc:sldChg chg="modSp mod">
        <pc:chgData name="Regine Rosland Lunde" userId="9dc50427-df5c-4336-b2b3-970e1cfe8b96" providerId="ADAL" clId="{D961E3B3-AC28-544D-8F8D-E18F733EE8BA}" dt="2026-06-30T11:29:09.315" v="1400" actId="790"/>
        <pc:sldMkLst>
          <pc:docMk/>
          <pc:sldMk cId="1261137587" sldId="636"/>
        </pc:sldMkLst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1261137587" sldId="636"/>
            <ac:spMk id="2" creationId="{F573E9DA-A625-F8F9-F17B-41CAF4A7ADB5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1261137587" sldId="636"/>
            <ac:spMk id="5" creationId="{41BC4B6D-2FCD-CD2F-75D1-A63896830D35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1261137587" sldId="636"/>
            <ac:spMk id="17" creationId="{0D2367F0-E25B-3DF7-7F84-CAF0EDB82115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1261137587" sldId="636"/>
            <ac:spMk id="18" creationId="{50454B6A-FB3E-757B-128D-49923A1749DB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1261137587" sldId="636"/>
            <ac:spMk id="21" creationId="{DCD20661-4039-ED2D-1989-0596F170FCF8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1261137587" sldId="636"/>
            <ac:spMk id="23" creationId="{92CB82D2-4945-2E77-E1EA-C8FBBC32F478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1261137587" sldId="636"/>
            <ac:spMk id="26" creationId="{62403003-BDC7-8927-366A-209E7FE7B5D3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1261137587" sldId="636"/>
            <ac:spMk id="27" creationId="{F8B42215-41EE-6B16-69C1-686A50A36B5C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1261137587" sldId="636"/>
            <ac:spMk id="28" creationId="{66900DB4-1DBC-8568-CA48-B45AD53774F8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1261137587" sldId="636"/>
            <ac:spMk id="30" creationId="{6EF157E6-2935-9CDA-0D0C-8E341322E118}"/>
          </ac:spMkLst>
        </pc:spChg>
      </pc:sldChg>
      <pc:sldChg chg="modSp add mod">
        <pc:chgData name="Regine Rosland Lunde" userId="9dc50427-df5c-4336-b2b3-970e1cfe8b96" providerId="ADAL" clId="{D961E3B3-AC28-544D-8F8D-E18F733EE8BA}" dt="2026-06-30T11:29:09.315" v="1400" actId="790"/>
        <pc:sldMkLst>
          <pc:docMk/>
          <pc:sldMk cId="2665150426" sldId="637"/>
        </pc:sldMkLst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665150426" sldId="637"/>
            <ac:spMk id="2" creationId="{E63911FB-1916-2E30-F418-E8DB1F22393F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665150426" sldId="637"/>
            <ac:spMk id="5" creationId="{A13A7C5C-7781-DFF3-F5FA-620406336A7F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665150426" sldId="637"/>
            <ac:spMk id="7" creationId="{43B60EDD-3E1F-6969-1727-8084A0AAEA74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665150426" sldId="637"/>
            <ac:spMk id="8" creationId="{364ACB7C-7B8D-D199-7ADB-F971F21002F3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665150426" sldId="637"/>
            <ac:spMk id="9" creationId="{F92DAB54-3123-6560-B6D9-473530073A2F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665150426" sldId="637"/>
            <ac:spMk id="10" creationId="{2CB86D50-BC25-8147-F93E-11AA937D6089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665150426" sldId="637"/>
            <ac:spMk id="11" creationId="{78255626-0F42-7A01-A765-4C383C5D67FF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665150426" sldId="637"/>
            <ac:spMk id="12" creationId="{78E0BD93-051A-BA80-68A4-CD7B0996E930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665150426" sldId="637"/>
            <ac:spMk id="13" creationId="{B3AE7771-00EB-6E0A-7863-725184D3F708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665150426" sldId="637"/>
            <ac:spMk id="26" creationId="{B087CB8E-ECEC-56DC-F3E8-568F3C531120}"/>
          </ac:spMkLst>
        </pc:spChg>
      </pc:sldChg>
      <pc:sldChg chg="modSp add mod">
        <pc:chgData name="Regine Rosland Lunde" userId="9dc50427-df5c-4336-b2b3-970e1cfe8b96" providerId="ADAL" clId="{D961E3B3-AC28-544D-8F8D-E18F733EE8BA}" dt="2026-06-30T11:29:09.315" v="1400" actId="790"/>
        <pc:sldMkLst>
          <pc:docMk/>
          <pc:sldMk cId="4228343516" sldId="638"/>
        </pc:sldMkLst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4228343516" sldId="638"/>
            <ac:spMk id="2" creationId="{1E54A0D1-4071-0801-7DB9-791C4D769143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4228343516" sldId="638"/>
            <ac:spMk id="4" creationId="{DD5782E7-2611-882C-CABD-EE935F626054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4228343516" sldId="638"/>
            <ac:spMk id="6" creationId="{F9ACFC36-151C-0316-6049-259D9A7C6F4F}"/>
          </ac:spMkLst>
        </pc:spChg>
        <pc:picChg chg="mod">
          <ac:chgData name="Regine Rosland Lunde" userId="9dc50427-df5c-4336-b2b3-970e1cfe8b96" providerId="ADAL" clId="{D961E3B3-AC28-544D-8F8D-E18F733EE8BA}" dt="2026-06-18T09:26:27.533" v="342" actId="14826"/>
          <ac:picMkLst>
            <pc:docMk/>
            <pc:sldMk cId="4228343516" sldId="638"/>
            <ac:picMk id="8" creationId="{A4A9EC31-B50F-BF40-EAAE-0F82F8BB78CE}"/>
          </ac:picMkLst>
        </pc:picChg>
      </pc:sldChg>
      <pc:sldChg chg="modSp add del mod">
        <pc:chgData name="Regine Rosland Lunde" userId="9dc50427-df5c-4336-b2b3-970e1cfe8b96" providerId="ADAL" clId="{D961E3B3-AC28-544D-8F8D-E18F733EE8BA}" dt="2026-06-30T11:29:09.315" v="1400" actId="790"/>
        <pc:sldMkLst>
          <pc:docMk/>
          <pc:sldMk cId="397102308" sldId="641"/>
        </pc:sldMkLst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397102308" sldId="641"/>
            <ac:spMk id="2" creationId="{2A344D44-B166-6F65-EE1E-64455475D7CC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397102308" sldId="641"/>
            <ac:spMk id="3" creationId="{458DF970-7763-DE05-A90C-B23C879027FC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397102308" sldId="641"/>
            <ac:spMk id="6" creationId="{35CCD386-5F81-F410-9E4F-B42750CD7507}"/>
          </ac:spMkLst>
        </pc:spChg>
        <pc:picChg chg="mod">
          <ac:chgData name="Regine Rosland Lunde" userId="9dc50427-df5c-4336-b2b3-970e1cfe8b96" providerId="ADAL" clId="{D961E3B3-AC28-544D-8F8D-E18F733EE8BA}" dt="2026-06-18T12:02:54.658" v="528" actId="14826"/>
          <ac:picMkLst>
            <pc:docMk/>
            <pc:sldMk cId="397102308" sldId="641"/>
            <ac:picMk id="11" creationId="{B7AB8449-6FB6-7268-2C84-BD8834ACDBF9}"/>
          </ac:picMkLst>
        </pc:picChg>
      </pc:sldChg>
      <pc:sldChg chg="addSp delSp modSp add mod modNotesTx">
        <pc:chgData name="Regine Rosland Lunde" userId="9dc50427-df5c-4336-b2b3-970e1cfe8b96" providerId="ADAL" clId="{D961E3B3-AC28-544D-8F8D-E18F733EE8BA}" dt="2026-06-30T11:29:09.315" v="1400" actId="790"/>
        <pc:sldMkLst>
          <pc:docMk/>
          <pc:sldMk cId="2390580228" sldId="642"/>
        </pc:sldMkLst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390580228" sldId="642"/>
            <ac:spMk id="5" creationId="{D804E64E-68CA-27A2-EB11-3F03BE15EC8E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390580228" sldId="642"/>
            <ac:spMk id="6" creationId="{ED98666A-F803-2FDD-C369-4036D5A62C8F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390580228" sldId="642"/>
            <ac:spMk id="9" creationId="{6E1A03BE-4F8F-C26D-B033-B401968C5140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390580228" sldId="642"/>
            <ac:spMk id="11" creationId="{2DABCA4D-D819-B2AA-89AA-E404B24DA95A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390580228" sldId="642"/>
            <ac:spMk id="13" creationId="{7AF66F6A-C12F-7C81-BE06-D698B7810B8C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390580228" sldId="642"/>
            <ac:spMk id="15" creationId="{430DCB64-2D25-58D7-EDE7-3042BDD8A523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390580228" sldId="642"/>
            <ac:spMk id="17" creationId="{C5444585-9E3E-2DCE-0A54-9749CFD89D25}"/>
          </ac:spMkLst>
        </pc:spChg>
        <pc:picChg chg="mod">
          <ac:chgData name="Regine Rosland Lunde" userId="9dc50427-df5c-4336-b2b3-970e1cfe8b96" providerId="ADAL" clId="{D961E3B3-AC28-544D-8F8D-E18F733EE8BA}" dt="2026-06-19T07:17:17.049" v="672" actId="14826"/>
          <ac:picMkLst>
            <pc:docMk/>
            <pc:sldMk cId="2390580228" sldId="642"/>
            <ac:picMk id="25" creationId="{62B03091-2386-015E-FCD5-0E6C2DC84030}"/>
          </ac:picMkLst>
        </pc:picChg>
      </pc:sldChg>
      <pc:sldChg chg="modSp add mod">
        <pc:chgData name="Regine Rosland Lunde" userId="9dc50427-df5c-4336-b2b3-970e1cfe8b96" providerId="ADAL" clId="{D961E3B3-AC28-544D-8F8D-E18F733EE8BA}" dt="2026-06-30T11:29:09.315" v="1400" actId="790"/>
        <pc:sldMkLst>
          <pc:docMk/>
          <pc:sldMk cId="4064657927" sldId="643"/>
        </pc:sldMkLst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4064657927" sldId="643"/>
            <ac:spMk id="3" creationId="{6D676E09-6C21-1FCE-06AF-95565E8902B6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4064657927" sldId="643"/>
            <ac:spMk id="6" creationId="{5FF8546C-9FC9-3828-0B3F-5FD4FEF30119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4064657927" sldId="643"/>
            <ac:spMk id="8" creationId="{EB9B8330-491C-C66D-A145-58016E889CC5}"/>
          </ac:spMkLst>
        </pc:spChg>
      </pc:sldChg>
      <pc:sldChg chg="addSp delSp modSp add mod ord">
        <pc:chgData name="Regine Rosland Lunde" userId="9dc50427-df5c-4336-b2b3-970e1cfe8b96" providerId="ADAL" clId="{D961E3B3-AC28-544D-8F8D-E18F733EE8BA}" dt="2026-06-30T11:29:09.315" v="1400" actId="790"/>
        <pc:sldMkLst>
          <pc:docMk/>
          <pc:sldMk cId="2992127543" sldId="644"/>
        </pc:sldMkLst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992127543" sldId="644"/>
            <ac:spMk id="2" creationId="{D4AE595B-B182-4299-944A-920CAAE4E37E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992127543" sldId="644"/>
            <ac:spMk id="11" creationId="{F0978A4E-3430-398C-C87B-AA3D9584C436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992127543" sldId="644"/>
            <ac:spMk id="15" creationId="{04C93678-B980-42D5-CE49-0840C90C926E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992127543" sldId="644"/>
            <ac:spMk id="17" creationId="{D5129320-6DE6-0F91-CA83-18F11DD042F9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992127543" sldId="644"/>
            <ac:spMk id="19" creationId="{67DD8D09-0386-B6CD-4313-800C6EDDD033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992127543" sldId="644"/>
            <ac:spMk id="21" creationId="{4E51EEA9-AD6D-3B4C-A554-75F1D79CFDB6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992127543" sldId="644"/>
            <ac:spMk id="23" creationId="{7DD127A2-21B4-5197-D02D-34D4C460C896}"/>
          </ac:spMkLst>
        </pc:spChg>
        <pc:picChg chg="mod">
          <ac:chgData name="Regine Rosland Lunde" userId="9dc50427-df5c-4336-b2b3-970e1cfe8b96" providerId="ADAL" clId="{D961E3B3-AC28-544D-8F8D-E18F733EE8BA}" dt="2026-06-19T08:13:47.489" v="842" actId="14826"/>
          <ac:picMkLst>
            <pc:docMk/>
            <pc:sldMk cId="2992127543" sldId="644"/>
            <ac:picMk id="25" creationId="{DCE5EC17-5D2B-7572-5E62-283F5B4AF4B6}"/>
          </ac:picMkLst>
        </pc:picChg>
        <pc:picChg chg="mod">
          <ac:chgData name="Regine Rosland Lunde" userId="9dc50427-df5c-4336-b2b3-970e1cfe8b96" providerId="ADAL" clId="{D961E3B3-AC28-544D-8F8D-E18F733EE8BA}" dt="2026-06-19T08:03:10.042" v="839" actId="14826"/>
          <ac:picMkLst>
            <pc:docMk/>
            <pc:sldMk cId="2992127543" sldId="644"/>
            <ac:picMk id="27" creationId="{DB32935F-5A23-9799-A3EB-24700B9CE03D}"/>
          </ac:picMkLst>
        </pc:picChg>
        <pc:picChg chg="mod">
          <ac:chgData name="Regine Rosland Lunde" userId="9dc50427-df5c-4336-b2b3-970e1cfe8b96" providerId="ADAL" clId="{D961E3B3-AC28-544D-8F8D-E18F733EE8BA}" dt="2026-06-19T12:09:08.304" v="914" actId="14826"/>
          <ac:picMkLst>
            <pc:docMk/>
            <pc:sldMk cId="2992127543" sldId="644"/>
            <ac:picMk id="29" creationId="{C39FB8BC-E6B6-5252-6E34-D00C57CC0FAA}"/>
          </ac:picMkLst>
        </pc:picChg>
        <pc:picChg chg="mod">
          <ac:chgData name="Regine Rosland Lunde" userId="9dc50427-df5c-4336-b2b3-970e1cfe8b96" providerId="ADAL" clId="{D961E3B3-AC28-544D-8F8D-E18F733EE8BA}" dt="2026-06-19T12:22:48.936" v="917" actId="14826"/>
          <ac:picMkLst>
            <pc:docMk/>
            <pc:sldMk cId="2992127543" sldId="644"/>
            <ac:picMk id="31" creationId="{2907F5C1-CC45-AE47-FB0F-97823ABF8A1E}"/>
          </ac:picMkLst>
        </pc:picChg>
        <pc:picChg chg="mod">
          <ac:chgData name="Regine Rosland Lunde" userId="9dc50427-df5c-4336-b2b3-970e1cfe8b96" providerId="ADAL" clId="{D961E3B3-AC28-544D-8F8D-E18F733EE8BA}" dt="2026-06-19T08:10:27.765" v="841" actId="14826"/>
          <ac:picMkLst>
            <pc:docMk/>
            <pc:sldMk cId="2992127543" sldId="644"/>
            <ac:picMk id="33" creationId="{AED3777D-B60B-4B0E-FF96-39C69F67C16F}"/>
          </ac:picMkLst>
        </pc:picChg>
        <pc:picChg chg="mod">
          <ac:chgData name="Regine Rosland Lunde" userId="9dc50427-df5c-4336-b2b3-970e1cfe8b96" providerId="ADAL" clId="{D961E3B3-AC28-544D-8F8D-E18F733EE8BA}" dt="2026-06-19T08:02:38.786" v="838" actId="14826"/>
          <ac:picMkLst>
            <pc:docMk/>
            <pc:sldMk cId="2992127543" sldId="644"/>
            <ac:picMk id="39" creationId="{F3D64B31-5833-39D5-42C7-C1873974AFB8}"/>
          </ac:picMkLst>
        </pc:picChg>
      </pc:sldChg>
      <pc:sldChg chg="modSp add mod">
        <pc:chgData name="Regine Rosland Lunde" userId="9dc50427-df5c-4336-b2b3-970e1cfe8b96" providerId="ADAL" clId="{D961E3B3-AC28-544D-8F8D-E18F733EE8BA}" dt="2026-06-30T11:29:09.315" v="1400" actId="790"/>
        <pc:sldMkLst>
          <pc:docMk/>
          <pc:sldMk cId="201641499" sldId="645"/>
        </pc:sldMkLst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01641499" sldId="645"/>
            <ac:spMk id="2" creationId="{C60DEE26-471D-C0C0-2E65-9535CB6E23F9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01641499" sldId="645"/>
            <ac:spMk id="11" creationId="{99D6C755-10D9-7548-FDC3-552B03CD3503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01641499" sldId="645"/>
            <ac:spMk id="15" creationId="{4BE34BB1-0BB4-AE48-F289-D306AE06741A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01641499" sldId="645"/>
            <ac:spMk id="17" creationId="{84BBBF6D-72CC-7ED0-E20E-E41DAB035EAC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01641499" sldId="645"/>
            <ac:spMk id="19" creationId="{2BD6837F-4B5B-962E-AE69-88E177355C1A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01641499" sldId="645"/>
            <ac:spMk id="21" creationId="{9B30A115-32A1-152C-CA3C-890B638D4E73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01641499" sldId="645"/>
            <ac:spMk id="23" creationId="{2275DDBF-4AFE-30B5-C025-52BD14C6A44B}"/>
          </ac:spMkLst>
        </pc:spChg>
      </pc:sldChg>
      <pc:sldChg chg="modSp add mod modNotesTx">
        <pc:chgData name="Regine Rosland Lunde" userId="9dc50427-df5c-4336-b2b3-970e1cfe8b96" providerId="ADAL" clId="{D961E3B3-AC28-544D-8F8D-E18F733EE8BA}" dt="2026-07-03T07:42:46.863" v="4651" actId="962"/>
        <pc:sldMkLst>
          <pc:docMk/>
          <pc:sldMk cId="703159640" sldId="646"/>
        </pc:sldMkLst>
        <pc:spChg chg="mod">
          <ac:chgData name="Regine Rosland Lunde" userId="9dc50427-df5c-4336-b2b3-970e1cfe8b96" providerId="ADAL" clId="{D961E3B3-AC28-544D-8F8D-E18F733EE8BA}" dt="2026-06-30T11:41:46.120" v="1783" actId="20577"/>
          <ac:spMkLst>
            <pc:docMk/>
            <pc:sldMk cId="703159640" sldId="646"/>
            <ac:spMk id="2" creationId="{19FEB0D9-C236-B041-987F-99B056F47861}"/>
          </ac:spMkLst>
        </pc:spChg>
        <pc:spChg chg="mod">
          <ac:chgData name="Regine Rosland Lunde" userId="9dc50427-df5c-4336-b2b3-970e1cfe8b96" providerId="ADAL" clId="{D961E3B3-AC28-544D-8F8D-E18F733EE8BA}" dt="2026-06-30T11:41:00.130" v="1752" actId="20577"/>
          <ac:spMkLst>
            <pc:docMk/>
            <pc:sldMk cId="703159640" sldId="646"/>
            <ac:spMk id="3" creationId="{243F29D4-B851-C12E-2D8C-9D34BB91C7D9}"/>
          </ac:spMkLst>
        </pc:spChg>
        <pc:spChg chg="mod">
          <ac:chgData name="Regine Rosland Lunde" userId="9dc50427-df5c-4336-b2b3-970e1cfe8b96" providerId="ADAL" clId="{D961E3B3-AC28-544D-8F8D-E18F733EE8BA}" dt="2026-06-30T11:36:46.828" v="1562" actId="20577"/>
          <ac:spMkLst>
            <pc:docMk/>
            <pc:sldMk cId="703159640" sldId="646"/>
            <ac:spMk id="6" creationId="{2AEE2006-1867-987A-570F-242D938E2832}"/>
          </ac:spMkLst>
        </pc:spChg>
        <pc:spChg chg="mod">
          <ac:chgData name="Regine Rosland Lunde" userId="9dc50427-df5c-4336-b2b3-970e1cfe8b96" providerId="ADAL" clId="{D961E3B3-AC28-544D-8F8D-E18F733EE8BA}" dt="2026-06-30T11:39:53.392" v="1635" actId="207"/>
          <ac:spMkLst>
            <pc:docMk/>
            <pc:sldMk cId="703159640" sldId="646"/>
            <ac:spMk id="8" creationId="{A74DCA63-AED9-88B6-DC96-8E0A9C4F9D30}"/>
          </ac:spMkLst>
        </pc:spChg>
        <pc:spChg chg="mod">
          <ac:chgData name="Regine Rosland Lunde" userId="9dc50427-df5c-4336-b2b3-970e1cfe8b96" providerId="ADAL" clId="{D961E3B3-AC28-544D-8F8D-E18F733EE8BA}" dt="2026-06-30T11:40:43.661" v="1711" actId="20577"/>
          <ac:spMkLst>
            <pc:docMk/>
            <pc:sldMk cId="703159640" sldId="646"/>
            <ac:spMk id="10" creationId="{6964902E-42D3-CD85-D105-3C78849B79FE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703159640" sldId="646"/>
            <ac:spMk id="11" creationId="{6047F15F-7D39-F2B5-5008-36A92CE4AB47}"/>
          </ac:spMkLst>
        </pc:spChg>
        <pc:picChg chg="mod">
          <ac:chgData name="Regine Rosland Lunde" userId="9dc50427-df5c-4336-b2b3-970e1cfe8b96" providerId="ADAL" clId="{D961E3B3-AC28-544D-8F8D-E18F733EE8BA}" dt="2026-07-03T07:39:42.070" v="4647" actId="962"/>
          <ac:picMkLst>
            <pc:docMk/>
            <pc:sldMk cId="703159640" sldId="646"/>
            <ac:picMk id="13" creationId="{79B24DD8-3424-15D4-07C8-464D9939F2C5}"/>
          </ac:picMkLst>
        </pc:picChg>
        <pc:picChg chg="mod">
          <ac:chgData name="Regine Rosland Lunde" userId="9dc50427-df5c-4336-b2b3-970e1cfe8b96" providerId="ADAL" clId="{D961E3B3-AC28-544D-8F8D-E18F733EE8BA}" dt="2026-07-03T07:42:45.201" v="4650" actId="962"/>
          <ac:picMkLst>
            <pc:docMk/>
            <pc:sldMk cId="703159640" sldId="646"/>
            <ac:picMk id="15" creationId="{470746FD-8707-B46B-7E75-508CB1B8267E}"/>
          </ac:picMkLst>
        </pc:picChg>
        <pc:picChg chg="mod">
          <ac:chgData name="Regine Rosland Lunde" userId="9dc50427-df5c-4336-b2b3-970e1cfe8b96" providerId="ADAL" clId="{D961E3B3-AC28-544D-8F8D-E18F733EE8BA}" dt="2026-07-03T07:42:46.863" v="4651" actId="962"/>
          <ac:picMkLst>
            <pc:docMk/>
            <pc:sldMk cId="703159640" sldId="646"/>
            <ac:picMk id="17" creationId="{17DA4F12-A0C6-814D-B0F0-51FEC5C320B0}"/>
          </ac:picMkLst>
        </pc:picChg>
      </pc:sldChg>
      <pc:sldChg chg="addSp delSp modSp new mod">
        <pc:chgData name="Regine Rosland Lunde" userId="9dc50427-df5c-4336-b2b3-970e1cfe8b96" providerId="ADAL" clId="{D961E3B3-AC28-544D-8F8D-E18F733EE8BA}" dt="2026-07-03T06:45:45.002" v="2423" actId="962"/>
        <pc:sldMkLst>
          <pc:docMk/>
          <pc:sldMk cId="3698156597" sldId="647"/>
        </pc:sldMkLst>
        <pc:spChg chg="add 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3698156597" sldId="647"/>
            <ac:spMk id="5" creationId="{E19D84DB-DEF3-D1F7-576E-FA08E57256AA}"/>
          </ac:spMkLst>
        </pc:spChg>
        <pc:picChg chg="add mod ord">
          <ac:chgData name="Regine Rosland Lunde" userId="9dc50427-df5c-4336-b2b3-970e1cfe8b96" providerId="ADAL" clId="{D961E3B3-AC28-544D-8F8D-E18F733EE8BA}" dt="2026-07-03T06:45:45.002" v="2423" actId="962"/>
          <ac:picMkLst>
            <pc:docMk/>
            <pc:sldMk cId="3698156597" sldId="647"/>
            <ac:picMk id="4" creationId="{FD346B9E-F9D7-2219-22FC-8C7D5E000C7F}"/>
          </ac:picMkLst>
        </pc:picChg>
      </pc:sldChg>
      <pc:sldChg chg="modSp add mod">
        <pc:chgData name="Regine Rosland Lunde" userId="9dc50427-df5c-4336-b2b3-970e1cfe8b96" providerId="ADAL" clId="{D961E3B3-AC28-544D-8F8D-E18F733EE8BA}" dt="2026-06-30T11:29:09.315" v="1400" actId="790"/>
        <pc:sldMkLst>
          <pc:docMk/>
          <pc:sldMk cId="2113862319" sldId="2147309441"/>
        </pc:sldMkLst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113862319" sldId="2147309441"/>
            <ac:spMk id="2" creationId="{AC8B3F1F-D72F-DF62-8B6B-D42BB6B183FF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113862319" sldId="2147309441"/>
            <ac:spMk id="4" creationId="{F251579A-481F-85E4-081E-ED46635B7179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113862319" sldId="2147309441"/>
            <ac:spMk id="5" creationId="{59EFBFC4-CA3C-8BCD-AD46-072A288D0194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113862319" sldId="2147309441"/>
            <ac:spMk id="6" creationId="{114B38E6-6640-5185-5BE3-700433DA5A5F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113862319" sldId="2147309441"/>
            <ac:spMk id="7" creationId="{8EDCF1AE-B2FB-5BD9-7625-2201574F3E09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113862319" sldId="2147309441"/>
            <ac:spMk id="8" creationId="{45206AF2-2128-845E-9A43-E1B247AE714D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113862319" sldId="2147309441"/>
            <ac:spMk id="9" creationId="{3D9961F2-3168-DE52-FC88-FA9046913EC9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113862319" sldId="2147309441"/>
            <ac:spMk id="10" creationId="{E5CC0AFF-0F41-FCA8-2177-0F52D1234525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113862319" sldId="2147309441"/>
            <ac:spMk id="11" creationId="{51CD8F9A-7FE2-D7B3-3D40-8238D7501F74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113862319" sldId="2147309441"/>
            <ac:spMk id="20" creationId="{3BF57F66-A548-480D-3CA6-4DF6C3122BAE}"/>
          </ac:spMkLst>
        </pc:spChg>
      </pc:sldChg>
      <pc:sldChg chg="modSp add mod">
        <pc:chgData name="Regine Rosland Lunde" userId="9dc50427-df5c-4336-b2b3-970e1cfe8b96" providerId="ADAL" clId="{D961E3B3-AC28-544D-8F8D-E18F733EE8BA}" dt="2026-06-30T11:29:09.315" v="1400" actId="790"/>
        <pc:sldMkLst>
          <pc:docMk/>
          <pc:sldMk cId="296998312" sldId="2147309445"/>
        </pc:sldMkLst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96998312" sldId="2147309445"/>
            <ac:spMk id="2" creationId="{7EC2CB10-BB00-66DA-B58B-FA46AA6A5DBC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96998312" sldId="2147309445"/>
            <ac:spMk id="4" creationId="{26C38B7E-7D4D-CB82-5358-B5E1ECBF440A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96998312" sldId="2147309445"/>
            <ac:spMk id="12" creationId="{66FC709D-1D83-458E-B14F-20AB03557E89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96998312" sldId="2147309445"/>
            <ac:spMk id="13" creationId="{47DCA602-B773-1B82-952E-2D453F7A4436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96998312" sldId="2147309445"/>
            <ac:spMk id="16" creationId="{29A8EA2E-9611-E795-013B-45E8EF3021D6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96998312" sldId="2147309445"/>
            <ac:spMk id="18" creationId="{606EEB84-58AF-7CA7-2133-6280C4A9A44F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96998312" sldId="2147309445"/>
            <ac:spMk id="19" creationId="{DAB1595E-131B-3C90-A558-2569A19ED3C6}"/>
          </ac:spMkLst>
        </pc:spChg>
      </pc:sldChg>
      <pc:sldChg chg="modSp add mod">
        <pc:chgData name="Regine Rosland Lunde" userId="9dc50427-df5c-4336-b2b3-970e1cfe8b96" providerId="ADAL" clId="{D961E3B3-AC28-544D-8F8D-E18F733EE8BA}" dt="2026-06-30T11:29:09.315" v="1400" actId="790"/>
        <pc:sldMkLst>
          <pc:docMk/>
          <pc:sldMk cId="1586068435" sldId="2147309446"/>
        </pc:sldMkLst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1586068435" sldId="2147309446"/>
            <ac:spMk id="6" creationId="{DE965104-A5FD-AE60-AB38-325BBD86FE8F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1586068435" sldId="2147309446"/>
            <ac:spMk id="7" creationId="{454A7C45-04CD-D830-71E2-3F89818A8F93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1586068435" sldId="2147309446"/>
            <ac:spMk id="9" creationId="{32A3CEDA-8309-576A-8AF9-7197E3789380}"/>
          </ac:spMkLst>
        </pc:spChg>
      </pc:sldChg>
      <pc:sldChg chg="modSp add mod">
        <pc:chgData name="Regine Rosland Lunde" userId="9dc50427-df5c-4336-b2b3-970e1cfe8b96" providerId="ADAL" clId="{D961E3B3-AC28-544D-8F8D-E18F733EE8BA}" dt="2026-06-30T11:29:09.315" v="1400" actId="790"/>
        <pc:sldMkLst>
          <pc:docMk/>
          <pc:sldMk cId="118742696" sldId="2147309447"/>
        </pc:sldMkLst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118742696" sldId="2147309447"/>
            <ac:spMk id="12" creationId="{7FE61FCE-E89B-D950-1A47-25E186FC1657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118742696" sldId="2147309447"/>
            <ac:spMk id="13" creationId="{309D2AAD-C021-66C9-D2C3-93C41F475F1D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118742696" sldId="2147309447"/>
            <ac:spMk id="16" creationId="{4192E17D-3814-9593-C212-4A73F97F92EF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118742696" sldId="2147309447"/>
            <ac:spMk id="18" creationId="{966D40FE-D093-51E1-CF0D-85FE46613220}"/>
          </ac:spMkLst>
        </pc:spChg>
      </pc:sldChg>
      <pc:sldChg chg="modSp add mod">
        <pc:chgData name="Regine Rosland Lunde" userId="9dc50427-df5c-4336-b2b3-970e1cfe8b96" providerId="ADAL" clId="{D961E3B3-AC28-544D-8F8D-E18F733EE8BA}" dt="2026-06-30T11:29:09.315" v="1400" actId="790"/>
        <pc:sldMkLst>
          <pc:docMk/>
          <pc:sldMk cId="1181619413" sldId="2147309450"/>
        </pc:sldMkLst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1181619413" sldId="2147309450"/>
            <ac:spMk id="3" creationId="{EB192F4B-1033-B8EB-6D1C-A0854413632E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1181619413" sldId="2147309450"/>
            <ac:spMk id="4" creationId="{438DA6B7-3F5B-70E3-2970-F8AE44561B17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1181619413" sldId="2147309450"/>
            <ac:spMk id="5" creationId="{DA5D40C0-A2E9-DDA7-ECB2-C256ADB4A137}"/>
          </ac:spMkLst>
        </pc:spChg>
      </pc:sldChg>
      <pc:sldChg chg="modSp add mod">
        <pc:chgData name="Regine Rosland Lunde" userId="9dc50427-df5c-4336-b2b3-970e1cfe8b96" providerId="ADAL" clId="{D961E3B3-AC28-544D-8F8D-E18F733EE8BA}" dt="2026-06-30T11:29:09.315" v="1400" actId="790"/>
        <pc:sldMkLst>
          <pc:docMk/>
          <pc:sldMk cId="3948815709" sldId="2147309467"/>
        </pc:sldMkLst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3948815709" sldId="2147309467"/>
            <ac:spMk id="6" creationId="{3676E35A-EDBA-2041-874A-591237C4F91D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3948815709" sldId="2147309467"/>
            <ac:spMk id="7" creationId="{DE0C4689-D82C-763E-A5CD-B44B5891B8A7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3948815709" sldId="2147309467"/>
            <ac:spMk id="9" creationId="{9777AD6D-A7D2-AEBB-8829-5A7DF0F54688}"/>
          </ac:spMkLst>
        </pc:spChg>
      </pc:sldChg>
      <pc:sldChg chg="modSp add mod">
        <pc:chgData name="Regine Rosland Lunde" userId="9dc50427-df5c-4336-b2b3-970e1cfe8b96" providerId="ADAL" clId="{D961E3B3-AC28-544D-8F8D-E18F733EE8BA}" dt="2026-07-03T07:43:11.273" v="4657" actId="962"/>
        <pc:sldMkLst>
          <pc:docMk/>
          <pc:sldMk cId="2197080397" sldId="2147309468"/>
        </pc:sldMkLst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197080397" sldId="2147309468"/>
            <ac:spMk id="2" creationId="{8AB6858A-F9C6-4BF6-73F4-76D56AC7DE1A}"/>
          </ac:spMkLst>
        </pc:spChg>
        <pc:spChg chg="mod">
          <ac:chgData name="Regine Rosland Lunde" userId="9dc50427-df5c-4336-b2b3-970e1cfe8b96" providerId="ADAL" clId="{D961E3B3-AC28-544D-8F8D-E18F733EE8BA}" dt="2026-06-30T11:52:55.971" v="1800" actId="20577"/>
          <ac:spMkLst>
            <pc:docMk/>
            <pc:sldMk cId="2197080397" sldId="2147309468"/>
            <ac:spMk id="3" creationId="{EA6610AD-BBB5-A5ED-E6DD-04085771B41C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197080397" sldId="2147309468"/>
            <ac:spMk id="6" creationId="{33C6FE87-2258-6436-0BFC-76B691AAB806}"/>
          </ac:spMkLst>
        </pc:spChg>
        <pc:spChg chg="mod">
          <ac:chgData name="Regine Rosland Lunde" userId="9dc50427-df5c-4336-b2b3-970e1cfe8b96" providerId="ADAL" clId="{D961E3B3-AC28-544D-8F8D-E18F733EE8BA}" dt="2026-06-30T11:37:12.331" v="1572" actId="20577"/>
          <ac:spMkLst>
            <pc:docMk/>
            <pc:sldMk cId="2197080397" sldId="2147309468"/>
            <ac:spMk id="8" creationId="{D1CC693E-E859-7038-8AB9-24CA7BDCDBE0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197080397" sldId="2147309468"/>
            <ac:spMk id="10" creationId="{9BD407E5-A498-86F5-BAB0-2EE8374220A2}"/>
          </ac:spMkLst>
        </pc:spChg>
        <pc:picChg chg="mod">
          <ac:chgData name="Regine Rosland Lunde" userId="9dc50427-df5c-4336-b2b3-970e1cfe8b96" providerId="ADAL" clId="{D961E3B3-AC28-544D-8F8D-E18F733EE8BA}" dt="2026-07-03T07:30:57.574" v="3761" actId="962"/>
          <ac:picMkLst>
            <pc:docMk/>
            <pc:sldMk cId="2197080397" sldId="2147309468"/>
            <ac:picMk id="12" creationId="{2968F53B-3792-5F7B-8E52-389511087101}"/>
          </ac:picMkLst>
        </pc:picChg>
        <pc:picChg chg="mod">
          <ac:chgData name="Regine Rosland Lunde" userId="9dc50427-df5c-4336-b2b3-970e1cfe8b96" providerId="ADAL" clId="{D961E3B3-AC28-544D-8F8D-E18F733EE8BA}" dt="2026-07-03T07:43:09.636" v="4656" actId="962"/>
          <ac:picMkLst>
            <pc:docMk/>
            <pc:sldMk cId="2197080397" sldId="2147309468"/>
            <ac:picMk id="14" creationId="{48B17203-FE2F-04C8-C5E8-F7476CD128D5}"/>
          </ac:picMkLst>
        </pc:picChg>
        <pc:picChg chg="mod">
          <ac:chgData name="Regine Rosland Lunde" userId="9dc50427-df5c-4336-b2b3-970e1cfe8b96" providerId="ADAL" clId="{D961E3B3-AC28-544D-8F8D-E18F733EE8BA}" dt="2026-07-03T07:43:11.273" v="4657" actId="962"/>
          <ac:picMkLst>
            <pc:docMk/>
            <pc:sldMk cId="2197080397" sldId="2147309468"/>
            <ac:picMk id="16" creationId="{08DC8BBB-2F6D-F521-18AA-2EF1A37D0D8B}"/>
          </ac:picMkLst>
        </pc:picChg>
        <pc:picChg chg="mod">
          <ac:chgData name="Regine Rosland Lunde" userId="9dc50427-df5c-4336-b2b3-970e1cfe8b96" providerId="ADAL" clId="{D961E3B3-AC28-544D-8F8D-E18F733EE8BA}" dt="2026-07-03T07:33:05.185" v="3839" actId="962"/>
          <ac:picMkLst>
            <pc:docMk/>
            <pc:sldMk cId="2197080397" sldId="2147309468"/>
            <ac:picMk id="17" creationId="{4E085DC4-BC93-139A-D8D8-5A2D325D1D61}"/>
          </ac:picMkLst>
        </pc:picChg>
      </pc:sldChg>
      <pc:sldChg chg="modSp add mod">
        <pc:chgData name="Regine Rosland Lunde" userId="9dc50427-df5c-4336-b2b3-970e1cfe8b96" providerId="ADAL" clId="{D961E3B3-AC28-544D-8F8D-E18F733EE8BA}" dt="2026-07-03T07:43:00.501" v="4655" actId="962"/>
        <pc:sldMkLst>
          <pc:docMk/>
          <pc:sldMk cId="3138846213" sldId="2147309469"/>
        </pc:sldMkLst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3138846213" sldId="2147309469"/>
            <ac:spMk id="2" creationId="{62BD2E3D-EB0A-C412-5782-9DD9AFA3512D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3138846213" sldId="2147309469"/>
            <ac:spMk id="6" creationId="{711D0456-E1B9-1A84-445A-720EE9BE2318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3138846213" sldId="2147309469"/>
            <ac:spMk id="8" creationId="{91914916-B533-B428-CF7E-4344C7406551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3138846213" sldId="2147309469"/>
            <ac:spMk id="10" creationId="{2BAFD3C8-0CF3-AF5D-3B1E-804A0E613D01}"/>
          </ac:spMkLst>
        </pc:spChg>
        <pc:picChg chg="mod">
          <ac:chgData name="Regine Rosland Lunde" userId="9dc50427-df5c-4336-b2b3-970e1cfe8b96" providerId="ADAL" clId="{D961E3B3-AC28-544D-8F8D-E18F733EE8BA}" dt="2026-07-03T07:42:57.125" v="4653" actId="962"/>
          <ac:picMkLst>
            <pc:docMk/>
            <pc:sldMk cId="3138846213" sldId="2147309469"/>
            <ac:picMk id="12" creationId="{5AEDCE42-879F-4B20-6E43-A8DD5B7DBFCE}"/>
          </ac:picMkLst>
        </pc:picChg>
        <pc:picChg chg="mod">
          <ac:chgData name="Regine Rosland Lunde" userId="9dc50427-df5c-4336-b2b3-970e1cfe8b96" providerId="ADAL" clId="{D961E3B3-AC28-544D-8F8D-E18F733EE8BA}" dt="2026-07-03T07:42:59.013" v="4654" actId="962"/>
          <ac:picMkLst>
            <pc:docMk/>
            <pc:sldMk cId="3138846213" sldId="2147309469"/>
            <ac:picMk id="14" creationId="{47DDDB3C-5943-6F10-6703-5C65E6CD5A44}"/>
          </ac:picMkLst>
        </pc:picChg>
        <pc:picChg chg="mod">
          <ac:chgData name="Regine Rosland Lunde" userId="9dc50427-df5c-4336-b2b3-970e1cfe8b96" providerId="ADAL" clId="{D961E3B3-AC28-544D-8F8D-E18F733EE8BA}" dt="2026-07-03T07:43:00.501" v="4655" actId="962"/>
          <ac:picMkLst>
            <pc:docMk/>
            <pc:sldMk cId="3138846213" sldId="2147309469"/>
            <ac:picMk id="16" creationId="{281364F2-2C7C-2FB6-059B-4EAB0C6A2A6B}"/>
          </ac:picMkLst>
        </pc:picChg>
        <pc:picChg chg="mod">
          <ac:chgData name="Regine Rosland Lunde" userId="9dc50427-df5c-4336-b2b3-970e1cfe8b96" providerId="ADAL" clId="{D961E3B3-AC28-544D-8F8D-E18F733EE8BA}" dt="2026-07-03T07:32:29.200" v="3811" actId="962"/>
          <ac:picMkLst>
            <pc:docMk/>
            <pc:sldMk cId="3138846213" sldId="2147309469"/>
            <ac:picMk id="17" creationId="{90DD06BA-8C45-555A-B7D7-034273DB9EE2}"/>
          </ac:picMkLst>
        </pc:picChg>
        <pc:picChg chg="mod">
          <ac:chgData name="Regine Rosland Lunde" userId="9dc50427-df5c-4336-b2b3-970e1cfe8b96" providerId="ADAL" clId="{D961E3B3-AC28-544D-8F8D-E18F733EE8BA}" dt="2026-07-03T07:32:36.096" v="3837" actId="962"/>
          <ac:picMkLst>
            <pc:docMk/>
            <pc:sldMk cId="3138846213" sldId="2147309469"/>
            <ac:picMk id="18" creationId="{A919CEF0-A9BE-67FC-C01A-0209BB644196}"/>
          </ac:picMkLst>
        </pc:picChg>
      </pc:sldChg>
      <pc:sldChg chg="modSp add mod">
        <pc:chgData name="Regine Rosland Lunde" userId="9dc50427-df5c-4336-b2b3-970e1cfe8b96" providerId="ADAL" clId="{D961E3B3-AC28-544D-8F8D-E18F733EE8BA}" dt="2026-07-03T07:42:50.537" v="4652" actId="962"/>
        <pc:sldMkLst>
          <pc:docMk/>
          <pc:sldMk cId="2207155379" sldId="2147309470"/>
        </pc:sldMkLst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207155379" sldId="2147309470"/>
            <ac:spMk id="2" creationId="{CFD7F480-62D8-6B3D-C148-7639A71F9806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207155379" sldId="2147309470"/>
            <ac:spMk id="21" creationId="{7D908C25-C702-D197-316E-8F3C82B7AB7D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207155379" sldId="2147309470"/>
            <ac:spMk id="23" creationId="{AD98AC71-C608-D22F-E662-C4B5C21C659F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207155379" sldId="2147309470"/>
            <ac:spMk id="24" creationId="{1B4ED526-9C9B-0269-5387-A977CF738C5D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2207155379" sldId="2147309470"/>
            <ac:spMk id="25" creationId="{7C185DB1-C68B-236A-9B12-96864188A1AF}"/>
          </ac:spMkLst>
        </pc:spChg>
        <pc:picChg chg="mod">
          <ac:chgData name="Regine Rosland Lunde" userId="9dc50427-df5c-4336-b2b3-970e1cfe8b96" providerId="ADAL" clId="{D961E3B3-AC28-544D-8F8D-E18F733EE8BA}" dt="2026-07-03T07:33:57.345" v="3841" actId="962"/>
          <ac:picMkLst>
            <pc:docMk/>
            <pc:sldMk cId="2207155379" sldId="2147309470"/>
            <ac:picMk id="18" creationId="{DA21CA1D-26C3-36EC-161B-C62623FCE0E8}"/>
          </ac:picMkLst>
        </pc:picChg>
        <pc:picChg chg="mod">
          <ac:chgData name="Regine Rosland Lunde" userId="9dc50427-df5c-4336-b2b3-970e1cfe8b96" providerId="ADAL" clId="{D961E3B3-AC28-544D-8F8D-E18F733EE8BA}" dt="2026-07-03T07:42:50.537" v="4652" actId="962"/>
          <ac:picMkLst>
            <pc:docMk/>
            <pc:sldMk cId="2207155379" sldId="2147309470"/>
            <ac:picMk id="27" creationId="{C337CBCF-C44F-FED1-F9BC-199CA54EAAA8}"/>
          </ac:picMkLst>
        </pc:picChg>
        <pc:picChg chg="mod">
          <ac:chgData name="Regine Rosland Lunde" userId="9dc50427-df5c-4336-b2b3-970e1cfe8b96" providerId="ADAL" clId="{D961E3B3-AC28-544D-8F8D-E18F733EE8BA}" dt="2026-07-03T07:36:34.246" v="4473" actId="962"/>
          <ac:picMkLst>
            <pc:docMk/>
            <pc:sldMk cId="2207155379" sldId="2147309470"/>
            <ac:picMk id="30" creationId="{064E4DBF-6F7E-49DF-968B-FAB2174108D5}"/>
          </ac:picMkLst>
        </pc:picChg>
      </pc:sldChg>
      <pc:sldChg chg="modSp add mod">
        <pc:chgData name="Regine Rosland Lunde" userId="9dc50427-df5c-4336-b2b3-970e1cfe8b96" providerId="ADAL" clId="{D961E3B3-AC28-544D-8F8D-E18F733EE8BA}" dt="2026-06-30T11:45:51.866" v="1785"/>
        <pc:sldMkLst>
          <pc:docMk/>
          <pc:sldMk cId="1831209935" sldId="2147309471"/>
        </pc:sldMkLst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1831209935" sldId="2147309471"/>
            <ac:spMk id="2" creationId="{7B778474-812B-B700-EFF3-1159F88E352E}"/>
          </ac:spMkLst>
        </pc:spChg>
        <pc:spChg chg="mod">
          <ac:chgData name="Regine Rosland Lunde" userId="9dc50427-df5c-4336-b2b3-970e1cfe8b96" providerId="ADAL" clId="{D961E3B3-AC28-544D-8F8D-E18F733EE8BA}" dt="2026-06-30T11:31:20.580" v="1475" actId="1076"/>
          <ac:spMkLst>
            <pc:docMk/>
            <pc:sldMk cId="1831209935" sldId="2147309471"/>
            <ac:spMk id="3" creationId="{44A4E7D8-342A-85DA-9B8F-571E5AB65C62}"/>
          </ac:spMkLst>
        </pc:spChg>
        <pc:spChg chg="mod">
          <ac:chgData name="Regine Rosland Lunde" userId="9dc50427-df5c-4336-b2b3-970e1cfe8b96" providerId="ADAL" clId="{D961E3B3-AC28-544D-8F8D-E18F733EE8BA}" dt="2026-06-30T11:33:42.013" v="1536" actId="1076"/>
          <ac:spMkLst>
            <pc:docMk/>
            <pc:sldMk cId="1831209935" sldId="2147309471"/>
            <ac:spMk id="4" creationId="{CB3ED1C9-717C-7916-A4B0-085275BBC778}"/>
          </ac:spMkLst>
        </pc:spChg>
        <pc:spChg chg="mod">
          <ac:chgData name="Regine Rosland Lunde" userId="9dc50427-df5c-4336-b2b3-970e1cfe8b96" providerId="ADAL" clId="{D961E3B3-AC28-544D-8F8D-E18F733EE8BA}" dt="2026-06-30T11:33:37.666" v="1535" actId="1076"/>
          <ac:spMkLst>
            <pc:docMk/>
            <pc:sldMk cId="1831209935" sldId="2147309471"/>
            <ac:spMk id="5" creationId="{623AD34B-D7E8-07B3-4E66-3B6F5E521BB8}"/>
          </ac:spMkLst>
        </pc:spChg>
        <pc:spChg chg="mod">
          <ac:chgData name="Regine Rosland Lunde" userId="9dc50427-df5c-4336-b2b3-970e1cfe8b96" providerId="ADAL" clId="{D961E3B3-AC28-544D-8F8D-E18F733EE8BA}" dt="2026-06-30T11:33:46.783" v="1537" actId="1076"/>
          <ac:spMkLst>
            <pc:docMk/>
            <pc:sldMk cId="1831209935" sldId="2147309471"/>
            <ac:spMk id="6" creationId="{9CA055A4-1FD3-2B91-BB5E-9FFA26CED332}"/>
          </ac:spMkLst>
        </pc:spChg>
        <pc:spChg chg="mod">
          <ac:chgData name="Regine Rosland Lunde" userId="9dc50427-df5c-4336-b2b3-970e1cfe8b96" providerId="ADAL" clId="{D961E3B3-AC28-544D-8F8D-E18F733EE8BA}" dt="2026-06-30T11:33:51.351" v="1538" actId="1076"/>
          <ac:spMkLst>
            <pc:docMk/>
            <pc:sldMk cId="1831209935" sldId="2147309471"/>
            <ac:spMk id="7" creationId="{FCBE5A3F-37A2-745F-584E-5BBA9C87C816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1831209935" sldId="2147309471"/>
            <ac:spMk id="8" creationId="{78C42DEF-9CA1-5FC4-3E1F-6243AD2CAECD}"/>
          </ac:spMkLst>
        </pc:spChg>
        <pc:spChg chg="mod">
          <ac:chgData name="Regine Rosland Lunde" userId="9dc50427-df5c-4336-b2b3-970e1cfe8b96" providerId="ADAL" clId="{D961E3B3-AC28-544D-8F8D-E18F733EE8BA}" dt="2026-06-30T11:32:43.181" v="1508" actId="20577"/>
          <ac:spMkLst>
            <pc:docMk/>
            <pc:sldMk cId="1831209935" sldId="2147309471"/>
            <ac:spMk id="9" creationId="{4B09C2EF-F12E-8F73-C394-C39D9DE4101C}"/>
          </ac:spMkLst>
        </pc:spChg>
        <pc:spChg chg="mod">
          <ac:chgData name="Regine Rosland Lunde" userId="9dc50427-df5c-4336-b2b3-970e1cfe8b96" providerId="ADAL" clId="{D961E3B3-AC28-544D-8F8D-E18F733EE8BA}" dt="2026-06-30T11:29:09.315" v="1400" actId="790"/>
          <ac:spMkLst>
            <pc:docMk/>
            <pc:sldMk cId="1831209935" sldId="2147309471"/>
            <ac:spMk id="10" creationId="{8B4C2FE5-D1DB-B9B0-58EF-3ED7DBF2B511}"/>
          </ac:spMkLst>
        </pc:spChg>
        <pc:spChg chg="mod">
          <ac:chgData name="Regine Rosland Lunde" userId="9dc50427-df5c-4336-b2b3-970e1cfe8b96" providerId="ADAL" clId="{D961E3B3-AC28-544D-8F8D-E18F733EE8BA}" dt="2026-06-30T11:33:20.683" v="1533" actId="1076"/>
          <ac:spMkLst>
            <pc:docMk/>
            <pc:sldMk cId="1831209935" sldId="2147309471"/>
            <ac:spMk id="11" creationId="{B2FA5916-9D5B-DB79-EE1C-A36F5B6D6599}"/>
          </ac:spMkLst>
        </pc:spChg>
        <pc:spChg chg="mod">
          <ac:chgData name="Regine Rosland Lunde" userId="9dc50427-df5c-4336-b2b3-970e1cfe8b96" providerId="ADAL" clId="{D961E3B3-AC28-544D-8F8D-E18F733EE8BA}" dt="2026-06-30T11:45:51.866" v="1785"/>
          <ac:spMkLst>
            <pc:docMk/>
            <pc:sldMk cId="1831209935" sldId="2147309471"/>
            <ac:spMk id="12" creationId="{D1BAA0D9-9A7B-FA37-F68D-25311D75500F}"/>
          </ac:spMkLst>
        </pc:spChg>
        <pc:spChg chg="mod">
          <ac:chgData name="Regine Rosland Lunde" userId="9dc50427-df5c-4336-b2b3-970e1cfe8b96" providerId="ADAL" clId="{D961E3B3-AC28-544D-8F8D-E18F733EE8BA}" dt="2026-06-30T11:33:30.161" v="1534" actId="1076"/>
          <ac:spMkLst>
            <pc:docMk/>
            <pc:sldMk cId="1831209935" sldId="2147309471"/>
            <ac:spMk id="22" creationId="{C952B3C9-69DF-96D8-C980-E5BD18C3240D}"/>
          </ac:spMkLst>
        </pc:sp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-regneark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-regneark1.xlsx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-regneark2.xlsx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nb-NO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bar"/>
        <c:grouping val="stacked"/>
        <c:varyColors val="0"/>
        <c:ser>
          <c:idx val="0"/>
          <c:order val="0"/>
          <c:tx>
            <c:strRef>
              <c:f>'Ark1'!$B$1</c:f>
              <c:strCache>
                <c:ptCount val="1"/>
                <c:pt idx="0">
                  <c:v> 2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'Ark1'!$A$2:$A$6</c:f>
              <c:strCache>
                <c:ptCount val="5"/>
                <c:pt idx="0">
                  <c:v>Advanced Grants</c:v>
                </c:pt>
                <c:pt idx="1">
                  <c:v>Consolidator Grants</c:v>
                </c:pt>
                <c:pt idx="2">
                  <c:v>Proof of Concept Grants</c:v>
                </c:pt>
                <c:pt idx="3">
                  <c:v>Starting Grants</c:v>
                </c:pt>
                <c:pt idx="4">
                  <c:v>Synergy Grants</c:v>
                </c:pt>
              </c:strCache>
            </c:strRef>
          </c:cat>
          <c:val>
            <c:numRef>
              <c:f>'Ark1'!$B$2:$B$6</c:f>
              <c:numCache>
                <c:formatCode>General</c:formatCode>
                <c:ptCount val="5"/>
                <c:pt idx="0">
                  <c:v>13</c:v>
                </c:pt>
                <c:pt idx="1">
                  <c:v>22</c:v>
                </c:pt>
                <c:pt idx="2">
                  <c:v>2</c:v>
                </c:pt>
                <c:pt idx="3">
                  <c:v>17</c:v>
                </c:pt>
                <c:pt idx="4">
                  <c:v>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0E86-5744-9B75-0B9E9EAC876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1262597887"/>
        <c:axId val="1262599599"/>
      </c:barChart>
      <c:catAx>
        <c:axId val="1262597887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4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ea typeface="+mn-ea"/>
                <a:cs typeface="+mn-cs"/>
              </a:defRPr>
            </a:pPr>
            <a:endParaRPr lang="nb-NO"/>
          </a:p>
        </c:txPr>
        <c:crossAx val="1262599599"/>
        <c:crosses val="autoZero"/>
        <c:auto val="1"/>
        <c:lblAlgn val="ctr"/>
        <c:lblOffset val="100"/>
        <c:noMultiLvlLbl val="0"/>
      </c:catAx>
      <c:valAx>
        <c:axId val="1262599599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4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ea typeface="+mn-ea"/>
                <a:cs typeface="+mn-cs"/>
              </a:defRPr>
            </a:pPr>
            <a:endParaRPr lang="nb-NO"/>
          </a:p>
        </c:txPr>
        <c:crossAx val="1262597887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 sz="1400" baseline="0">
          <a:latin typeface="Calibri" panose="020F0502020204030204" pitchFamily="34" charset="0"/>
        </a:defRPr>
      </a:pPr>
      <a:endParaRPr lang="nb-NO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nb-NO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bar"/>
        <c:grouping val="stacked"/>
        <c:varyColors val="0"/>
        <c:ser>
          <c:idx val="0"/>
          <c:order val="0"/>
          <c:tx>
            <c:strRef>
              <c:f>'Ark1'!$B$1</c:f>
              <c:strCache>
                <c:ptCount val="1"/>
                <c:pt idx="0">
                  <c:v>Advanced Grants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'Ark1'!$A$2:$A$8</c:f>
              <c:strCache>
                <c:ptCount val="6"/>
                <c:pt idx="0">
                  <c:v>Fakultet for naturvitenskap og teknologi</c:v>
                </c:pt>
                <c:pt idx="1">
                  <c:v>Det samfunnsvitenskapelige fakultet</c:v>
                </c:pt>
                <c:pt idx="2">
                  <c:v>Det humanistiske fakultet</c:v>
                </c:pt>
                <c:pt idx="3">
                  <c:v>Det medisinske fakultet</c:v>
                </c:pt>
                <c:pt idx="4">
                  <c:v>Det psykologiske fakultet</c:v>
                </c:pt>
                <c:pt idx="5">
                  <c:v>Det juridiske fakultet</c:v>
                </c:pt>
              </c:strCache>
            </c:strRef>
          </c:cat>
          <c:val>
            <c:numRef>
              <c:f>'Ark1'!$B$2:$B$8</c:f>
              <c:numCache>
                <c:formatCode>General</c:formatCode>
                <c:ptCount val="7"/>
                <c:pt idx="0">
                  <c:v>6</c:v>
                </c:pt>
                <c:pt idx="1">
                  <c:v>1</c:v>
                </c:pt>
                <c:pt idx="2">
                  <c:v>2</c:v>
                </c:pt>
                <c:pt idx="3">
                  <c:v>2</c:v>
                </c:pt>
                <c:pt idx="4">
                  <c:v>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6CE6-C440-A8C6-DA8AAEA37645}"/>
            </c:ext>
          </c:extLst>
        </c:ser>
        <c:ser>
          <c:idx val="1"/>
          <c:order val="1"/>
          <c:tx>
            <c:strRef>
              <c:f>'Ark1'!$C$1</c:f>
              <c:strCache>
                <c:ptCount val="1"/>
                <c:pt idx="0">
                  <c:v>Consolidator Grants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strRef>
              <c:f>'Ark1'!$A$2:$A$8</c:f>
              <c:strCache>
                <c:ptCount val="6"/>
                <c:pt idx="0">
                  <c:v>Fakultet for naturvitenskap og teknologi</c:v>
                </c:pt>
                <c:pt idx="1">
                  <c:v>Det samfunnsvitenskapelige fakultet</c:v>
                </c:pt>
                <c:pt idx="2">
                  <c:v>Det humanistiske fakultet</c:v>
                </c:pt>
                <c:pt idx="3">
                  <c:v>Det medisinske fakultet</c:v>
                </c:pt>
                <c:pt idx="4">
                  <c:v>Det psykologiske fakultet</c:v>
                </c:pt>
                <c:pt idx="5">
                  <c:v>Det juridiske fakultet</c:v>
                </c:pt>
              </c:strCache>
            </c:strRef>
          </c:cat>
          <c:val>
            <c:numRef>
              <c:f>'Ark1'!$C$2:$C$8</c:f>
              <c:numCache>
                <c:formatCode>General</c:formatCode>
                <c:ptCount val="7"/>
                <c:pt idx="0">
                  <c:v>12</c:v>
                </c:pt>
                <c:pt idx="1">
                  <c:v>4</c:v>
                </c:pt>
                <c:pt idx="2">
                  <c:v>3</c:v>
                </c:pt>
                <c:pt idx="3">
                  <c:v>2</c:v>
                </c:pt>
                <c:pt idx="5">
                  <c:v>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6CE6-C440-A8C6-DA8AAEA37645}"/>
            </c:ext>
          </c:extLst>
        </c:ser>
        <c:ser>
          <c:idx val="2"/>
          <c:order val="2"/>
          <c:tx>
            <c:strRef>
              <c:f>'Ark1'!$D$1</c:f>
              <c:strCache>
                <c:ptCount val="1"/>
                <c:pt idx="0">
                  <c:v>Proof of Concept Grants</c:v>
                </c:pt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</c:spPr>
          <c:invertIfNegative val="0"/>
          <c:cat>
            <c:strRef>
              <c:f>'Ark1'!$A$2:$A$8</c:f>
              <c:strCache>
                <c:ptCount val="6"/>
                <c:pt idx="0">
                  <c:v>Fakultet for naturvitenskap og teknologi</c:v>
                </c:pt>
                <c:pt idx="1">
                  <c:v>Det samfunnsvitenskapelige fakultet</c:v>
                </c:pt>
                <c:pt idx="2">
                  <c:v>Det humanistiske fakultet</c:v>
                </c:pt>
                <c:pt idx="3">
                  <c:v>Det medisinske fakultet</c:v>
                </c:pt>
                <c:pt idx="4">
                  <c:v>Det psykologiske fakultet</c:v>
                </c:pt>
                <c:pt idx="5">
                  <c:v>Det juridiske fakultet</c:v>
                </c:pt>
              </c:strCache>
            </c:strRef>
          </c:cat>
          <c:val>
            <c:numRef>
              <c:f>'Ark1'!$D$2:$D$8</c:f>
              <c:numCache>
                <c:formatCode>General</c:formatCode>
                <c:ptCount val="7"/>
                <c:pt idx="0">
                  <c:v>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6CE6-C440-A8C6-DA8AAEA37645}"/>
            </c:ext>
          </c:extLst>
        </c:ser>
        <c:ser>
          <c:idx val="3"/>
          <c:order val="3"/>
          <c:tx>
            <c:strRef>
              <c:f>'Ark1'!$E$1</c:f>
              <c:strCache>
                <c:ptCount val="1"/>
                <c:pt idx="0">
                  <c:v>Starting Grants</c:v>
                </c:pt>
              </c:strCache>
            </c:strRef>
          </c:tx>
          <c:spPr>
            <a:solidFill>
              <a:schemeClr val="accent4"/>
            </a:solidFill>
            <a:ln>
              <a:noFill/>
            </a:ln>
            <a:effectLst/>
          </c:spPr>
          <c:invertIfNegative val="0"/>
          <c:cat>
            <c:strRef>
              <c:f>'Ark1'!$A$2:$A$8</c:f>
              <c:strCache>
                <c:ptCount val="6"/>
                <c:pt idx="0">
                  <c:v>Fakultet for naturvitenskap og teknologi</c:v>
                </c:pt>
                <c:pt idx="1">
                  <c:v>Det samfunnsvitenskapelige fakultet</c:v>
                </c:pt>
                <c:pt idx="2">
                  <c:v>Det humanistiske fakultet</c:v>
                </c:pt>
                <c:pt idx="3">
                  <c:v>Det medisinske fakultet</c:v>
                </c:pt>
                <c:pt idx="4">
                  <c:v>Det psykologiske fakultet</c:v>
                </c:pt>
                <c:pt idx="5">
                  <c:v>Det juridiske fakultet</c:v>
                </c:pt>
              </c:strCache>
            </c:strRef>
          </c:cat>
          <c:val>
            <c:numRef>
              <c:f>'Ark1'!$E$2:$E$8</c:f>
              <c:numCache>
                <c:formatCode>General</c:formatCode>
                <c:ptCount val="7"/>
                <c:pt idx="0">
                  <c:v>8</c:v>
                </c:pt>
                <c:pt idx="1">
                  <c:v>4</c:v>
                </c:pt>
                <c:pt idx="2">
                  <c:v>4</c:v>
                </c:pt>
                <c:pt idx="3">
                  <c:v>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6CE6-C440-A8C6-DA8AAEA37645}"/>
            </c:ext>
          </c:extLst>
        </c:ser>
        <c:ser>
          <c:idx val="4"/>
          <c:order val="4"/>
          <c:tx>
            <c:strRef>
              <c:f>'Ark1'!$F$1</c:f>
              <c:strCache>
                <c:ptCount val="1"/>
                <c:pt idx="0">
                  <c:v>Synergy Grants</c:v>
                </c:pt>
              </c:strCache>
            </c:strRef>
          </c:tx>
          <c:spPr>
            <a:solidFill>
              <a:schemeClr val="accent5"/>
            </a:solidFill>
            <a:ln>
              <a:noFill/>
            </a:ln>
            <a:effectLst/>
          </c:spPr>
          <c:invertIfNegative val="0"/>
          <c:cat>
            <c:strRef>
              <c:f>'Ark1'!$A$2:$A$8</c:f>
              <c:strCache>
                <c:ptCount val="6"/>
                <c:pt idx="0">
                  <c:v>Fakultet for naturvitenskap og teknologi</c:v>
                </c:pt>
                <c:pt idx="1">
                  <c:v>Det samfunnsvitenskapelige fakultet</c:v>
                </c:pt>
                <c:pt idx="2">
                  <c:v>Det humanistiske fakultet</c:v>
                </c:pt>
                <c:pt idx="3">
                  <c:v>Det medisinske fakultet</c:v>
                </c:pt>
                <c:pt idx="4">
                  <c:v>Det psykologiske fakultet</c:v>
                </c:pt>
                <c:pt idx="5">
                  <c:v>Det juridiske fakultet</c:v>
                </c:pt>
              </c:strCache>
            </c:strRef>
          </c:cat>
          <c:val>
            <c:numRef>
              <c:f>'Ark1'!$F$2:$F$8</c:f>
              <c:numCache>
                <c:formatCode>General</c:formatCode>
                <c:ptCount val="7"/>
                <c:pt idx="0">
                  <c:v>1</c:v>
                </c:pt>
                <c:pt idx="2">
                  <c:v>1</c:v>
                </c:pt>
                <c:pt idx="4">
                  <c:v>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6CE6-C440-A8C6-DA8AAEA3764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1239174319"/>
        <c:axId val="1239381263"/>
      </c:barChart>
      <c:catAx>
        <c:axId val="1239174319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4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ea typeface="+mn-ea"/>
                <a:cs typeface="+mn-cs"/>
              </a:defRPr>
            </a:pPr>
            <a:endParaRPr lang="nb-NO"/>
          </a:p>
        </c:txPr>
        <c:crossAx val="1239381263"/>
        <c:crosses val="autoZero"/>
        <c:auto val="1"/>
        <c:lblAlgn val="ctr"/>
        <c:lblOffset val="100"/>
        <c:noMultiLvlLbl val="0"/>
      </c:catAx>
      <c:valAx>
        <c:axId val="1239381263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4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ea typeface="+mn-ea"/>
                <a:cs typeface="+mn-cs"/>
              </a:defRPr>
            </a:pPr>
            <a:endParaRPr lang="nb-NO"/>
          </a:p>
        </c:txPr>
        <c:crossAx val="1239174319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13310937301596582"/>
          <c:y val="0.82520107206114846"/>
          <c:w val="0.72959789087748173"/>
          <c:h val="0.1517119226506548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nb-NO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nb-NO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nb-NO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doughnutChart>
        <c:varyColors val="1"/>
        <c:ser>
          <c:idx val="0"/>
          <c:order val="0"/>
          <c:tx>
            <c:strRef>
              <c:f>'Ark1'!$B$1</c:f>
              <c:strCache>
                <c:ptCount val="1"/>
                <c:pt idx="0">
                  <c:v>Students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2E5C-3742-92DE-214DA4F34703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2E5C-3742-92DE-214DA4F34703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2E5C-3742-92DE-214DA4F34703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2E5C-3742-92DE-214DA4F34703}"/>
              </c:ext>
            </c:extLst>
          </c:dPt>
          <c:dPt>
            <c:idx val="4"/>
            <c:bubble3D val="0"/>
            <c:spPr>
              <a:solidFill>
                <a:schemeClr val="accent5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9-2E5C-3742-92DE-214DA4F34703}"/>
              </c:ext>
            </c:extLst>
          </c:dPt>
          <c:dPt>
            <c:idx val="5"/>
            <c:bubble3D val="0"/>
            <c:spPr>
              <a:solidFill>
                <a:schemeClr val="accent6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B-2E5C-3742-92DE-214DA4F34703}"/>
              </c:ext>
            </c:extLst>
          </c:dPt>
          <c:dPt>
            <c:idx val="6"/>
            <c:bubble3D val="0"/>
            <c:spPr>
              <a:solidFill>
                <a:schemeClr val="accent1">
                  <a:lumMod val="6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D-2E5C-3742-92DE-214DA4F34703}"/>
              </c:ext>
            </c:extLst>
          </c:dPt>
          <c:cat>
            <c:strRef>
              <c:f>'Ark1'!$A$2:$A$8</c:f>
              <c:strCache>
                <c:ptCount val="7"/>
                <c:pt idx="0">
                  <c:v>Faculty of Humanities​</c:v>
                </c:pt>
                <c:pt idx="1">
                  <c:v>Faculty of Law​</c:v>
                </c:pt>
                <c:pt idx="2">
                  <c:v>Faculty of Psychology​</c:v>
                </c:pt>
                <c:pt idx="3">
                  <c:v>Faculty of Science and Technology​</c:v>
                </c:pt>
                <c:pt idx="4">
                  <c:v>Faculty of Fine Art, Music and Design​</c:v>
                </c:pt>
                <c:pt idx="5">
                  <c:v>Faculty of Medicine​</c:v>
                </c:pt>
                <c:pt idx="6">
                  <c:v>Faculty of Social Sciences</c:v>
                </c:pt>
              </c:strCache>
            </c:strRef>
          </c:cat>
          <c:val>
            <c:numRef>
              <c:f>'Ark1'!$B$2:$B$8</c:f>
              <c:numCache>
                <c:formatCode>0.00</c:formatCode>
                <c:ptCount val="7"/>
                <c:pt idx="0">
                  <c:v>3640</c:v>
                </c:pt>
                <c:pt idx="1">
                  <c:v>2460</c:v>
                </c:pt>
                <c:pt idx="2">
                  <c:v>2751</c:v>
                </c:pt>
                <c:pt idx="3">
                  <c:v>3789</c:v>
                </c:pt>
                <c:pt idx="4">
                  <c:v>645</c:v>
                </c:pt>
                <c:pt idx="5">
                  <c:v>2441</c:v>
                </c:pt>
                <c:pt idx="6">
                  <c:v>4757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E-2E5C-3742-92DE-214DA4F3470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  <c:holeSize val="70"/>
      </c:doughnutChart>
      <c:spPr>
        <a:noFill/>
        <a:ln w="25400"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nb-NO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topptekst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nb-NO"/>
          </a:p>
        </p:txBody>
      </p:sp>
      <p:sp>
        <p:nvSpPr>
          <p:cNvPr id="3" name="Plassholder for dato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33D294-C6A7-437F-A6BE-52DE99F6D199}" type="datetimeFigureOut">
              <a:rPr lang="nb-NO" smtClean="0"/>
              <a:t>02.07.2026</a:t>
            </a:fld>
            <a:endParaRPr lang="nb-NO"/>
          </a:p>
        </p:txBody>
      </p:sp>
      <p:sp>
        <p:nvSpPr>
          <p:cNvPr id="4" name="Plassholder for lysbilde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nb-NO"/>
          </a:p>
        </p:txBody>
      </p:sp>
      <p:sp>
        <p:nvSpPr>
          <p:cNvPr id="5" name="Plassholder for notat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nb-NO"/>
              <a:t>Klikk for å redigere tekststiler i malen</a:t>
            </a:r>
          </a:p>
          <a:p>
            <a:pPr lvl="1"/>
            <a:r>
              <a:rPr lang="nb-NO"/>
              <a:t>Andre nivå</a:t>
            </a:r>
          </a:p>
          <a:p>
            <a:pPr lvl="2"/>
            <a:r>
              <a:rPr lang="nb-NO"/>
              <a:t>Tredje nivå</a:t>
            </a:r>
          </a:p>
          <a:p>
            <a:pPr lvl="3"/>
            <a:r>
              <a:rPr lang="nb-NO"/>
              <a:t>Fjerde nivå</a:t>
            </a:r>
          </a:p>
          <a:p>
            <a:pPr lvl="4"/>
            <a:r>
              <a:rPr lang="nb-NO"/>
              <a:t>Femte nivå</a:t>
            </a:r>
          </a:p>
        </p:txBody>
      </p:sp>
      <p:sp>
        <p:nvSpPr>
          <p:cNvPr id="6" name="Plassholder for bunntekst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nb-NO"/>
          </a:p>
        </p:txBody>
      </p:sp>
      <p:sp>
        <p:nvSpPr>
          <p:cNvPr id="7" name="Plassholder for lysbildenumm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CAC47FF-C53D-4725-BAAD-FECBD344CEFE}" type="slidenum">
              <a:rPr lang="nb-NO" smtClean="0"/>
              <a:t>‹#›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39255371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1pPr>
    <a:lvl2pPr marL="3429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2pPr>
    <a:lvl3pPr marL="6858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3pPr>
    <a:lvl4pPr marL="10287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4pPr>
    <a:lvl5pPr marL="13716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5pPr>
    <a:lvl6pPr marL="17145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6pPr>
    <a:lvl7pPr marL="20574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7pPr>
    <a:lvl8pPr marL="24003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8pPr>
    <a:lvl9pPr marL="27432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9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0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6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7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9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nn-NO" i="1"/>
              <a:t>Presentasjonen er sist oppdatert desember 2025</a:t>
            </a:r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AC47FF-C53D-4725-BAAD-FECBD344CEFE}" type="slidenum">
              <a:rPr lang="nb-NO" smtClean="0"/>
              <a:t>1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23360600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n-NO"/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AC47FF-C53D-4725-BAAD-FECBD344CEFE}" type="slidenum">
              <a:rPr lang="nb-NO" smtClean="0"/>
              <a:t>2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305471880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b-NO"/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E5A3EC-346D-B247-ADD7-73C5A96DC60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475668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b-NO" dirty="0"/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E5A3EC-346D-B247-ADD7-73C5A96DC60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517693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>
              <a:cs typeface="Calibri"/>
            </a:endParaRPr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AC47FF-C53D-4725-BAAD-FECBD344CEFE}" type="slidenum">
              <a:rPr lang="nb-NO" smtClean="0"/>
              <a:t>6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195939346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b-NO"/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AC47FF-C53D-4725-BAAD-FECBD344CEFE}" type="slidenum">
              <a:rPr lang="nb-NO" smtClean="0"/>
              <a:t>9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80700533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b-NO"/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AC47FF-C53D-4725-BAAD-FECBD344CEFE}" type="slidenum">
              <a:rPr lang="nb-NO" smtClean="0"/>
              <a:t>10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23502612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n-NO"/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AC47FF-C53D-4725-BAAD-FECBD344CEFE}" type="slidenum">
              <a:rPr lang="nb-NO" smtClean="0"/>
              <a:t>11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319923544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b-NO"/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AC47FF-C53D-4725-BAAD-FECBD344CEFE}" type="slidenum">
              <a:rPr lang="nb-NO" smtClean="0"/>
              <a:t>15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288646537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b-NO"/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AC47FF-C53D-4725-BAAD-FECBD344CEFE}" type="slidenum">
              <a:rPr lang="nb-NO" smtClean="0"/>
              <a:t>17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14458089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n-NO"/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AC47FF-C53D-4725-BAAD-FECBD344CEFE}" type="slidenum">
              <a:rPr lang="nb-NO" smtClean="0"/>
              <a:t>18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398738076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b-NO"/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AC47FF-C53D-4725-BAAD-FECBD344CEFE}" type="slidenum">
              <a:rPr lang="nb-NO" smtClean="0"/>
              <a:t>19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42736343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n-NO"/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AC47FF-C53D-4725-BAAD-FECBD344CEFE}" type="slidenum">
              <a:rPr lang="nb-NO" smtClean="0"/>
              <a:t>20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47182503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b-NO"/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AC47FF-C53D-4725-BAAD-FECBD344CEFE}" type="slidenum">
              <a:rPr lang="nb-NO" smtClean="0"/>
              <a:t>21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354091771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b-NO"/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AC47FF-C53D-4725-BAAD-FECBD344CEFE}" type="slidenum">
              <a:rPr lang="nb-NO" smtClean="0"/>
              <a:t>23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8066456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r>
              <a:rPr lang="en-US" sz="900" err="1"/>
              <a:t>Fremragende</a:t>
            </a:r>
            <a:r>
              <a:rPr lang="en-US" sz="900"/>
              <a:t> </a:t>
            </a:r>
            <a:r>
              <a:rPr lang="en-US" sz="900" err="1"/>
              <a:t>forskning</a:t>
            </a:r>
            <a:r>
              <a:rPr lang="en-US" sz="900"/>
              <a:t> </a:t>
            </a:r>
          </a:p>
          <a:p>
            <a:pPr>
              <a:lnSpc>
                <a:spcPct val="100000"/>
              </a:lnSpc>
            </a:pPr>
            <a:r>
              <a:rPr lang="en-US" sz="900" err="1"/>
              <a:t>Utdanning</a:t>
            </a:r>
            <a:endParaRPr lang="en-US" sz="900"/>
          </a:p>
          <a:p>
            <a:pPr>
              <a:lnSpc>
                <a:spcPct val="100000"/>
              </a:lnSpc>
            </a:pPr>
            <a:r>
              <a:rPr lang="en-US" sz="900" err="1"/>
              <a:t>Tverrfaglig</a:t>
            </a:r>
            <a:r>
              <a:rPr lang="en-US" sz="900"/>
              <a:t> </a:t>
            </a:r>
            <a:r>
              <a:rPr lang="en-US" sz="900" err="1"/>
              <a:t>samarbeid</a:t>
            </a:r>
            <a:endParaRPr lang="en-US" sz="900"/>
          </a:p>
          <a:p>
            <a:pPr>
              <a:lnSpc>
                <a:spcPct val="100000"/>
              </a:lnSpc>
            </a:pPr>
            <a:r>
              <a:rPr lang="en-US" sz="900" err="1"/>
              <a:t>Formidling</a:t>
            </a:r>
            <a:r>
              <a:rPr lang="en-US" sz="900"/>
              <a:t> av </a:t>
            </a:r>
            <a:r>
              <a:rPr lang="en-US" sz="900" err="1"/>
              <a:t>forskning</a:t>
            </a:r>
            <a:r>
              <a:rPr lang="en-US" sz="900"/>
              <a:t> </a:t>
            </a:r>
            <a:r>
              <a:rPr lang="en-US" sz="900" err="1"/>
              <a:t>og</a:t>
            </a:r>
            <a:r>
              <a:rPr lang="en-US" sz="900"/>
              <a:t> </a:t>
            </a:r>
            <a:r>
              <a:rPr lang="en-US" sz="900" err="1"/>
              <a:t>innovasjon</a:t>
            </a:r>
            <a:endParaRPr lang="nb-NO" sz="900"/>
          </a:p>
          <a:p>
            <a:endParaRPr lang="nb-NO"/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AC47FF-C53D-4725-BAAD-FECBD344CEFE}" type="slidenum">
              <a:rPr lang="nb-NO" smtClean="0"/>
              <a:t>28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177870806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b-NO"/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AC47FF-C53D-4725-BAAD-FECBD344CEFE}" type="slidenum">
              <a:rPr lang="nb-NO" smtClean="0"/>
              <a:t>30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186869992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AC47FF-C53D-4725-BAAD-FECBD344CEFE}" type="slidenum">
              <a:rPr lang="nb-NO" smtClean="0"/>
              <a:t>31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325229741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>
              <a:cs typeface="Calibri"/>
            </a:endParaRPr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AC47FF-C53D-4725-BAAD-FECBD344CEFE}" type="slidenum">
              <a:rPr lang="nb-NO" smtClean="0"/>
              <a:t>33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38671701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nb-NO" sz="1600">
                <a:effectLst/>
              </a:rPr>
              <a:t>Teller kun </a:t>
            </a:r>
            <a:r>
              <a:rPr lang="nb-NO" sz="1600" err="1">
                <a:effectLst/>
              </a:rPr>
              <a:t>grants</a:t>
            </a:r>
            <a:r>
              <a:rPr lang="nb-NO" sz="1600">
                <a:effectLst/>
              </a:rPr>
              <a:t> med UiB som ansvarlig institusjon. Tidligere versjoner telte med </a:t>
            </a:r>
            <a:r>
              <a:rPr lang="nb-NO" sz="1600" err="1">
                <a:effectLst/>
              </a:rPr>
              <a:t>grants</a:t>
            </a:r>
            <a:r>
              <a:rPr lang="nb-NO" sz="1600">
                <a:effectLst/>
              </a:rPr>
              <a:t> der UiB hadde mindre partnerroller i eksterne prosjekt. </a:t>
            </a:r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AC47FF-C53D-4725-BAAD-FECBD344CEFE}" type="slidenum">
              <a:rPr lang="nb-NO" smtClean="0"/>
              <a:t>34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233222092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n-NO"/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AC47FF-C53D-4725-BAAD-FECBD344CEFE}" type="slidenum">
              <a:rPr lang="nb-NO" smtClean="0"/>
              <a:t>35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180214137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AC47FF-C53D-4725-BAAD-FECBD344CEFE}" type="slidenum">
              <a:rPr lang="nb-NO" smtClean="0"/>
              <a:t>36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229262462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>
              <a:ea typeface="Calibri"/>
              <a:cs typeface="Calibri"/>
            </a:endParaRPr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AC47FF-C53D-4725-BAAD-FECBD344CEFE}" type="slidenum">
              <a:rPr lang="nb-NO" smtClean="0"/>
              <a:t>37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3955508640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400" err="1">
                <a:cs typeface="Calibri"/>
              </a:rPr>
              <a:t>UiB</a:t>
            </a:r>
            <a:r>
              <a:rPr lang="en-US" sz="1400">
                <a:cs typeface="Calibri"/>
              </a:rPr>
              <a:t> er partner </a:t>
            </a:r>
            <a:r>
              <a:rPr lang="en-US" sz="1400" err="1">
                <a:cs typeface="Calibri"/>
              </a:rPr>
              <a:t>i</a:t>
            </a:r>
            <a:r>
              <a:rPr lang="en-US" sz="1400">
                <a:cs typeface="Calibri"/>
              </a:rPr>
              <a:t> 45 </a:t>
            </a:r>
            <a:r>
              <a:rPr lang="en-US" sz="1400" err="1">
                <a:cs typeface="Calibri"/>
              </a:rPr>
              <a:t>forskerskoler</a:t>
            </a:r>
            <a:endParaRPr lang="en-US" sz="1400">
              <a:cs typeface="Calibri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400" err="1">
                <a:cs typeface="Calibri"/>
              </a:rPr>
              <a:t>UiB</a:t>
            </a:r>
            <a:r>
              <a:rPr lang="en-US" sz="1400">
                <a:cs typeface="Calibri"/>
              </a:rPr>
              <a:t> </a:t>
            </a:r>
            <a:r>
              <a:rPr lang="en-US" sz="1400" err="1">
                <a:cs typeface="Calibri"/>
              </a:rPr>
              <a:t>koordinerer</a:t>
            </a:r>
            <a:r>
              <a:rPr lang="en-US" sz="1400">
                <a:cs typeface="Calibri"/>
              </a:rPr>
              <a:t> 6 </a:t>
            </a:r>
            <a:r>
              <a:rPr lang="en-US" sz="1400" err="1">
                <a:cs typeface="Calibri"/>
              </a:rPr>
              <a:t>nasjonale</a:t>
            </a:r>
            <a:r>
              <a:rPr lang="en-US" sz="1400">
                <a:cs typeface="Calibri"/>
              </a:rPr>
              <a:t> </a:t>
            </a:r>
            <a:r>
              <a:rPr lang="en-US" sz="1400" err="1">
                <a:cs typeface="Calibri"/>
              </a:rPr>
              <a:t>forskerskoler</a:t>
            </a:r>
            <a:r>
              <a:rPr lang="en-US" sz="1400">
                <a:cs typeface="Calibri"/>
              </a:rPr>
              <a:t> med </a:t>
            </a:r>
            <a:r>
              <a:rPr lang="en-US" sz="1400" err="1">
                <a:cs typeface="Calibri"/>
              </a:rPr>
              <a:t>finansiering</a:t>
            </a:r>
            <a:r>
              <a:rPr lang="en-US" sz="1400">
                <a:cs typeface="Calibri"/>
              </a:rPr>
              <a:t> </a:t>
            </a:r>
            <a:r>
              <a:rPr lang="en-US" sz="1400" err="1">
                <a:cs typeface="Calibri"/>
              </a:rPr>
              <a:t>fra</a:t>
            </a:r>
            <a:r>
              <a:rPr lang="en-US" sz="1400">
                <a:cs typeface="Calibri"/>
              </a:rPr>
              <a:t> </a:t>
            </a:r>
            <a:r>
              <a:rPr lang="en-US" sz="1400" err="1">
                <a:cs typeface="Calibri"/>
              </a:rPr>
              <a:t>Norges</a:t>
            </a:r>
            <a:r>
              <a:rPr lang="en-US" sz="1400">
                <a:cs typeface="Calibri"/>
              </a:rPr>
              <a:t> </a:t>
            </a:r>
            <a:r>
              <a:rPr lang="en-US" sz="1400" err="1">
                <a:cs typeface="Calibri"/>
              </a:rPr>
              <a:t>Forskningsråd</a:t>
            </a:r>
            <a:endParaRPr lang="en-US" sz="1400">
              <a:cs typeface="Calibri"/>
            </a:endParaRPr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AC47FF-C53D-4725-BAAD-FECBD344CEFE}" type="slidenum">
              <a:rPr lang="nb-NO" smtClean="0"/>
              <a:t>38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3944426026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n-NO"/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E5A3EC-346D-B247-ADD7-73C5A96DC603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7336379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875DB3-E09A-A0E3-203F-FF59DA77A8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>
            <a:extLst>
              <a:ext uri="{FF2B5EF4-FFF2-40B4-BE49-F238E27FC236}">
                <a16:creationId xmlns:a16="http://schemas.microsoft.com/office/drawing/2014/main" id="{B401F539-3D9B-4301-C98F-848E016A0A2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>
            <a:extLst>
              <a:ext uri="{FF2B5EF4-FFF2-40B4-BE49-F238E27FC236}">
                <a16:creationId xmlns:a16="http://schemas.microsoft.com/office/drawing/2014/main" id="{55BD0FFD-5BC4-D374-DC33-38D30284D51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n-NO"/>
          </a:p>
        </p:txBody>
      </p:sp>
      <p:sp>
        <p:nvSpPr>
          <p:cNvPr id="4" name="Plassholder for lysbildenummer 3">
            <a:extLst>
              <a:ext uri="{FF2B5EF4-FFF2-40B4-BE49-F238E27FC236}">
                <a16:creationId xmlns:a16="http://schemas.microsoft.com/office/drawing/2014/main" id="{DD1D5EC3-DD1F-3F71-892A-CB75444C3D4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AC47FF-C53D-4725-BAAD-FECBD344CEFE}" type="slidenum">
              <a:rPr lang="nb-NO" smtClean="0"/>
              <a:t>40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200623083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b-NO"/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AC47FF-C53D-4725-BAAD-FECBD344CEFE}" type="slidenum">
              <a:rPr lang="nb-NO" smtClean="0"/>
              <a:t>41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1956688846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R="280035">
              <a:lnSpc>
                <a:spcPct val="125200"/>
              </a:lnSpc>
              <a:spcBef>
                <a:spcPts val="45"/>
              </a:spcBef>
            </a:pPr>
            <a:endParaRPr lang="en-US"/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AC47FF-C53D-4725-BAAD-FECBD344CEFE}" type="slidenum">
              <a:rPr lang="nb-NO" smtClean="0"/>
              <a:t>42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801817271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b-NO"/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AC47FF-C53D-4725-BAAD-FECBD344CEFE}" type="slidenum">
              <a:rPr lang="nb-NO" smtClean="0"/>
              <a:t>43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3486760381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>
              <a:cs typeface="Calibri"/>
            </a:endParaRPr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AC47FF-C53D-4725-BAAD-FECBD344CEFE}" type="slidenum">
              <a:rPr lang="nb-NO" smtClean="0"/>
              <a:t>44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1856574949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>
              <a:cs typeface="Calibri"/>
            </a:endParaRPr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AC47FF-C53D-4725-BAAD-FECBD344CEFE}" type="slidenum">
              <a:rPr lang="nb-NO" smtClean="0"/>
              <a:t>45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1262734987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>
              <a:cs typeface="Calibri"/>
            </a:endParaRPr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AC47FF-C53D-4725-BAAD-FECBD344CEFE}" type="slidenum">
              <a:rPr lang="nb-NO" smtClean="0"/>
              <a:t>46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323643766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b-NO"/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AC47FF-C53D-4725-BAAD-FECBD344CEFE}" type="slidenum">
              <a:rPr lang="nb-NO" smtClean="0"/>
              <a:t>47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2640516444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b-NO"/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AC47FF-C53D-4725-BAAD-FECBD344CEFE}" type="slidenum">
              <a:rPr lang="nb-NO" smtClean="0"/>
              <a:t>49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1739703404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b-NO"/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AC47FF-C53D-4725-BAAD-FECBD344CEFE}" type="slidenum">
              <a:rPr lang="nb-NO" smtClean="0"/>
              <a:t>51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3912339952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b-NO"/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AC47FF-C53D-4725-BAAD-FECBD344CEFE}" type="slidenum">
              <a:rPr lang="nb-NO" smtClean="0"/>
              <a:t>52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2732769258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n-NO"/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AC47FF-C53D-4725-BAAD-FECBD344CEFE}" type="slidenum">
              <a:rPr lang="nb-NO" smtClean="0"/>
              <a:t>53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3984183823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b-NO"/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AC47FF-C53D-4725-BAAD-FECBD344CEFE}" type="slidenum">
              <a:rPr lang="nb-NO" smtClean="0"/>
              <a:t>55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1146902762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>
              <a:cs typeface="Calibri"/>
            </a:endParaRPr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AC47FF-C53D-4725-BAAD-FECBD344CEFE}" type="slidenum">
              <a:rPr lang="nb-NO" smtClean="0"/>
              <a:t>57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3583494723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b-NO"/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AC47FF-C53D-4725-BAAD-FECBD344CEFE}" type="slidenum">
              <a:rPr lang="nb-NO" smtClean="0"/>
              <a:t>61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3726252285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875DB3-E09A-A0E3-203F-FF59DA77A8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>
            <a:extLst>
              <a:ext uri="{FF2B5EF4-FFF2-40B4-BE49-F238E27FC236}">
                <a16:creationId xmlns:a16="http://schemas.microsoft.com/office/drawing/2014/main" id="{B401F539-3D9B-4301-C98F-848E016A0A2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>
            <a:extLst>
              <a:ext uri="{FF2B5EF4-FFF2-40B4-BE49-F238E27FC236}">
                <a16:creationId xmlns:a16="http://schemas.microsoft.com/office/drawing/2014/main" id="{55BD0FFD-5BC4-D374-DC33-38D30284D51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n-NO"/>
          </a:p>
        </p:txBody>
      </p:sp>
      <p:sp>
        <p:nvSpPr>
          <p:cNvPr id="4" name="Plassholder for lysbildenummer 3">
            <a:extLst>
              <a:ext uri="{FF2B5EF4-FFF2-40B4-BE49-F238E27FC236}">
                <a16:creationId xmlns:a16="http://schemas.microsoft.com/office/drawing/2014/main" id="{DD1D5EC3-DD1F-3F71-892A-CB75444C3D4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AC47FF-C53D-4725-BAAD-FECBD344CEFE}" type="slidenum">
              <a:rPr lang="nb-NO" smtClean="0"/>
              <a:t>62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2312059282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b-NO"/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AC47FF-C53D-4725-BAAD-FECBD344CEFE}" type="slidenum">
              <a:rPr lang="nb-NO" smtClean="0"/>
              <a:t>63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782342177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nb-NO" sz="900" noProof="0"/>
              <a:t>Tall fra 2025</a:t>
            </a:r>
            <a:endParaRPr lang="en-US">
              <a:cs typeface="Calibri"/>
            </a:endParaRPr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AC47FF-C53D-4725-BAAD-FECBD344CEFE}" type="slidenum">
              <a:rPr lang="nb-NO" smtClean="0"/>
              <a:t>64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771711021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1618FB-0C18-1A3C-A90F-D1F3EEDC9D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>
            <a:extLst>
              <a:ext uri="{FF2B5EF4-FFF2-40B4-BE49-F238E27FC236}">
                <a16:creationId xmlns:a16="http://schemas.microsoft.com/office/drawing/2014/main" id="{081733FD-7715-4441-5958-776080E5DC5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>
            <a:extLst>
              <a:ext uri="{FF2B5EF4-FFF2-40B4-BE49-F238E27FC236}">
                <a16:creationId xmlns:a16="http://schemas.microsoft.com/office/drawing/2014/main" id="{15689E21-DC7D-3933-D89B-15D40356020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b-NO"/>
          </a:p>
        </p:txBody>
      </p:sp>
      <p:sp>
        <p:nvSpPr>
          <p:cNvPr id="4" name="Plassholder for lysbildenummer 3">
            <a:extLst>
              <a:ext uri="{FF2B5EF4-FFF2-40B4-BE49-F238E27FC236}">
                <a16:creationId xmlns:a16="http://schemas.microsoft.com/office/drawing/2014/main" id="{037552C2-F523-662F-D2B4-9F61CED8A08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AC47FF-C53D-4725-BAAD-FECBD344CEFE}" type="slidenum">
              <a:rPr lang="nb-NO" smtClean="0"/>
              <a:t>65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699839723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EB4B6C-C05F-CF37-0206-9FBFFF6A78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>
            <a:extLst>
              <a:ext uri="{FF2B5EF4-FFF2-40B4-BE49-F238E27FC236}">
                <a16:creationId xmlns:a16="http://schemas.microsoft.com/office/drawing/2014/main" id="{030354D7-C7FD-CC06-3DBB-1060EC1F47F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>
            <a:extLst>
              <a:ext uri="{FF2B5EF4-FFF2-40B4-BE49-F238E27FC236}">
                <a16:creationId xmlns:a16="http://schemas.microsoft.com/office/drawing/2014/main" id="{CE8BFA80-9EA1-A85F-EBC6-718EE174BD4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nb-NO"/>
              <a:t>Kan velge med underpunkter eller kun oversiktsbilde</a:t>
            </a:r>
          </a:p>
        </p:txBody>
      </p:sp>
      <p:sp>
        <p:nvSpPr>
          <p:cNvPr id="4" name="Plassholder for lysbildenummer 3">
            <a:extLst>
              <a:ext uri="{FF2B5EF4-FFF2-40B4-BE49-F238E27FC236}">
                <a16:creationId xmlns:a16="http://schemas.microsoft.com/office/drawing/2014/main" id="{384B7730-D713-4325-42FF-171860840ED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AC47FF-C53D-4725-BAAD-FECBD344CEFE}" type="slidenum">
              <a:rPr lang="nb-NO" smtClean="0"/>
              <a:t>66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3835668085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782C78-1C51-B495-0296-F619F2060E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>
            <a:extLst>
              <a:ext uri="{FF2B5EF4-FFF2-40B4-BE49-F238E27FC236}">
                <a16:creationId xmlns:a16="http://schemas.microsoft.com/office/drawing/2014/main" id="{D84C1586-2A10-14A2-9A71-7A65D158643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>
            <a:extLst>
              <a:ext uri="{FF2B5EF4-FFF2-40B4-BE49-F238E27FC236}">
                <a16:creationId xmlns:a16="http://schemas.microsoft.com/office/drawing/2014/main" id="{CBE27C80-3095-9E46-8B9D-55E7235476B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n-NO"/>
          </a:p>
        </p:txBody>
      </p:sp>
      <p:sp>
        <p:nvSpPr>
          <p:cNvPr id="4" name="Plassholder for lysbildenummer 3">
            <a:extLst>
              <a:ext uri="{FF2B5EF4-FFF2-40B4-BE49-F238E27FC236}">
                <a16:creationId xmlns:a16="http://schemas.microsoft.com/office/drawing/2014/main" id="{B416FB07-4596-9209-38F9-6D8B4397727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AC47FF-C53D-4725-BAAD-FECBD344CEFE}" type="slidenum">
              <a:rPr lang="nb-NO" smtClean="0"/>
              <a:t>67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3548803389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1E9222-B686-F0BA-5FC4-B3387BC158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>
            <a:extLst>
              <a:ext uri="{FF2B5EF4-FFF2-40B4-BE49-F238E27FC236}">
                <a16:creationId xmlns:a16="http://schemas.microsoft.com/office/drawing/2014/main" id="{CBEF7046-09D1-D7B5-D2CB-4A15CBD09D6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>
            <a:extLst>
              <a:ext uri="{FF2B5EF4-FFF2-40B4-BE49-F238E27FC236}">
                <a16:creationId xmlns:a16="http://schemas.microsoft.com/office/drawing/2014/main" id="{17ABA7F2-9915-F317-5C03-DFBBCE453E0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b-NO"/>
          </a:p>
        </p:txBody>
      </p:sp>
      <p:sp>
        <p:nvSpPr>
          <p:cNvPr id="4" name="Plassholder for lysbildenummer 3">
            <a:extLst>
              <a:ext uri="{FF2B5EF4-FFF2-40B4-BE49-F238E27FC236}">
                <a16:creationId xmlns:a16="http://schemas.microsoft.com/office/drawing/2014/main" id="{3EE958CD-CEF2-9BEA-27EF-1626305DC82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AC47FF-C53D-4725-BAAD-FECBD344CEFE}" type="slidenum">
              <a:rPr lang="nb-NO" smtClean="0"/>
              <a:t>69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2546522082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>
              <a:cs typeface="Calibri"/>
            </a:endParaRPr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AC47FF-C53D-4725-BAAD-FECBD344CEFE}" type="slidenum">
              <a:rPr lang="nb-NO" smtClean="0"/>
              <a:t>70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1721749800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n-NO"/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AC47FF-C53D-4725-BAAD-FECBD344CEFE}" type="slidenum">
              <a:rPr lang="nb-NO" smtClean="0"/>
              <a:t>76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831355174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b-NO"/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AC47FF-C53D-4725-BAAD-FECBD344CEFE}" type="slidenum">
              <a:rPr lang="nb-NO" smtClean="0"/>
              <a:t>77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4240900859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b-NO"/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AC47FF-C53D-4725-BAAD-FECBD344CEFE}" type="slidenum">
              <a:rPr lang="nb-NO" smtClean="0"/>
              <a:t>79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3319029326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3C287C-B3D7-5C21-6C1B-8795381840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>
            <a:extLst>
              <a:ext uri="{FF2B5EF4-FFF2-40B4-BE49-F238E27FC236}">
                <a16:creationId xmlns:a16="http://schemas.microsoft.com/office/drawing/2014/main" id="{3BA5D8DA-60A7-55F6-C385-5623C6F1336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>
            <a:extLst>
              <a:ext uri="{FF2B5EF4-FFF2-40B4-BE49-F238E27FC236}">
                <a16:creationId xmlns:a16="http://schemas.microsoft.com/office/drawing/2014/main" id="{C4335D76-524D-D7D8-8049-5E7BC4C70EA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b-NO"/>
          </a:p>
        </p:txBody>
      </p:sp>
      <p:sp>
        <p:nvSpPr>
          <p:cNvPr id="4" name="Plassholder for lysbildenummer 3">
            <a:extLst>
              <a:ext uri="{FF2B5EF4-FFF2-40B4-BE49-F238E27FC236}">
                <a16:creationId xmlns:a16="http://schemas.microsoft.com/office/drawing/2014/main" id="{BFD88E0F-9D6C-4213-7588-B33B1C215A4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AC47FF-C53D-4725-BAAD-FECBD344CEFE}" type="slidenum">
              <a:rPr lang="nb-NO" smtClean="0"/>
              <a:t>80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9462393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png"/><Relationship Id="rId4" Type="http://schemas.openxmlformats.org/officeDocument/2006/relationships/image" Target="../media/image3.svg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sv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8.png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3.sv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ørste side med bil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6A517888-E1A5-8BDA-8BF6-014884FB229E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1" y="0"/>
            <a:ext cx="9144000" cy="5143500"/>
          </a:xfrm>
          <a:solidFill>
            <a:schemeClr val="bg1">
              <a:lumMod val="75000"/>
            </a:schemeClr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err="1"/>
              <a:t>Klikk</a:t>
            </a:r>
            <a:r>
              <a:rPr lang="en-US"/>
              <a:t> sett inn – </a:t>
            </a:r>
            <a:r>
              <a:rPr lang="en-US" err="1"/>
              <a:t>bilder</a:t>
            </a:r>
            <a:r>
              <a:rPr lang="en-US"/>
              <a:t> – for å </a:t>
            </a:r>
            <a:r>
              <a:rPr lang="en-US" err="1"/>
              <a:t>endre</a:t>
            </a:r>
            <a:r>
              <a:rPr lang="en-US"/>
              <a:t> </a:t>
            </a:r>
            <a:r>
              <a:rPr lang="en-US" err="1"/>
              <a:t>eller</a:t>
            </a:r>
            <a:r>
              <a:rPr lang="en-US"/>
              <a:t> </a:t>
            </a:r>
            <a:r>
              <a:rPr lang="en-US" err="1"/>
              <a:t>sette</a:t>
            </a:r>
            <a:r>
              <a:rPr lang="en-US"/>
              <a:t> inn </a:t>
            </a:r>
            <a:r>
              <a:rPr lang="en-US" err="1"/>
              <a:t>bilde</a:t>
            </a:r>
            <a:r>
              <a:rPr lang="en-US"/>
              <a:t>. </a:t>
            </a:r>
            <a:endParaRPr lang="nb-NO"/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0CD627F2-7BEB-DF5B-9096-A0FB3902DB63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-1" y="1"/>
            <a:ext cx="9144000" cy="5142291"/>
          </a:xfr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 </a:t>
            </a:r>
            <a:endParaRPr lang="nb-NO"/>
          </a:p>
        </p:txBody>
      </p:sp>
      <p:sp>
        <p:nvSpPr>
          <p:cNvPr id="28" name="Text Placeholder 27">
            <a:extLst>
              <a:ext uri="{FF2B5EF4-FFF2-40B4-BE49-F238E27FC236}">
                <a16:creationId xmlns:a16="http://schemas.microsoft.com/office/drawing/2014/main" id="{38D63183-4A24-3390-93FA-BA64ECD97E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605146" y="0"/>
            <a:ext cx="2538854" cy="5143500"/>
          </a:xfrm>
          <a:solidFill>
            <a:srgbClr val="1B437B">
              <a:alpha val="87843"/>
            </a:srgbClr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 </a:t>
            </a:r>
            <a:endParaRPr lang="nb-NO"/>
          </a:p>
        </p:txBody>
      </p:sp>
      <p:sp>
        <p:nvSpPr>
          <p:cNvPr id="22" name="Text Placeholder 21">
            <a:extLst>
              <a:ext uri="{FF2B5EF4-FFF2-40B4-BE49-F238E27FC236}">
                <a16:creationId xmlns:a16="http://schemas.microsoft.com/office/drawing/2014/main" id="{CC974F22-CA1A-0012-243E-7906D1462D4B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816322" y="2303860"/>
            <a:ext cx="2133969" cy="620316"/>
          </a:xfrm>
        </p:spPr>
        <p:txBody>
          <a:bodyPr/>
          <a:lstStyle>
            <a:lvl1pPr marL="0" indent="0" algn="ctr">
              <a:spcBef>
                <a:spcPts val="0"/>
              </a:spcBef>
              <a:buNone/>
              <a:defRPr sz="1800">
                <a:solidFill>
                  <a:schemeClr val="bg1"/>
                </a:solidFill>
                <a:latin typeface="+mn-lt"/>
                <a:cs typeface="Calibri Light" panose="020F0302020204030204" pitchFamily="34" charset="0"/>
              </a:defRPr>
            </a:lvl1pPr>
          </a:lstStyle>
          <a:p>
            <a:pPr lvl="0"/>
            <a:r>
              <a:rPr lang="nb-NO"/>
              <a:t>Klikk for å legge til tekst</a:t>
            </a:r>
          </a:p>
        </p:txBody>
      </p:sp>
      <p:sp>
        <p:nvSpPr>
          <p:cNvPr id="33" name="Text Placeholder 8">
            <a:extLst>
              <a:ext uri="{FF2B5EF4-FFF2-40B4-BE49-F238E27FC236}">
                <a16:creationId xmlns:a16="http://schemas.microsoft.com/office/drawing/2014/main" id="{5BAF7E06-4984-46A9-1962-799E7504D0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605146" y="3149600"/>
            <a:ext cx="2538293" cy="1993901"/>
          </a:xfrm>
          <a:blipFill dpi="0" rotWithShape="1">
            <a:blip>
              <a:alphaModFix amt="46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 l="-44985" t="-19746" r="-48304" b="-126273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 </a:t>
            </a:r>
            <a:endParaRPr lang="nb-NO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397EF63-16B9-D416-993C-3892B2AF34F8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79311" y="4336390"/>
            <a:ext cx="5617748" cy="495697"/>
          </a:xfrm>
        </p:spPr>
        <p:txBody>
          <a:bodyPr/>
          <a:lstStyle>
            <a:lvl1pPr marL="0" indent="0" algn="l">
              <a:buNone/>
              <a:defRPr sz="2000">
                <a:solidFill>
                  <a:schemeClr val="bg1"/>
                </a:solidFill>
              </a:defRPr>
            </a:lvl1pPr>
            <a:lvl2pPr marL="257141" indent="0" algn="ctr">
              <a:buNone/>
              <a:defRPr sz="1125"/>
            </a:lvl2pPr>
            <a:lvl3pPr marL="514282" indent="0" algn="ctr">
              <a:buNone/>
              <a:defRPr sz="1013"/>
            </a:lvl3pPr>
            <a:lvl4pPr marL="771422" indent="0" algn="ctr">
              <a:buNone/>
              <a:defRPr sz="900"/>
            </a:lvl4pPr>
            <a:lvl5pPr marL="1028563" indent="0" algn="ctr">
              <a:buNone/>
              <a:defRPr sz="900"/>
            </a:lvl5pPr>
            <a:lvl6pPr marL="1285703" indent="0" algn="ctr">
              <a:buNone/>
              <a:defRPr sz="900"/>
            </a:lvl6pPr>
            <a:lvl7pPr marL="1542845" indent="0" algn="ctr">
              <a:buNone/>
              <a:defRPr sz="900"/>
            </a:lvl7pPr>
            <a:lvl8pPr marL="1799985" indent="0" algn="ctr">
              <a:buNone/>
              <a:defRPr sz="900"/>
            </a:lvl8pPr>
            <a:lvl9pPr marL="2057126" indent="0" algn="ctr">
              <a:buNone/>
              <a:defRPr sz="900"/>
            </a:lvl9pPr>
          </a:lstStyle>
          <a:p>
            <a:r>
              <a:rPr lang="nb-NO"/>
              <a:t>Klikk for å legge til undertittel</a:t>
            </a:r>
          </a:p>
        </p:txBody>
      </p:sp>
      <p:sp>
        <p:nvSpPr>
          <p:cNvPr id="34" name="Text Placeholder 16">
            <a:extLst>
              <a:ext uri="{FF2B5EF4-FFF2-40B4-BE49-F238E27FC236}">
                <a16:creationId xmlns:a16="http://schemas.microsoft.com/office/drawing/2014/main" id="{1B467213-6D8F-336E-D8FE-00368EC5D2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622258" y="1875019"/>
            <a:ext cx="504070" cy="10800"/>
          </a:xfr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 </a:t>
            </a:r>
            <a:endParaRPr lang="nb-NO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9F38B4-F362-52D4-3304-5D043A3F7594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79311" y="2774686"/>
            <a:ext cx="5617748" cy="1387078"/>
          </a:xfrm>
        </p:spPr>
        <p:txBody>
          <a:bodyPr anchor="b"/>
          <a:lstStyle>
            <a:lvl1pPr algn="l">
              <a:defRPr sz="3500" cap="none" spc="8" baseline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r>
              <a:rPr lang="nb-NO"/>
              <a:t>Klikk for å legge til tittel</a:t>
            </a:r>
          </a:p>
        </p:txBody>
      </p:sp>
      <p:pic>
        <p:nvPicPr>
          <p:cNvPr id="4" name="Bilde 3" descr="Logo, Universitetet i Bergen">
            <a:extLst>
              <a:ext uri="{FF2B5EF4-FFF2-40B4-BE49-F238E27FC236}">
                <a16:creationId xmlns:a16="http://schemas.microsoft.com/office/drawing/2014/main" id="{D38D8AF4-8BA8-35D0-95D8-9987A0FF8885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048500" y="319616"/>
            <a:ext cx="1651000" cy="1168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40354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ndelingsside (venstre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C38D9678-C617-198E-9A58-19C4E605307A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1" y="0"/>
            <a:ext cx="9142412" cy="5143500"/>
          </a:xfrm>
          <a:solidFill>
            <a:schemeClr val="bg1">
              <a:lumMod val="50000"/>
            </a:schemeClr>
          </a:solidFill>
        </p:spPr>
        <p:txBody>
          <a:bodyPr/>
          <a:lstStyle>
            <a:lvl1pPr marL="0" indent="0">
              <a:buNone/>
              <a:defRPr>
                <a:solidFill>
                  <a:schemeClr val="bg1"/>
                </a:solidFill>
              </a:defRPr>
            </a:lvl1pPr>
          </a:lstStyle>
          <a:p>
            <a:pPr marL="0" marR="0" lvl="0" indent="0" algn="l" defTabSz="514282" rtl="0" eaLnBrk="1" fontAlgn="auto" latinLnBrk="0" hangingPunct="1">
              <a:lnSpc>
                <a:spcPct val="101000"/>
              </a:lnSpc>
              <a:spcBef>
                <a:spcPts val="563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err="1"/>
              <a:t>Klikk</a:t>
            </a:r>
            <a:r>
              <a:rPr lang="en-US"/>
              <a:t> sett inn – </a:t>
            </a:r>
            <a:r>
              <a:rPr lang="en-US" err="1"/>
              <a:t>bilder</a:t>
            </a:r>
            <a:r>
              <a:rPr lang="en-US"/>
              <a:t> – for å </a:t>
            </a:r>
            <a:r>
              <a:rPr lang="en-US" err="1"/>
              <a:t>endre</a:t>
            </a:r>
            <a:r>
              <a:rPr lang="en-US"/>
              <a:t> </a:t>
            </a:r>
            <a:r>
              <a:rPr lang="en-US" err="1"/>
              <a:t>eller</a:t>
            </a:r>
            <a:r>
              <a:rPr lang="en-US"/>
              <a:t> </a:t>
            </a:r>
            <a:r>
              <a:rPr lang="en-US" err="1"/>
              <a:t>sette</a:t>
            </a:r>
            <a:r>
              <a:rPr lang="en-US"/>
              <a:t> inn </a:t>
            </a:r>
            <a:r>
              <a:rPr lang="en-US" err="1"/>
              <a:t>bilde</a:t>
            </a:r>
            <a:r>
              <a:rPr lang="en-US"/>
              <a:t>. </a:t>
            </a:r>
            <a:endParaRPr lang="nb-NO"/>
          </a:p>
          <a:p>
            <a:endParaRPr lang="nb-NO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59632142-7137-F658-FD7E-0266984A6F6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0" y="0"/>
            <a:ext cx="4573026" cy="5143761"/>
          </a:xfrm>
          <a:blipFill dpi="0" rotWithShape="1">
            <a:blip>
              <a:alphaModFix amt="95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rcRect/>
            <a:stretch>
              <a:fillRect l="-44985" t="-19746" r="-48304" b="-126273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 </a:t>
            </a:r>
            <a:endParaRPr lang="nb-NO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365D15-CDF0-FD80-3C98-7942C6C8D68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02048" y="1253452"/>
            <a:ext cx="3233239" cy="1827579"/>
          </a:xfrm>
        </p:spPr>
        <p:txBody>
          <a:bodyPr/>
          <a:lstStyle>
            <a:lvl1pPr>
              <a:defRPr sz="3000" cap="none" spc="15" baseline="0">
                <a:solidFill>
                  <a:schemeClr val="bg1"/>
                </a:solidFill>
              </a:defRPr>
            </a:lvl1pPr>
          </a:lstStyle>
          <a:p>
            <a:r>
              <a:rPr lang="nb-NO"/>
              <a:t>Klikk for å legge til tekst</a:t>
            </a:r>
          </a:p>
        </p:txBody>
      </p:sp>
      <p:sp>
        <p:nvSpPr>
          <p:cNvPr id="8" name="Text Placeholder 16">
            <a:extLst>
              <a:ext uri="{FF2B5EF4-FFF2-40B4-BE49-F238E27FC236}">
                <a16:creationId xmlns:a16="http://schemas.microsoft.com/office/drawing/2014/main" id="{008EFBE4-32D1-C44E-7160-D739A8F15A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774884" y="971550"/>
            <a:ext cx="504070" cy="10800"/>
          </a:xfrm>
          <a:solidFill>
            <a:srgbClr val="F58B7A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 </a:t>
            </a:r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35419261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ndelingsside (høyre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C38D9678-C617-198E-9A58-19C4E605307A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1" y="0"/>
            <a:ext cx="9142412" cy="5143500"/>
          </a:xfrm>
          <a:solidFill>
            <a:schemeClr val="bg1">
              <a:lumMod val="50000"/>
            </a:schemeClr>
          </a:solidFill>
        </p:spPr>
        <p:txBody>
          <a:bodyPr/>
          <a:lstStyle>
            <a:lvl1pPr marL="0" indent="0">
              <a:buNone/>
              <a:defRPr>
                <a:solidFill>
                  <a:schemeClr val="bg1"/>
                </a:solidFill>
              </a:defRPr>
            </a:lvl1pPr>
          </a:lstStyle>
          <a:p>
            <a:pPr marL="0" marR="0" lvl="0" indent="0" algn="l" defTabSz="514282" rtl="0" eaLnBrk="1" fontAlgn="auto" latinLnBrk="0" hangingPunct="1">
              <a:lnSpc>
                <a:spcPct val="101000"/>
              </a:lnSpc>
              <a:spcBef>
                <a:spcPts val="563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err="1"/>
              <a:t>Klikk</a:t>
            </a:r>
            <a:r>
              <a:rPr lang="en-US"/>
              <a:t> sett inn – </a:t>
            </a:r>
            <a:r>
              <a:rPr lang="en-US" err="1"/>
              <a:t>bilder</a:t>
            </a:r>
            <a:r>
              <a:rPr lang="en-US"/>
              <a:t> – for å </a:t>
            </a:r>
            <a:r>
              <a:rPr lang="en-US" err="1"/>
              <a:t>endre</a:t>
            </a:r>
            <a:r>
              <a:rPr lang="en-US"/>
              <a:t> </a:t>
            </a:r>
            <a:r>
              <a:rPr lang="en-US" err="1"/>
              <a:t>eller</a:t>
            </a:r>
            <a:r>
              <a:rPr lang="en-US"/>
              <a:t> </a:t>
            </a:r>
            <a:r>
              <a:rPr lang="en-US" err="1"/>
              <a:t>sette</a:t>
            </a:r>
            <a:r>
              <a:rPr lang="en-US"/>
              <a:t> inn </a:t>
            </a:r>
            <a:r>
              <a:rPr lang="en-US" err="1"/>
              <a:t>bilde</a:t>
            </a:r>
            <a:r>
              <a:rPr lang="en-US"/>
              <a:t>. </a:t>
            </a:r>
            <a:endParaRPr lang="nb-NO"/>
          </a:p>
          <a:p>
            <a:endParaRPr lang="nb-NO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59632142-7137-F658-FD7E-0266984A6F6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570413" y="1"/>
            <a:ext cx="4573026" cy="5143761"/>
          </a:xfrm>
          <a:blipFill dpi="0" rotWithShape="1">
            <a:blip>
              <a:alphaModFix amt="95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rcRect/>
            <a:stretch>
              <a:fillRect l="-44985" t="-19746" r="-48304" b="-126273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 </a:t>
            </a:r>
            <a:endParaRPr lang="nb-NO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365D15-CDF0-FD80-3C98-7942C6C8D68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349437" y="1253452"/>
            <a:ext cx="3517205" cy="1827579"/>
          </a:xfrm>
        </p:spPr>
        <p:txBody>
          <a:bodyPr/>
          <a:lstStyle>
            <a:lvl1pPr>
              <a:defRPr sz="3000" cap="none" spc="15" baseline="0">
                <a:solidFill>
                  <a:schemeClr val="bg1"/>
                </a:solidFill>
              </a:defRPr>
            </a:lvl1pPr>
          </a:lstStyle>
          <a:p>
            <a:r>
              <a:rPr lang="nb-NO"/>
              <a:t>Klikk for å legge til tekst</a:t>
            </a:r>
          </a:p>
        </p:txBody>
      </p:sp>
      <p:sp>
        <p:nvSpPr>
          <p:cNvPr id="8" name="Text Placeholder 16">
            <a:extLst>
              <a:ext uri="{FF2B5EF4-FFF2-40B4-BE49-F238E27FC236}">
                <a16:creationId xmlns:a16="http://schemas.microsoft.com/office/drawing/2014/main" id="{008EFBE4-32D1-C44E-7160-D739A8F15A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322273" y="971550"/>
            <a:ext cx="504070" cy="10800"/>
          </a:xfrm>
          <a:solidFill>
            <a:srgbClr val="F58B7A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 </a:t>
            </a:r>
            <a:endParaRPr lang="nb-NO"/>
          </a:p>
        </p:txBody>
      </p:sp>
      <p:pic>
        <p:nvPicPr>
          <p:cNvPr id="4" name="Bilde 3">
            <a:extLst>
              <a:ext uri="{FF2B5EF4-FFF2-40B4-BE49-F238E27FC236}">
                <a16:creationId xmlns:a16="http://schemas.microsoft.com/office/drawing/2014/main" id="{A7975302-AE04-E755-C04C-FB9CF6FC54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871012" y="3872799"/>
            <a:ext cx="779930" cy="7799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5824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kst og uthevet tekst med bil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14B61FA2-F216-7C5D-73F7-BE61BB78A42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144000" cy="5143500"/>
          </a:xfrm>
          <a:solidFill>
            <a:schemeClr val="bg1">
              <a:lumMod val="50000"/>
            </a:schemeClr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nb-NO"/>
              <a:t>Klikk på ikonet for å legge til et bilde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C00203-616D-1D47-BCB4-1732A03C7A0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4884" y="398739"/>
            <a:ext cx="7886700" cy="446247"/>
          </a:xfrm>
        </p:spPr>
        <p:txBody>
          <a:bodyPr/>
          <a:lstStyle>
            <a:lvl1pPr>
              <a:defRPr sz="2000" cap="none" spc="300" baseline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r>
              <a:rPr lang="nb-NO"/>
              <a:t>Klikk for å legge til tittel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1C5846-1E5E-34DE-00BD-ADED2AD671D9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796319" y="1380596"/>
            <a:ext cx="3653583" cy="3167062"/>
          </a:xfrm>
        </p:spPr>
        <p:txBody>
          <a:bodyPr/>
          <a:lstStyle>
            <a:lvl1pPr>
              <a:defRPr sz="2000">
                <a:solidFill>
                  <a:schemeClr val="bg1"/>
                </a:solidFill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2000">
                <a:solidFill>
                  <a:schemeClr val="bg1"/>
                </a:solidFill>
              </a:defRPr>
            </a:lvl3pPr>
            <a:lvl4pPr>
              <a:defRPr sz="2000">
                <a:solidFill>
                  <a:schemeClr val="bg1"/>
                </a:solidFill>
              </a:defRPr>
            </a:lvl4pPr>
            <a:lvl5pPr>
              <a:defRPr sz="2000">
                <a:solidFill>
                  <a:schemeClr val="bg1"/>
                </a:solidFill>
              </a:defRPr>
            </a:lvl5pPr>
          </a:lstStyle>
          <a:p>
            <a:pPr lvl="0"/>
            <a:r>
              <a:rPr lang="nb-NO"/>
              <a:t>Klikk for å legge til tekst</a:t>
            </a:r>
          </a:p>
          <a:p>
            <a:pPr lvl="1"/>
            <a:r>
              <a:rPr lang="nb-NO"/>
              <a:t>Andre nivå</a:t>
            </a:r>
          </a:p>
          <a:p>
            <a:pPr lvl="2"/>
            <a:r>
              <a:rPr lang="nb-NO"/>
              <a:t>Tredje nivå</a:t>
            </a:r>
          </a:p>
          <a:p>
            <a:pPr lvl="3"/>
            <a:r>
              <a:rPr lang="nb-NO"/>
              <a:t>Fjerde nivå</a:t>
            </a:r>
          </a:p>
          <a:p>
            <a:pPr lvl="4"/>
            <a:r>
              <a:rPr lang="nb-NO"/>
              <a:t>Femte nivå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787B224D-0819-D062-4642-D4B84E785B6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058653" y="1380596"/>
            <a:ext cx="3624366" cy="1785937"/>
          </a:xfrm>
        </p:spPr>
        <p:txBody>
          <a:bodyPr/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3500" cap="none" spc="68" baseline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lvl="0"/>
            <a:r>
              <a:rPr lang="nb-NO"/>
              <a:t>Klikk for å legge til tekst</a:t>
            </a:r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1D4E0020-81E1-259A-DD85-B4333798D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774884" y="971550"/>
            <a:ext cx="504070" cy="10800"/>
          </a:xfr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 </a:t>
            </a:r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36140511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kst og bil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C38D9678-C617-198E-9A58-19C4E605307A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1" y="0"/>
            <a:ext cx="9142412" cy="5143500"/>
          </a:xfrm>
          <a:solidFill>
            <a:schemeClr val="bg1">
              <a:lumMod val="50000"/>
            </a:schemeClr>
          </a:solidFill>
        </p:spPr>
        <p:txBody>
          <a:bodyPr/>
          <a:lstStyle>
            <a:lvl1pPr marL="0" indent="0">
              <a:buNone/>
              <a:defRPr>
                <a:solidFill>
                  <a:schemeClr val="bg1"/>
                </a:solidFill>
              </a:defRPr>
            </a:lvl1pPr>
          </a:lstStyle>
          <a:p>
            <a:pPr marL="0" marR="0" lvl="0" indent="0" algn="l" defTabSz="514282" rtl="0" eaLnBrk="1" fontAlgn="auto" latinLnBrk="0" hangingPunct="1">
              <a:lnSpc>
                <a:spcPct val="101000"/>
              </a:lnSpc>
              <a:spcBef>
                <a:spcPts val="563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err="1"/>
              <a:t>Klikk</a:t>
            </a:r>
            <a:r>
              <a:rPr lang="en-US"/>
              <a:t> sett inn – </a:t>
            </a:r>
            <a:r>
              <a:rPr lang="en-US" err="1"/>
              <a:t>bilder</a:t>
            </a:r>
            <a:r>
              <a:rPr lang="en-US"/>
              <a:t> – for </a:t>
            </a:r>
            <a:r>
              <a:rPr lang="en-US" err="1"/>
              <a:t>å</a:t>
            </a:r>
            <a:r>
              <a:rPr lang="en-US"/>
              <a:t> </a:t>
            </a:r>
            <a:r>
              <a:rPr lang="en-US" err="1"/>
              <a:t>endre</a:t>
            </a:r>
            <a:r>
              <a:rPr lang="en-US"/>
              <a:t> </a:t>
            </a:r>
            <a:r>
              <a:rPr lang="en-US" err="1"/>
              <a:t>eller</a:t>
            </a:r>
            <a:r>
              <a:rPr lang="en-US"/>
              <a:t> </a:t>
            </a:r>
            <a:r>
              <a:rPr lang="en-US" err="1"/>
              <a:t>sette</a:t>
            </a:r>
            <a:r>
              <a:rPr lang="en-US"/>
              <a:t> inn </a:t>
            </a:r>
            <a:r>
              <a:rPr lang="en-US" err="1"/>
              <a:t>bilde</a:t>
            </a:r>
            <a:r>
              <a:rPr lang="en-US"/>
              <a:t>. </a:t>
            </a:r>
            <a:endParaRPr lang="nb-NO"/>
          </a:p>
          <a:p>
            <a:endParaRPr lang="nb-NO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365D15-CDF0-FD80-3C98-7942C6C8D68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4884" y="399574"/>
            <a:ext cx="7886700" cy="446247"/>
          </a:xfrm>
        </p:spPr>
        <p:txBody>
          <a:bodyPr/>
          <a:lstStyle>
            <a:lvl1pPr>
              <a:defRPr sz="2000">
                <a:solidFill>
                  <a:schemeClr val="bg1"/>
                </a:solidFill>
              </a:defRPr>
            </a:lvl1pPr>
          </a:lstStyle>
          <a:p>
            <a:r>
              <a:rPr lang="nb-NO"/>
              <a:t>Klikk for å legge til tittel</a:t>
            </a:r>
          </a:p>
        </p:txBody>
      </p:sp>
      <p:sp>
        <p:nvSpPr>
          <p:cNvPr id="8" name="Text Placeholder 16">
            <a:extLst>
              <a:ext uri="{FF2B5EF4-FFF2-40B4-BE49-F238E27FC236}">
                <a16:creationId xmlns:a16="http://schemas.microsoft.com/office/drawing/2014/main" id="{008EFBE4-32D1-C44E-7160-D739A8F15A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774884" y="971550"/>
            <a:ext cx="504070" cy="10800"/>
          </a:xfrm>
          <a:solidFill>
            <a:srgbClr val="F58B7A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 </a:t>
            </a:r>
            <a:endParaRPr lang="nb-NO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A69C463-45F0-50B8-CEEA-54C226248D5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96320" y="1384169"/>
            <a:ext cx="3775680" cy="3178810"/>
          </a:xfrm>
          <a:prstGeom prst="rect">
            <a:avLst/>
          </a:prstGeom>
        </p:spPr>
        <p:txBody>
          <a:bodyPr lIns="0" tIns="0" rIns="0" bIns="0"/>
          <a:lstStyle>
            <a:lvl1pPr>
              <a:defRPr sz="2000">
                <a:solidFill>
                  <a:schemeClr val="bg1"/>
                </a:solidFill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2000">
                <a:solidFill>
                  <a:schemeClr val="bg1"/>
                </a:solidFill>
              </a:defRPr>
            </a:lvl3pPr>
            <a:lvl4pPr>
              <a:defRPr sz="2000">
                <a:solidFill>
                  <a:schemeClr val="bg1"/>
                </a:solidFill>
              </a:defRPr>
            </a:lvl4pPr>
            <a:lvl5pPr>
              <a:defRPr sz="2000">
                <a:solidFill>
                  <a:schemeClr val="bg1"/>
                </a:solidFill>
              </a:defRPr>
            </a:lvl5pPr>
          </a:lstStyle>
          <a:p>
            <a:pPr lvl="0"/>
            <a:r>
              <a:rPr lang="nb-NO"/>
              <a:t>Klikk for å legge til tekst</a:t>
            </a:r>
          </a:p>
          <a:p>
            <a:pPr lvl="1"/>
            <a:r>
              <a:rPr lang="nb-NO"/>
              <a:t>Andre nivå</a:t>
            </a:r>
          </a:p>
          <a:p>
            <a:pPr lvl="2"/>
            <a:r>
              <a:rPr lang="nb-NO"/>
              <a:t>Tredje nivå</a:t>
            </a:r>
          </a:p>
          <a:p>
            <a:pPr lvl="3"/>
            <a:r>
              <a:rPr lang="nb-NO"/>
              <a:t>Fjerde nivå</a:t>
            </a:r>
          </a:p>
          <a:p>
            <a:pPr lvl="4"/>
            <a:r>
              <a:rPr lang="nb-NO"/>
              <a:t>Femte nivå</a:t>
            </a:r>
          </a:p>
        </p:txBody>
      </p:sp>
      <p:pic>
        <p:nvPicPr>
          <p:cNvPr id="4" name="Bilde 3">
            <a:extLst>
              <a:ext uri="{FF2B5EF4-FFF2-40B4-BE49-F238E27FC236}">
                <a16:creationId xmlns:a16="http://schemas.microsoft.com/office/drawing/2014/main" id="{041DA83E-42DD-712F-3F0B-F390E9BB69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871012" y="3872799"/>
            <a:ext cx="779930" cy="7799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54497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ekst (Ugle)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>
            <a:extLst>
              <a:ext uri="{FF2B5EF4-FFF2-40B4-BE49-F238E27FC236}">
                <a16:creationId xmlns:a16="http://schemas.microsoft.com/office/drawing/2014/main" id="{63061FDB-5E4E-CB21-2C86-E4338DFC26C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6140" y="398458"/>
            <a:ext cx="7698022" cy="335901"/>
          </a:xfrm>
        </p:spPr>
        <p:txBody>
          <a:bodyPr lIns="0">
            <a:normAutofit/>
          </a:bodyPr>
          <a:lstStyle>
            <a:lvl1pPr>
              <a:defRPr sz="2000" spc="30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r>
              <a:rPr lang="nb-NO"/>
              <a:t>Klikk for å legge til tittel</a:t>
            </a:r>
            <a:endParaRPr lang="nn-NO"/>
          </a:p>
        </p:txBody>
      </p:sp>
      <p:sp>
        <p:nvSpPr>
          <p:cNvPr id="6" name="object 3">
            <a:extLst>
              <a:ext uri="{FF2B5EF4-FFF2-40B4-BE49-F238E27FC236}">
                <a16:creationId xmlns:a16="http://schemas.microsoft.com/office/drawing/2014/main" id="{9E3AD316-09D4-923B-CBA3-0AF29DDA4D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76140" y="975030"/>
            <a:ext cx="504000" cy="0"/>
          </a:xfrm>
          <a:custGeom>
            <a:avLst/>
            <a:gdLst/>
            <a:ahLst/>
            <a:cxnLst/>
            <a:rect l="l" t="t" r="r" b="b"/>
            <a:pathLst>
              <a:path w="880110">
                <a:moveTo>
                  <a:pt x="0" y="0"/>
                </a:moveTo>
                <a:lnTo>
                  <a:pt x="879554" y="0"/>
                </a:lnTo>
              </a:path>
            </a:pathLst>
          </a:custGeom>
          <a:ln w="12700">
            <a:solidFill>
              <a:srgbClr val="FF8C79"/>
            </a:solidFill>
          </a:ln>
        </p:spPr>
        <p:txBody>
          <a:bodyPr wrap="square" lIns="0" tIns="0" rIns="0" bIns="0" rtlCol="0"/>
          <a:lstStyle/>
          <a:p>
            <a:endParaRPr sz="1800"/>
          </a:p>
        </p:txBody>
      </p:sp>
      <p:sp>
        <p:nvSpPr>
          <p:cNvPr id="11" name="Plassholder for tekst 10">
            <a:extLst>
              <a:ext uri="{FF2B5EF4-FFF2-40B4-BE49-F238E27FC236}">
                <a16:creationId xmlns:a16="http://schemas.microsoft.com/office/drawing/2014/main" id="{062FBB81-1BC6-3879-8D52-A22E53B4FD7B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776142" y="1376229"/>
            <a:ext cx="6961147" cy="2660650"/>
          </a:xfrm>
        </p:spPr>
        <p:txBody>
          <a:bodyPr lIns="18000">
            <a:normAutofit/>
          </a:bodyPr>
          <a:lstStyle>
            <a:lvl1pPr>
              <a:lnSpc>
                <a:spcPct val="100000"/>
              </a:lnSpc>
              <a:defRPr sz="2000">
                <a:solidFill>
                  <a:schemeClr val="bg1"/>
                </a:solidFill>
              </a:defRPr>
            </a:lvl1pPr>
            <a:lvl2pPr>
              <a:lnSpc>
                <a:spcPct val="100000"/>
              </a:lnSpc>
              <a:defRPr sz="2000">
                <a:solidFill>
                  <a:schemeClr val="bg1"/>
                </a:solidFill>
              </a:defRPr>
            </a:lvl2pPr>
            <a:lvl3pPr>
              <a:defRPr sz="2000">
                <a:solidFill>
                  <a:schemeClr val="bg1"/>
                </a:solidFill>
              </a:defRPr>
            </a:lvl3pPr>
            <a:lvl4pPr>
              <a:defRPr sz="2000">
                <a:solidFill>
                  <a:schemeClr val="bg1"/>
                </a:solidFill>
              </a:defRPr>
            </a:lvl4pPr>
            <a:lvl5pPr>
              <a:defRPr sz="2000">
                <a:solidFill>
                  <a:schemeClr val="bg1"/>
                </a:solidFill>
              </a:defRPr>
            </a:lvl5pPr>
          </a:lstStyle>
          <a:p>
            <a:pPr lvl="0"/>
            <a:r>
              <a:rPr lang="nb-NO"/>
              <a:t>Klikk for å legge til tekst</a:t>
            </a:r>
          </a:p>
          <a:p>
            <a:pPr lvl="1"/>
            <a:r>
              <a:rPr lang="nb-NO"/>
              <a:t>Andre nivå</a:t>
            </a:r>
          </a:p>
          <a:p>
            <a:pPr lvl="2"/>
            <a:r>
              <a:rPr lang="nb-NO"/>
              <a:t>Tredje nivå</a:t>
            </a:r>
          </a:p>
          <a:p>
            <a:pPr lvl="3"/>
            <a:r>
              <a:rPr lang="nb-NO"/>
              <a:t>Fjerde nivå</a:t>
            </a:r>
          </a:p>
          <a:p>
            <a:pPr lvl="4"/>
            <a:r>
              <a:rPr lang="nb-NO"/>
              <a:t>Femte nivå</a:t>
            </a:r>
            <a:endParaRPr lang="nn-NO"/>
          </a:p>
        </p:txBody>
      </p:sp>
      <p:pic>
        <p:nvPicPr>
          <p:cNvPr id="3" name="Bilde 2" descr="UiBs emblem">
            <a:extLst>
              <a:ext uri="{FF2B5EF4-FFF2-40B4-BE49-F238E27FC236}">
                <a16:creationId xmlns:a16="http://schemas.microsoft.com/office/drawing/2014/main" id="{B5432E15-286F-7C90-57FE-2A95CA5E1B5E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871012" y="3872799"/>
            <a:ext cx="779930" cy="7799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12454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tel og tekst">
    <p:bg>
      <p:bgPr>
        <a:solidFill>
          <a:srgbClr val="FFF7E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C00203-616D-1D47-BCB4-1732A03C7A0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4884" y="399574"/>
            <a:ext cx="6901217" cy="446247"/>
          </a:xfrm>
        </p:spPr>
        <p:txBody>
          <a:bodyPr/>
          <a:lstStyle>
            <a:lvl1pPr>
              <a:defRPr sz="2000" cap="none" baseline="0">
                <a:solidFill>
                  <a:srgbClr val="012050"/>
                </a:solidFill>
              </a:defRPr>
            </a:lvl1pPr>
          </a:lstStyle>
          <a:p>
            <a:r>
              <a:rPr lang="nb-NO"/>
              <a:t>Klikk for å legge til tittel</a:t>
            </a:r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1D4E0020-81E1-259A-DD85-B4333798D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774884" y="971550"/>
            <a:ext cx="504070" cy="10800"/>
          </a:xfrm>
          <a:solidFill>
            <a:srgbClr val="F58B7A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 </a:t>
            </a:r>
            <a:endParaRPr lang="nb-NO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DE2FE6C1-BBC4-85CC-AD13-10253EA9CD35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796317" y="1414464"/>
            <a:ext cx="6901217" cy="3167062"/>
          </a:xfrm>
          <a:prstGeom prst="rect">
            <a:avLst/>
          </a:prstGeom>
        </p:spPr>
        <p:txBody>
          <a:bodyPr lIns="0" tIns="0" rIns="0" bIns="0"/>
          <a:lstStyle>
            <a:lvl1pPr>
              <a:defRPr sz="2000">
                <a:solidFill>
                  <a:srgbClr val="012050"/>
                </a:solidFill>
              </a:defRPr>
            </a:lvl1pPr>
            <a:lvl2pPr>
              <a:defRPr sz="2000">
                <a:solidFill>
                  <a:srgbClr val="012050"/>
                </a:solidFill>
              </a:defRPr>
            </a:lvl2pPr>
            <a:lvl3pPr>
              <a:defRPr sz="2000">
                <a:solidFill>
                  <a:srgbClr val="012050"/>
                </a:solidFill>
              </a:defRPr>
            </a:lvl3pPr>
            <a:lvl4pPr>
              <a:defRPr sz="2000">
                <a:solidFill>
                  <a:srgbClr val="012050"/>
                </a:solidFill>
              </a:defRPr>
            </a:lvl4pPr>
            <a:lvl5pPr>
              <a:defRPr sz="2000">
                <a:solidFill>
                  <a:srgbClr val="012050"/>
                </a:solidFill>
              </a:defRPr>
            </a:lvl5pPr>
          </a:lstStyle>
          <a:p>
            <a:pPr lvl="0"/>
            <a:r>
              <a:rPr lang="nb-NO"/>
              <a:t>Klikk for å legge til tekst</a:t>
            </a:r>
          </a:p>
          <a:p>
            <a:pPr lvl="1"/>
            <a:r>
              <a:rPr lang="nb-NO"/>
              <a:t>Andre nivå</a:t>
            </a:r>
          </a:p>
          <a:p>
            <a:pPr lvl="2"/>
            <a:r>
              <a:rPr lang="nb-NO"/>
              <a:t>Tredje nivå</a:t>
            </a:r>
          </a:p>
          <a:p>
            <a:pPr lvl="3"/>
            <a:r>
              <a:rPr lang="nb-NO"/>
              <a:t>Fjerde nivå</a:t>
            </a:r>
          </a:p>
          <a:p>
            <a:pPr lvl="4"/>
            <a:r>
              <a:rPr lang="nb-NO"/>
              <a:t>Femte nivå</a:t>
            </a:r>
          </a:p>
        </p:txBody>
      </p:sp>
      <p:pic>
        <p:nvPicPr>
          <p:cNvPr id="4" name="Bilde 3">
            <a:extLst>
              <a:ext uri="{FF2B5EF4-FFF2-40B4-BE49-F238E27FC236}">
                <a16:creationId xmlns:a16="http://schemas.microsoft.com/office/drawing/2014/main" id="{EC1A3738-4440-12E8-9050-2DA2F45F9B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871012" y="3872799"/>
            <a:ext cx="779930" cy="7799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08845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Bil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lassholder for bilde 7" descr="Illustration">
            <a:extLst>
              <a:ext uri="{FF2B5EF4-FFF2-40B4-BE49-F238E27FC236}">
                <a16:creationId xmlns:a16="http://schemas.microsoft.com/office/drawing/2014/main" id="{71C56134-D1EC-D572-CFCC-717A434999DF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-7435" y="-7434"/>
            <a:ext cx="9158869" cy="5158368"/>
          </a:xfrm>
        </p:spPr>
        <p:txBody>
          <a:bodyPr/>
          <a:lstStyle/>
          <a:p>
            <a:r>
              <a:rPr lang="nb-NO"/>
              <a:t>Klikk for å legge til bilde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21131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isjon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Graphic 10">
            <a:extLst>
              <a:ext uri="{FF2B5EF4-FFF2-40B4-BE49-F238E27FC236}">
                <a16:creationId xmlns:a16="http://schemas.microsoft.com/office/drawing/2014/main" id="{E30C38CD-D56B-07D3-621D-B664D5152974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-8405" y="3803"/>
            <a:ext cx="9152405" cy="514733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E9F1BB4-4F5E-40B4-0016-6A6D3F325DC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01862" y="1282073"/>
            <a:ext cx="6930749" cy="2139553"/>
          </a:xfrm>
        </p:spPr>
        <p:txBody>
          <a:bodyPr anchor="ctr"/>
          <a:lstStyle>
            <a:lvl1pPr algn="ctr">
              <a:lnSpc>
                <a:spcPct val="100000"/>
              </a:lnSpc>
              <a:defRPr sz="2200" cap="none" spc="23" baseline="0">
                <a:solidFill>
                  <a:schemeClr val="bg1"/>
                </a:solidFill>
              </a:defRPr>
            </a:lvl1pPr>
          </a:lstStyle>
          <a:p>
            <a:r>
              <a:rPr lang="nb-NO"/>
              <a:t>Klikk for å legge til tekst</a:t>
            </a:r>
          </a:p>
        </p:txBody>
      </p:sp>
      <p:sp>
        <p:nvSpPr>
          <p:cNvPr id="3" name="Text Placeholder 16">
            <a:extLst>
              <a:ext uri="{FF2B5EF4-FFF2-40B4-BE49-F238E27FC236}">
                <a16:creationId xmlns:a16="http://schemas.microsoft.com/office/drawing/2014/main" id="{5E5FDB7B-DC13-B57E-754B-42A484CFDB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315202" y="971550"/>
            <a:ext cx="504070" cy="10800"/>
          </a:xfrm>
          <a:solidFill>
            <a:srgbClr val="F58B7A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 </a:t>
            </a:r>
            <a:endParaRPr lang="nb-NO"/>
          </a:p>
        </p:txBody>
      </p:sp>
      <p:sp>
        <p:nvSpPr>
          <p:cNvPr id="4" name="Text Placeholder 16">
            <a:extLst>
              <a:ext uri="{FF2B5EF4-FFF2-40B4-BE49-F238E27FC236}">
                <a16:creationId xmlns:a16="http://schemas.microsoft.com/office/drawing/2014/main" id="{E499D514-4B34-D2FE-7B7E-7CCB35B40F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315202" y="3893957"/>
            <a:ext cx="504070" cy="10800"/>
          </a:xfrm>
          <a:solidFill>
            <a:srgbClr val="F58B7A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 </a:t>
            </a:r>
            <a:endParaRPr lang="nb-NO"/>
          </a:p>
        </p:txBody>
      </p:sp>
      <p:pic>
        <p:nvPicPr>
          <p:cNvPr id="12" name="Graphic 11">
            <a:extLst>
              <a:ext uri="{FF2B5EF4-FFF2-40B4-BE49-F238E27FC236}">
                <a16:creationId xmlns:a16="http://schemas.microsoft.com/office/drawing/2014/main" id="{46F43B93-5BCA-426F-F80F-F5595EB668C6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r="49427"/>
          <a:stretch/>
        </p:blipFill>
        <p:spPr>
          <a:xfrm>
            <a:off x="6059673" y="-436525"/>
            <a:ext cx="3084327" cy="60977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37179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ilder med tekst (8)">
    <p:bg>
      <p:bgPr>
        <a:solidFill>
          <a:srgbClr val="FFF7E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D15577-FCD5-5F0D-117D-CED5ED60AF6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4884" y="399574"/>
            <a:ext cx="7886700" cy="446247"/>
          </a:xfrm>
        </p:spPr>
        <p:txBody>
          <a:bodyPr/>
          <a:lstStyle>
            <a:lvl1pPr>
              <a:defRPr sz="2000" spc="300">
                <a:solidFill>
                  <a:srgbClr val="012050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r>
              <a:rPr lang="nb-NO"/>
              <a:t>Klikk for å legge til tittel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D75614F3-BB79-A1BF-886C-117E90AEA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236579" y="971551"/>
            <a:ext cx="2130795" cy="1933575"/>
          </a:xfrm>
          <a:solidFill>
            <a:schemeClr val="bg1">
              <a:lumMod val="85000"/>
            </a:schemeClr>
          </a:solidFill>
        </p:spPr>
        <p:txBody>
          <a:bodyPr/>
          <a:lstStyle>
            <a:lvl1pPr marL="0" indent="0">
              <a:buNone/>
              <a:defRPr sz="825"/>
            </a:lvl1pPr>
          </a:lstStyle>
          <a:p>
            <a:r>
              <a:rPr lang="nb-NO"/>
              <a:t>Klikk på ikonet for å legge til et bilde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B16876C3-73EF-6A7F-AEF4-0B3BF53D5D4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14594" y="2337342"/>
            <a:ext cx="1976567" cy="491584"/>
          </a:xfrm>
          <a:prstGeom prst="rect">
            <a:avLst/>
          </a:prstGeom>
          <a:solidFill>
            <a:srgbClr val="1B437B">
              <a:alpha val="92000"/>
            </a:srgbClr>
          </a:solidFill>
        </p:spPr>
        <p:txBody>
          <a:bodyPr lIns="108000" tIns="72000" rIns="0" bIns="0"/>
          <a:lstStyle>
            <a:lvl1pPr marL="0" indent="0">
              <a:buNone/>
              <a:defRPr sz="1300">
                <a:solidFill>
                  <a:schemeClr val="bg1"/>
                </a:solidFill>
              </a:defRPr>
            </a:lvl1pPr>
          </a:lstStyle>
          <a:p>
            <a:pPr lvl="0"/>
            <a:r>
              <a:rPr lang="nb-NO"/>
              <a:t>Klikk for å legge til tekst</a:t>
            </a:r>
          </a:p>
        </p:txBody>
      </p:sp>
      <p:sp>
        <p:nvSpPr>
          <p:cNvPr id="13" name="Picture Placeholder 11">
            <a:extLst>
              <a:ext uri="{FF2B5EF4-FFF2-40B4-BE49-F238E27FC236}">
                <a16:creationId xmlns:a16="http://schemas.microsoft.com/office/drawing/2014/main" id="{1AB09B81-3BA0-0749-9F19-1156788BE3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2422142" y="968704"/>
            <a:ext cx="2130795" cy="1933575"/>
          </a:xfrm>
          <a:solidFill>
            <a:schemeClr val="bg1">
              <a:lumMod val="85000"/>
            </a:schemeClr>
          </a:solidFill>
        </p:spPr>
        <p:txBody>
          <a:bodyPr/>
          <a:lstStyle>
            <a:lvl1pPr marL="0" indent="0">
              <a:buNone/>
              <a:defRPr sz="825"/>
            </a:lvl1pPr>
          </a:lstStyle>
          <a:p>
            <a:r>
              <a:rPr lang="nb-NO"/>
              <a:t>Klikk på ikonet for å legge til et bilde</a:t>
            </a:r>
          </a:p>
        </p:txBody>
      </p:sp>
      <p:sp>
        <p:nvSpPr>
          <p:cNvPr id="14" name="Text Placeholder 9">
            <a:extLst>
              <a:ext uri="{FF2B5EF4-FFF2-40B4-BE49-F238E27FC236}">
                <a16:creationId xmlns:a16="http://schemas.microsoft.com/office/drawing/2014/main" id="{2B9986C4-39CA-13D4-3E95-DC54E295712F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2500156" y="2334495"/>
            <a:ext cx="1976567" cy="491584"/>
          </a:xfrm>
          <a:prstGeom prst="rect">
            <a:avLst/>
          </a:prstGeom>
          <a:solidFill>
            <a:srgbClr val="1B437B">
              <a:alpha val="92000"/>
            </a:srgbClr>
          </a:solidFill>
        </p:spPr>
        <p:txBody>
          <a:bodyPr lIns="108000" tIns="72000" rIns="0" bIns="0"/>
          <a:lstStyle>
            <a:lvl1pPr marL="0" indent="0">
              <a:buNone/>
              <a:defRPr sz="1300">
                <a:solidFill>
                  <a:schemeClr val="bg1"/>
                </a:solidFill>
              </a:defRPr>
            </a:lvl1pPr>
          </a:lstStyle>
          <a:p>
            <a:pPr lvl="0"/>
            <a:r>
              <a:rPr lang="nb-NO"/>
              <a:t>Klikk for å legge til tekst</a:t>
            </a:r>
          </a:p>
        </p:txBody>
      </p:sp>
      <p:sp>
        <p:nvSpPr>
          <p:cNvPr id="15" name="Picture Placeholder 11">
            <a:extLst>
              <a:ext uri="{FF2B5EF4-FFF2-40B4-BE49-F238E27FC236}">
                <a16:creationId xmlns:a16="http://schemas.microsoft.com/office/drawing/2014/main" id="{DAFAF065-11B8-8961-4DEE-7FE6CFBE7E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4607704" y="968704"/>
            <a:ext cx="2130795" cy="1933575"/>
          </a:xfrm>
          <a:solidFill>
            <a:schemeClr val="bg1">
              <a:lumMod val="85000"/>
            </a:schemeClr>
          </a:solidFill>
        </p:spPr>
        <p:txBody>
          <a:bodyPr/>
          <a:lstStyle>
            <a:lvl1pPr marL="0" indent="0">
              <a:buNone/>
              <a:defRPr sz="825"/>
            </a:lvl1pPr>
          </a:lstStyle>
          <a:p>
            <a:r>
              <a:rPr lang="nb-NO"/>
              <a:t>Klikk på ikonet for å legge til et bilde</a:t>
            </a:r>
          </a:p>
        </p:txBody>
      </p:sp>
      <p:sp>
        <p:nvSpPr>
          <p:cNvPr id="16" name="Text Placeholder 9">
            <a:extLst>
              <a:ext uri="{FF2B5EF4-FFF2-40B4-BE49-F238E27FC236}">
                <a16:creationId xmlns:a16="http://schemas.microsoft.com/office/drawing/2014/main" id="{AAE11205-E674-1190-084D-71A92FA51A1E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685719" y="2334495"/>
            <a:ext cx="1976567" cy="491584"/>
          </a:xfrm>
          <a:prstGeom prst="rect">
            <a:avLst/>
          </a:prstGeom>
          <a:solidFill>
            <a:srgbClr val="1B437B">
              <a:alpha val="92000"/>
            </a:srgbClr>
          </a:solidFill>
        </p:spPr>
        <p:txBody>
          <a:bodyPr lIns="108000" tIns="72000" rIns="0" bIns="0"/>
          <a:lstStyle>
            <a:lvl1pPr marL="0" indent="0">
              <a:buNone/>
              <a:defRPr sz="1300">
                <a:solidFill>
                  <a:schemeClr val="bg1"/>
                </a:solidFill>
              </a:defRPr>
            </a:lvl1pPr>
          </a:lstStyle>
          <a:p>
            <a:pPr lvl="0"/>
            <a:r>
              <a:rPr lang="nb-NO"/>
              <a:t>Klikk for å legge til tekst</a:t>
            </a:r>
          </a:p>
        </p:txBody>
      </p:sp>
      <p:sp>
        <p:nvSpPr>
          <p:cNvPr id="18" name="Picture Placeholder 11">
            <a:extLst>
              <a:ext uri="{FF2B5EF4-FFF2-40B4-BE49-F238E27FC236}">
                <a16:creationId xmlns:a16="http://schemas.microsoft.com/office/drawing/2014/main" id="{C65CD8D4-2E2A-4C03-1EBB-9665C3551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6776627" y="968704"/>
            <a:ext cx="2130795" cy="1933575"/>
          </a:xfrm>
          <a:solidFill>
            <a:schemeClr val="bg1">
              <a:lumMod val="85000"/>
            </a:schemeClr>
          </a:solidFill>
        </p:spPr>
        <p:txBody>
          <a:bodyPr/>
          <a:lstStyle>
            <a:lvl1pPr marL="0" indent="0">
              <a:buNone/>
              <a:defRPr sz="825"/>
            </a:lvl1pPr>
          </a:lstStyle>
          <a:p>
            <a:r>
              <a:rPr lang="nb-NO"/>
              <a:t>Klikk på ikonet for å legge til et bilde</a:t>
            </a:r>
          </a:p>
        </p:txBody>
      </p:sp>
      <p:sp>
        <p:nvSpPr>
          <p:cNvPr id="19" name="Text Placeholder 9">
            <a:extLst>
              <a:ext uri="{FF2B5EF4-FFF2-40B4-BE49-F238E27FC236}">
                <a16:creationId xmlns:a16="http://schemas.microsoft.com/office/drawing/2014/main" id="{F6290481-C812-7A68-E6BB-C0806A73F3A8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854642" y="2334495"/>
            <a:ext cx="1976567" cy="491584"/>
          </a:xfrm>
          <a:prstGeom prst="rect">
            <a:avLst/>
          </a:prstGeom>
          <a:solidFill>
            <a:srgbClr val="1B437B">
              <a:alpha val="92000"/>
            </a:srgbClr>
          </a:solidFill>
        </p:spPr>
        <p:txBody>
          <a:bodyPr lIns="108000" tIns="72000" rIns="0" bIns="0"/>
          <a:lstStyle>
            <a:lvl1pPr marL="0" indent="0">
              <a:buNone/>
              <a:defRPr sz="1300">
                <a:solidFill>
                  <a:schemeClr val="bg1"/>
                </a:solidFill>
              </a:defRPr>
            </a:lvl1pPr>
          </a:lstStyle>
          <a:p>
            <a:pPr lvl="0"/>
            <a:r>
              <a:rPr lang="nb-NO"/>
              <a:t>Klikk for å legge til tekst</a:t>
            </a:r>
          </a:p>
        </p:txBody>
      </p:sp>
      <p:sp>
        <p:nvSpPr>
          <p:cNvPr id="20" name="Picture Placeholder 11">
            <a:extLst>
              <a:ext uri="{FF2B5EF4-FFF2-40B4-BE49-F238E27FC236}">
                <a16:creationId xmlns:a16="http://schemas.microsoft.com/office/drawing/2014/main" id="{448BF59D-852A-6AA1-A5AF-7E73608FA1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236579" y="2973691"/>
            <a:ext cx="2130795" cy="1933575"/>
          </a:xfrm>
          <a:solidFill>
            <a:schemeClr val="bg1">
              <a:lumMod val="85000"/>
            </a:schemeClr>
          </a:solidFill>
        </p:spPr>
        <p:txBody>
          <a:bodyPr/>
          <a:lstStyle>
            <a:lvl1pPr marL="0" indent="0">
              <a:buNone/>
              <a:defRPr sz="825"/>
            </a:lvl1pPr>
          </a:lstStyle>
          <a:p>
            <a:r>
              <a:rPr lang="nb-NO"/>
              <a:t>Klikk på ikonet for å legge til et bilde</a:t>
            </a:r>
          </a:p>
        </p:txBody>
      </p:sp>
      <p:sp>
        <p:nvSpPr>
          <p:cNvPr id="21" name="Text Placeholder 9">
            <a:extLst>
              <a:ext uri="{FF2B5EF4-FFF2-40B4-BE49-F238E27FC236}">
                <a16:creationId xmlns:a16="http://schemas.microsoft.com/office/drawing/2014/main" id="{4AA92115-BA73-7245-DA35-A933763C5ACD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14594" y="4339482"/>
            <a:ext cx="1976567" cy="491584"/>
          </a:xfrm>
          <a:prstGeom prst="rect">
            <a:avLst/>
          </a:prstGeom>
          <a:solidFill>
            <a:srgbClr val="1B437B">
              <a:alpha val="92000"/>
            </a:srgbClr>
          </a:solidFill>
        </p:spPr>
        <p:txBody>
          <a:bodyPr lIns="108000" tIns="72000" rIns="0" bIns="0"/>
          <a:lstStyle>
            <a:lvl1pPr marL="0" indent="0">
              <a:buNone/>
              <a:defRPr sz="1300">
                <a:solidFill>
                  <a:schemeClr val="bg1"/>
                </a:solidFill>
              </a:defRPr>
            </a:lvl1pPr>
          </a:lstStyle>
          <a:p>
            <a:pPr lvl="0"/>
            <a:r>
              <a:rPr lang="nb-NO"/>
              <a:t>Klikk for å legge til tekst</a:t>
            </a:r>
          </a:p>
        </p:txBody>
      </p:sp>
      <p:sp>
        <p:nvSpPr>
          <p:cNvPr id="22" name="Picture Placeholder 11">
            <a:extLst>
              <a:ext uri="{FF2B5EF4-FFF2-40B4-BE49-F238E27FC236}">
                <a16:creationId xmlns:a16="http://schemas.microsoft.com/office/drawing/2014/main" id="{B1E02A25-1096-58B9-2E8A-A443E4A31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2422142" y="2970845"/>
            <a:ext cx="2130795" cy="1933575"/>
          </a:xfrm>
          <a:solidFill>
            <a:schemeClr val="bg1">
              <a:lumMod val="85000"/>
            </a:schemeClr>
          </a:solidFill>
        </p:spPr>
        <p:txBody>
          <a:bodyPr/>
          <a:lstStyle>
            <a:lvl1pPr marL="0" indent="0">
              <a:buNone/>
              <a:defRPr sz="825"/>
            </a:lvl1pPr>
          </a:lstStyle>
          <a:p>
            <a:r>
              <a:rPr lang="nb-NO"/>
              <a:t>Klikk på ikonet for å legge til et bilde</a:t>
            </a:r>
          </a:p>
        </p:txBody>
      </p:sp>
      <p:sp>
        <p:nvSpPr>
          <p:cNvPr id="23" name="Text Placeholder 9">
            <a:extLst>
              <a:ext uri="{FF2B5EF4-FFF2-40B4-BE49-F238E27FC236}">
                <a16:creationId xmlns:a16="http://schemas.microsoft.com/office/drawing/2014/main" id="{1DC8EBC6-DA5C-A52A-2723-10BF595A1390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2500156" y="4336635"/>
            <a:ext cx="1976567" cy="491584"/>
          </a:xfrm>
          <a:prstGeom prst="rect">
            <a:avLst/>
          </a:prstGeom>
          <a:solidFill>
            <a:srgbClr val="1B437B">
              <a:alpha val="92000"/>
            </a:srgbClr>
          </a:solidFill>
        </p:spPr>
        <p:txBody>
          <a:bodyPr lIns="108000" tIns="72000" rIns="0" bIns="0"/>
          <a:lstStyle>
            <a:lvl1pPr marL="0" indent="0">
              <a:buNone/>
              <a:defRPr sz="1300">
                <a:solidFill>
                  <a:schemeClr val="bg1"/>
                </a:solidFill>
              </a:defRPr>
            </a:lvl1pPr>
          </a:lstStyle>
          <a:p>
            <a:pPr lvl="0"/>
            <a:r>
              <a:rPr lang="nb-NO"/>
              <a:t>Klikk for å legge til tekst</a:t>
            </a:r>
          </a:p>
        </p:txBody>
      </p:sp>
      <p:sp>
        <p:nvSpPr>
          <p:cNvPr id="24" name="Picture Placeholder 11">
            <a:extLst>
              <a:ext uri="{FF2B5EF4-FFF2-40B4-BE49-F238E27FC236}">
                <a16:creationId xmlns:a16="http://schemas.microsoft.com/office/drawing/2014/main" id="{1FDC895A-8A1B-B56E-60D8-64F7CDA844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4607704" y="2970845"/>
            <a:ext cx="2130795" cy="1933575"/>
          </a:xfrm>
          <a:solidFill>
            <a:schemeClr val="bg1">
              <a:lumMod val="85000"/>
            </a:schemeClr>
          </a:solidFill>
        </p:spPr>
        <p:txBody>
          <a:bodyPr/>
          <a:lstStyle>
            <a:lvl1pPr marL="0" indent="0">
              <a:buNone/>
              <a:defRPr sz="825"/>
            </a:lvl1pPr>
          </a:lstStyle>
          <a:p>
            <a:r>
              <a:rPr lang="nb-NO"/>
              <a:t>Klikk på ikonet for å legge til et bilde</a:t>
            </a:r>
          </a:p>
        </p:txBody>
      </p:sp>
      <p:sp>
        <p:nvSpPr>
          <p:cNvPr id="25" name="Text Placeholder 9">
            <a:extLst>
              <a:ext uri="{FF2B5EF4-FFF2-40B4-BE49-F238E27FC236}">
                <a16:creationId xmlns:a16="http://schemas.microsoft.com/office/drawing/2014/main" id="{3EAA417C-2CD6-BA93-353E-256C792B02A6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4685719" y="4336635"/>
            <a:ext cx="1976567" cy="491584"/>
          </a:xfrm>
          <a:prstGeom prst="rect">
            <a:avLst/>
          </a:prstGeom>
          <a:solidFill>
            <a:srgbClr val="1B437B">
              <a:alpha val="92000"/>
            </a:srgbClr>
          </a:solidFill>
        </p:spPr>
        <p:txBody>
          <a:bodyPr lIns="108000" tIns="72000" rIns="0" bIns="0"/>
          <a:lstStyle>
            <a:lvl1pPr marL="0" indent="0">
              <a:buNone/>
              <a:defRPr sz="1300">
                <a:solidFill>
                  <a:schemeClr val="bg1"/>
                </a:solidFill>
              </a:defRPr>
            </a:lvl1pPr>
          </a:lstStyle>
          <a:p>
            <a:pPr lvl="0"/>
            <a:r>
              <a:rPr lang="nb-NO"/>
              <a:t>Klikk for å legge til tekst</a:t>
            </a:r>
          </a:p>
        </p:txBody>
      </p:sp>
      <p:sp>
        <p:nvSpPr>
          <p:cNvPr id="26" name="Picture Placeholder 11">
            <a:extLst>
              <a:ext uri="{FF2B5EF4-FFF2-40B4-BE49-F238E27FC236}">
                <a16:creationId xmlns:a16="http://schemas.microsoft.com/office/drawing/2014/main" id="{63DE6E69-4813-61DD-1448-ABE7EC2548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6776627" y="2970845"/>
            <a:ext cx="2130795" cy="1933575"/>
          </a:xfrm>
          <a:solidFill>
            <a:schemeClr val="bg1">
              <a:lumMod val="85000"/>
            </a:schemeClr>
          </a:solidFill>
        </p:spPr>
        <p:txBody>
          <a:bodyPr/>
          <a:lstStyle>
            <a:lvl1pPr marL="0" indent="0">
              <a:buNone/>
              <a:defRPr sz="825"/>
            </a:lvl1pPr>
          </a:lstStyle>
          <a:p>
            <a:r>
              <a:rPr lang="nb-NO"/>
              <a:t>Klikk på ikonet for å legge til et bilde</a:t>
            </a:r>
          </a:p>
        </p:txBody>
      </p:sp>
      <p:sp>
        <p:nvSpPr>
          <p:cNvPr id="27" name="Text Placeholder 9">
            <a:extLst>
              <a:ext uri="{FF2B5EF4-FFF2-40B4-BE49-F238E27FC236}">
                <a16:creationId xmlns:a16="http://schemas.microsoft.com/office/drawing/2014/main" id="{6C4444AA-271E-73AB-277A-D41F10BB39D4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6854642" y="4336635"/>
            <a:ext cx="1976567" cy="491584"/>
          </a:xfrm>
          <a:prstGeom prst="rect">
            <a:avLst/>
          </a:prstGeom>
          <a:solidFill>
            <a:srgbClr val="1B437B">
              <a:alpha val="92000"/>
            </a:srgbClr>
          </a:solidFill>
        </p:spPr>
        <p:txBody>
          <a:bodyPr lIns="108000" tIns="72000" rIns="0" bIns="0"/>
          <a:lstStyle>
            <a:lvl1pPr marL="0" indent="0">
              <a:buNone/>
              <a:defRPr sz="1300">
                <a:solidFill>
                  <a:schemeClr val="bg1"/>
                </a:solidFill>
              </a:defRPr>
            </a:lvl1pPr>
          </a:lstStyle>
          <a:p>
            <a:pPr lvl="0"/>
            <a:r>
              <a:rPr lang="nb-NO"/>
              <a:t>Klikk for å legge til tekst</a:t>
            </a:r>
          </a:p>
        </p:txBody>
      </p:sp>
    </p:spTree>
    <p:extLst>
      <p:ext uri="{BB962C8B-B14F-4D97-AF65-F5344CB8AC3E}">
        <p14:creationId xmlns:p14="http://schemas.microsoft.com/office/powerpoint/2010/main" val="36821670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ilder med tekst (6)">
    <p:bg>
      <p:bgPr>
        <a:solidFill>
          <a:srgbClr val="FFF7E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D15577-FCD5-5F0D-117D-CED5ED60AF6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4884" y="399574"/>
            <a:ext cx="7391698" cy="446247"/>
          </a:xfrm>
        </p:spPr>
        <p:txBody>
          <a:bodyPr/>
          <a:lstStyle>
            <a:lvl1pPr>
              <a:defRPr sz="2000">
                <a:solidFill>
                  <a:srgbClr val="012050"/>
                </a:solidFill>
              </a:defRPr>
            </a:lvl1pPr>
          </a:lstStyle>
          <a:p>
            <a:r>
              <a:rPr lang="nb-NO"/>
              <a:t>Klikk for å legge til tittel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D75614F3-BB79-A1BF-886C-117E90AEA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236580" y="971551"/>
            <a:ext cx="2851189" cy="1934612"/>
          </a:xfrm>
          <a:solidFill>
            <a:schemeClr val="bg1">
              <a:lumMod val="85000"/>
            </a:schemeClr>
          </a:solidFill>
        </p:spPr>
        <p:txBody>
          <a:bodyPr/>
          <a:lstStyle>
            <a:lvl1pPr marL="0" indent="0">
              <a:buNone/>
              <a:defRPr sz="825"/>
            </a:lvl1pPr>
          </a:lstStyle>
          <a:p>
            <a:r>
              <a:rPr lang="nb-NO"/>
              <a:t>Klikk på ikonet for å legge til et bilde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B16876C3-73EF-6A7F-AEF4-0B3BF53D5D4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14594" y="2337342"/>
            <a:ext cx="2655459" cy="491584"/>
          </a:xfrm>
          <a:prstGeom prst="rect">
            <a:avLst/>
          </a:prstGeom>
          <a:solidFill>
            <a:srgbClr val="1B437B">
              <a:alpha val="92000"/>
            </a:srgbClr>
          </a:solidFill>
        </p:spPr>
        <p:txBody>
          <a:bodyPr lIns="108000" tIns="72000" rIns="0" bIns="0"/>
          <a:lstStyle>
            <a:lvl1pPr marL="0" indent="0">
              <a:buNone/>
              <a:defRPr sz="1300">
                <a:solidFill>
                  <a:schemeClr val="bg1"/>
                </a:solidFill>
              </a:defRPr>
            </a:lvl1pPr>
          </a:lstStyle>
          <a:p>
            <a:pPr lvl="0"/>
            <a:r>
              <a:rPr lang="nb-NO"/>
              <a:t>Klikk for å legge til tekst</a:t>
            </a:r>
          </a:p>
        </p:txBody>
      </p:sp>
      <p:sp>
        <p:nvSpPr>
          <p:cNvPr id="5" name="Picture Placeholder 11">
            <a:extLst>
              <a:ext uri="{FF2B5EF4-FFF2-40B4-BE49-F238E27FC236}">
                <a16:creationId xmlns:a16="http://schemas.microsoft.com/office/drawing/2014/main" id="{4B85FE07-8E34-6581-5D9B-7B0CB530FE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147674" y="971551"/>
            <a:ext cx="2851189" cy="1934612"/>
          </a:xfrm>
          <a:solidFill>
            <a:schemeClr val="bg1">
              <a:lumMod val="85000"/>
            </a:schemeClr>
          </a:solidFill>
        </p:spPr>
        <p:txBody>
          <a:bodyPr/>
          <a:lstStyle>
            <a:lvl1pPr marL="0" indent="0">
              <a:buNone/>
              <a:defRPr sz="825"/>
            </a:lvl1pPr>
          </a:lstStyle>
          <a:p>
            <a:r>
              <a:rPr lang="nb-NO"/>
              <a:t>Klikk på ikonet for å legge til et bilde</a:t>
            </a:r>
          </a:p>
        </p:txBody>
      </p:sp>
      <p:sp>
        <p:nvSpPr>
          <p:cNvPr id="6" name="Text Placeholder 9">
            <a:extLst>
              <a:ext uri="{FF2B5EF4-FFF2-40B4-BE49-F238E27FC236}">
                <a16:creationId xmlns:a16="http://schemas.microsoft.com/office/drawing/2014/main" id="{1DE3B2C7-C7D1-EDCE-0615-54751B4956E8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225688" y="2337342"/>
            <a:ext cx="2655459" cy="491584"/>
          </a:xfrm>
          <a:prstGeom prst="rect">
            <a:avLst/>
          </a:prstGeom>
          <a:solidFill>
            <a:srgbClr val="1B437B">
              <a:alpha val="92000"/>
            </a:srgbClr>
          </a:solidFill>
        </p:spPr>
        <p:txBody>
          <a:bodyPr lIns="108000" tIns="72000" rIns="0" bIns="0"/>
          <a:lstStyle>
            <a:lvl1pPr marL="0" indent="0">
              <a:buNone/>
              <a:defRPr sz="1300">
                <a:solidFill>
                  <a:schemeClr val="bg1"/>
                </a:solidFill>
              </a:defRPr>
            </a:lvl1pPr>
          </a:lstStyle>
          <a:p>
            <a:pPr lvl="0"/>
            <a:r>
              <a:rPr lang="nb-NO"/>
              <a:t>Klikk for å legge til tekst</a:t>
            </a:r>
          </a:p>
        </p:txBody>
      </p:sp>
      <p:sp>
        <p:nvSpPr>
          <p:cNvPr id="7" name="Picture Placeholder 11">
            <a:extLst>
              <a:ext uri="{FF2B5EF4-FFF2-40B4-BE49-F238E27FC236}">
                <a16:creationId xmlns:a16="http://schemas.microsoft.com/office/drawing/2014/main" id="{F2977745-9528-ED09-34BC-6BE717151E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6056234" y="971551"/>
            <a:ext cx="2851189" cy="1934612"/>
          </a:xfrm>
          <a:solidFill>
            <a:schemeClr val="bg1">
              <a:lumMod val="85000"/>
            </a:schemeClr>
          </a:solidFill>
        </p:spPr>
        <p:txBody>
          <a:bodyPr/>
          <a:lstStyle>
            <a:lvl1pPr marL="0" indent="0">
              <a:buNone/>
              <a:defRPr sz="825"/>
            </a:lvl1pPr>
          </a:lstStyle>
          <a:p>
            <a:r>
              <a:rPr lang="nb-NO"/>
              <a:t>Klikk på ikonet for å legge til et bilde</a:t>
            </a:r>
          </a:p>
        </p:txBody>
      </p:sp>
      <p:sp>
        <p:nvSpPr>
          <p:cNvPr id="8" name="Text Placeholder 9">
            <a:extLst>
              <a:ext uri="{FF2B5EF4-FFF2-40B4-BE49-F238E27FC236}">
                <a16:creationId xmlns:a16="http://schemas.microsoft.com/office/drawing/2014/main" id="{C9FD38D2-7240-8C56-609A-B7E1C31B43E7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134248" y="2337342"/>
            <a:ext cx="2655459" cy="491584"/>
          </a:xfrm>
          <a:prstGeom prst="rect">
            <a:avLst/>
          </a:prstGeom>
          <a:solidFill>
            <a:srgbClr val="1B437B">
              <a:alpha val="92000"/>
            </a:srgbClr>
          </a:solidFill>
        </p:spPr>
        <p:txBody>
          <a:bodyPr lIns="108000" tIns="72000" rIns="0" bIns="0"/>
          <a:lstStyle>
            <a:lvl1pPr marL="0" indent="0">
              <a:buNone/>
              <a:defRPr sz="1300">
                <a:solidFill>
                  <a:schemeClr val="bg1"/>
                </a:solidFill>
              </a:defRPr>
            </a:lvl1pPr>
          </a:lstStyle>
          <a:p>
            <a:pPr lvl="0"/>
            <a:r>
              <a:rPr lang="nb-NO"/>
              <a:t>Klikk for å legge til tekst</a:t>
            </a:r>
          </a:p>
        </p:txBody>
      </p:sp>
      <p:sp>
        <p:nvSpPr>
          <p:cNvPr id="19" name="Picture Placeholder 11">
            <a:extLst>
              <a:ext uri="{FF2B5EF4-FFF2-40B4-BE49-F238E27FC236}">
                <a16:creationId xmlns:a16="http://schemas.microsoft.com/office/drawing/2014/main" id="{3AF0CEA0-8289-4B99-0A9A-10D5FC3865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235311" y="2968522"/>
            <a:ext cx="2851189" cy="1934612"/>
          </a:xfrm>
          <a:solidFill>
            <a:schemeClr val="bg1">
              <a:lumMod val="85000"/>
            </a:schemeClr>
          </a:solidFill>
        </p:spPr>
        <p:txBody>
          <a:bodyPr/>
          <a:lstStyle>
            <a:lvl1pPr marL="0" indent="0">
              <a:buNone/>
              <a:defRPr sz="825"/>
            </a:lvl1pPr>
          </a:lstStyle>
          <a:p>
            <a:r>
              <a:rPr lang="nb-NO"/>
              <a:t>Klikk på ikonet for å legge til et bilde</a:t>
            </a:r>
          </a:p>
        </p:txBody>
      </p:sp>
      <p:sp>
        <p:nvSpPr>
          <p:cNvPr id="20" name="Text Placeholder 9">
            <a:extLst>
              <a:ext uri="{FF2B5EF4-FFF2-40B4-BE49-F238E27FC236}">
                <a16:creationId xmlns:a16="http://schemas.microsoft.com/office/drawing/2014/main" id="{9BE9F380-D08D-9E32-20B0-FCB56E9BF510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13325" y="4334313"/>
            <a:ext cx="2655459" cy="491584"/>
          </a:xfrm>
          <a:prstGeom prst="rect">
            <a:avLst/>
          </a:prstGeom>
          <a:solidFill>
            <a:srgbClr val="1B437B">
              <a:alpha val="92000"/>
            </a:srgbClr>
          </a:solidFill>
        </p:spPr>
        <p:txBody>
          <a:bodyPr lIns="108000" tIns="72000" rIns="0" bIns="0"/>
          <a:lstStyle>
            <a:lvl1pPr marL="0" indent="0">
              <a:buNone/>
              <a:defRPr sz="1300">
                <a:solidFill>
                  <a:schemeClr val="bg1"/>
                </a:solidFill>
              </a:defRPr>
            </a:lvl1pPr>
          </a:lstStyle>
          <a:p>
            <a:pPr lvl="0"/>
            <a:r>
              <a:rPr lang="nb-NO"/>
              <a:t>Klikk for å legge til tekst</a:t>
            </a:r>
          </a:p>
        </p:txBody>
      </p:sp>
      <p:sp>
        <p:nvSpPr>
          <p:cNvPr id="21" name="Picture Placeholder 11">
            <a:extLst>
              <a:ext uri="{FF2B5EF4-FFF2-40B4-BE49-F238E27FC236}">
                <a16:creationId xmlns:a16="http://schemas.microsoft.com/office/drawing/2014/main" id="{4C7E2E48-6D05-0798-17D6-57D8CA496B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3146406" y="2968522"/>
            <a:ext cx="2851189" cy="1934612"/>
          </a:xfrm>
          <a:solidFill>
            <a:schemeClr val="bg1">
              <a:lumMod val="85000"/>
            </a:schemeClr>
          </a:solidFill>
        </p:spPr>
        <p:txBody>
          <a:bodyPr/>
          <a:lstStyle>
            <a:lvl1pPr marL="0" indent="0">
              <a:buNone/>
              <a:defRPr sz="825"/>
            </a:lvl1pPr>
          </a:lstStyle>
          <a:p>
            <a:r>
              <a:rPr lang="nb-NO"/>
              <a:t>Klikk på ikonet for å legge til et bilde</a:t>
            </a:r>
          </a:p>
        </p:txBody>
      </p:sp>
      <p:sp>
        <p:nvSpPr>
          <p:cNvPr id="22" name="Text Placeholder 9">
            <a:extLst>
              <a:ext uri="{FF2B5EF4-FFF2-40B4-BE49-F238E27FC236}">
                <a16:creationId xmlns:a16="http://schemas.microsoft.com/office/drawing/2014/main" id="{82B012A5-9AA0-AD0B-C7D4-8D5DA272B13A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224420" y="4334313"/>
            <a:ext cx="2655459" cy="491584"/>
          </a:xfrm>
          <a:prstGeom prst="rect">
            <a:avLst/>
          </a:prstGeom>
          <a:solidFill>
            <a:srgbClr val="1B437B">
              <a:alpha val="92000"/>
            </a:srgbClr>
          </a:solidFill>
        </p:spPr>
        <p:txBody>
          <a:bodyPr lIns="108000" tIns="72000" rIns="0" bIns="0"/>
          <a:lstStyle>
            <a:lvl1pPr marL="0" indent="0">
              <a:buNone/>
              <a:defRPr sz="1300">
                <a:solidFill>
                  <a:schemeClr val="bg1"/>
                </a:solidFill>
              </a:defRPr>
            </a:lvl1pPr>
          </a:lstStyle>
          <a:p>
            <a:pPr lvl="0"/>
            <a:r>
              <a:rPr lang="nb-NO"/>
              <a:t>Klikk for å legge til tekst</a:t>
            </a:r>
          </a:p>
        </p:txBody>
      </p:sp>
      <p:sp>
        <p:nvSpPr>
          <p:cNvPr id="23" name="Picture Placeholder 11">
            <a:extLst>
              <a:ext uri="{FF2B5EF4-FFF2-40B4-BE49-F238E27FC236}">
                <a16:creationId xmlns:a16="http://schemas.microsoft.com/office/drawing/2014/main" id="{8295D139-63F8-4D5C-9EC3-9E4F32F709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6054966" y="2968522"/>
            <a:ext cx="2851189" cy="1934612"/>
          </a:xfrm>
          <a:solidFill>
            <a:schemeClr val="bg1">
              <a:lumMod val="85000"/>
            </a:schemeClr>
          </a:solidFill>
        </p:spPr>
        <p:txBody>
          <a:bodyPr/>
          <a:lstStyle>
            <a:lvl1pPr marL="0" indent="0">
              <a:buNone/>
              <a:defRPr sz="825"/>
            </a:lvl1pPr>
          </a:lstStyle>
          <a:p>
            <a:r>
              <a:rPr lang="nb-NO"/>
              <a:t>Klikk på ikonet for å legge til et bilde</a:t>
            </a:r>
          </a:p>
        </p:txBody>
      </p:sp>
      <p:sp>
        <p:nvSpPr>
          <p:cNvPr id="24" name="Text Placeholder 9">
            <a:extLst>
              <a:ext uri="{FF2B5EF4-FFF2-40B4-BE49-F238E27FC236}">
                <a16:creationId xmlns:a16="http://schemas.microsoft.com/office/drawing/2014/main" id="{FE2D11B7-C3A7-E9DC-D320-ADDE52BA9E74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6132980" y="4334313"/>
            <a:ext cx="2655459" cy="491584"/>
          </a:xfrm>
          <a:prstGeom prst="rect">
            <a:avLst/>
          </a:prstGeom>
          <a:solidFill>
            <a:srgbClr val="1B437B">
              <a:alpha val="92000"/>
            </a:srgbClr>
          </a:solidFill>
        </p:spPr>
        <p:txBody>
          <a:bodyPr lIns="108000" tIns="72000" rIns="0" bIns="0"/>
          <a:lstStyle>
            <a:lvl1pPr marL="0" indent="0">
              <a:buNone/>
              <a:defRPr sz="1300">
                <a:solidFill>
                  <a:schemeClr val="bg1"/>
                </a:solidFill>
              </a:defRPr>
            </a:lvl1pPr>
          </a:lstStyle>
          <a:p>
            <a:pPr lvl="0"/>
            <a:r>
              <a:rPr lang="nb-NO"/>
              <a:t>Klikk for å legge til tekst</a:t>
            </a:r>
          </a:p>
        </p:txBody>
      </p:sp>
    </p:spTree>
    <p:extLst>
      <p:ext uri="{BB962C8B-B14F-4D97-AF65-F5344CB8AC3E}">
        <p14:creationId xmlns:p14="http://schemas.microsoft.com/office/powerpoint/2010/main" val="11154388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ilder med tekst (3)">
    <p:bg>
      <p:bgPr>
        <a:solidFill>
          <a:srgbClr val="FFF7E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D15577-FCD5-5F0D-117D-CED5ED60AF6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4884" y="399574"/>
            <a:ext cx="7391698" cy="446247"/>
          </a:xfrm>
        </p:spPr>
        <p:txBody>
          <a:bodyPr/>
          <a:lstStyle>
            <a:lvl1pPr>
              <a:defRPr sz="2000">
                <a:solidFill>
                  <a:srgbClr val="012050"/>
                </a:solidFill>
              </a:defRPr>
            </a:lvl1pPr>
          </a:lstStyle>
          <a:p>
            <a:r>
              <a:rPr lang="nb-NO"/>
              <a:t>Klikk for å legge til tittel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EB83593C-A16A-04C4-3631-0FD73775CC59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796320" y="3145645"/>
            <a:ext cx="3412130" cy="1659760"/>
          </a:xfrm>
        </p:spPr>
        <p:txBody>
          <a:bodyPr/>
          <a:lstStyle>
            <a:lvl1pPr>
              <a:defRPr sz="1800">
                <a:solidFill>
                  <a:srgbClr val="012050"/>
                </a:solidFill>
              </a:defRPr>
            </a:lvl1pPr>
            <a:lvl2pPr>
              <a:defRPr sz="1800">
                <a:solidFill>
                  <a:srgbClr val="012050"/>
                </a:solidFill>
              </a:defRPr>
            </a:lvl2pPr>
            <a:lvl3pPr>
              <a:defRPr sz="1800">
                <a:solidFill>
                  <a:srgbClr val="012050"/>
                </a:solidFill>
              </a:defRPr>
            </a:lvl3pPr>
            <a:lvl4pPr>
              <a:defRPr sz="1800">
                <a:solidFill>
                  <a:srgbClr val="012050"/>
                </a:solidFill>
              </a:defRPr>
            </a:lvl4pPr>
            <a:lvl5pPr>
              <a:defRPr sz="1800">
                <a:solidFill>
                  <a:srgbClr val="012050"/>
                </a:solidFill>
              </a:defRPr>
            </a:lvl5pPr>
          </a:lstStyle>
          <a:p>
            <a:pPr lvl="0"/>
            <a:r>
              <a:rPr lang="nb-NO"/>
              <a:t>Klikk for å legge til tekst</a:t>
            </a:r>
          </a:p>
          <a:p>
            <a:pPr lvl="1"/>
            <a:r>
              <a:rPr lang="nb-NO"/>
              <a:t>Andre nivå</a:t>
            </a:r>
          </a:p>
          <a:p>
            <a:pPr lvl="2"/>
            <a:r>
              <a:rPr lang="nb-NO"/>
              <a:t>Tredje nivå</a:t>
            </a:r>
          </a:p>
          <a:p>
            <a:pPr lvl="3"/>
            <a:r>
              <a:rPr lang="nb-NO"/>
              <a:t>Fjerde nivå</a:t>
            </a:r>
          </a:p>
          <a:p>
            <a:pPr lvl="4"/>
            <a:r>
              <a:rPr lang="nb-NO"/>
              <a:t>Femte nivå</a:t>
            </a:r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00A58084-5ABC-5DC0-B976-D514638A0D20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775887" y="3147371"/>
            <a:ext cx="3412130" cy="1659760"/>
          </a:xfrm>
        </p:spPr>
        <p:txBody>
          <a:bodyPr/>
          <a:lstStyle>
            <a:lvl1pPr>
              <a:defRPr sz="1800">
                <a:solidFill>
                  <a:srgbClr val="012050"/>
                </a:solidFill>
              </a:defRPr>
            </a:lvl1pPr>
            <a:lvl2pPr>
              <a:defRPr sz="1800">
                <a:solidFill>
                  <a:srgbClr val="012050"/>
                </a:solidFill>
              </a:defRPr>
            </a:lvl2pPr>
            <a:lvl3pPr>
              <a:defRPr sz="1800">
                <a:solidFill>
                  <a:srgbClr val="012050"/>
                </a:solidFill>
              </a:defRPr>
            </a:lvl3pPr>
            <a:lvl4pPr>
              <a:defRPr sz="1800">
                <a:solidFill>
                  <a:srgbClr val="012050"/>
                </a:solidFill>
              </a:defRPr>
            </a:lvl4pPr>
            <a:lvl5pPr>
              <a:defRPr sz="1800">
                <a:solidFill>
                  <a:srgbClr val="012050"/>
                </a:solidFill>
              </a:defRPr>
            </a:lvl5pPr>
          </a:lstStyle>
          <a:p>
            <a:pPr lvl="0"/>
            <a:r>
              <a:rPr lang="nb-NO"/>
              <a:t>Klikk for å legge til tekst</a:t>
            </a:r>
          </a:p>
          <a:p>
            <a:pPr lvl="1"/>
            <a:r>
              <a:rPr lang="nb-NO"/>
              <a:t>Andre nivå</a:t>
            </a:r>
          </a:p>
          <a:p>
            <a:pPr lvl="2"/>
            <a:r>
              <a:rPr lang="nb-NO"/>
              <a:t>Tredje nivå</a:t>
            </a:r>
          </a:p>
          <a:p>
            <a:pPr lvl="3"/>
            <a:r>
              <a:rPr lang="nb-NO"/>
              <a:t>Fjerde nivå</a:t>
            </a:r>
          </a:p>
          <a:p>
            <a:pPr lvl="4"/>
            <a:r>
              <a:rPr lang="nb-NO"/>
              <a:t>Femte nivå</a:t>
            </a:r>
          </a:p>
        </p:txBody>
      </p:sp>
      <p:sp>
        <p:nvSpPr>
          <p:cNvPr id="3" name="Picture Placeholder 11">
            <a:extLst>
              <a:ext uri="{FF2B5EF4-FFF2-40B4-BE49-F238E27FC236}">
                <a16:creationId xmlns:a16="http://schemas.microsoft.com/office/drawing/2014/main" id="{3D4A866F-BB57-4B39-8348-E1AFEC1A5D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236580" y="971551"/>
            <a:ext cx="2851189" cy="1934612"/>
          </a:xfrm>
          <a:solidFill>
            <a:schemeClr val="bg1">
              <a:lumMod val="85000"/>
            </a:schemeClr>
          </a:solidFill>
        </p:spPr>
        <p:txBody>
          <a:bodyPr/>
          <a:lstStyle>
            <a:lvl1pPr marL="0" indent="0">
              <a:buNone/>
              <a:defRPr sz="825"/>
            </a:lvl1pPr>
          </a:lstStyle>
          <a:p>
            <a:r>
              <a:rPr lang="nb-NO"/>
              <a:t>Klikk på ikonet for å legge til et bilde</a:t>
            </a:r>
          </a:p>
        </p:txBody>
      </p:sp>
      <p:sp>
        <p:nvSpPr>
          <p:cNvPr id="4" name="Text Placeholder 9">
            <a:extLst>
              <a:ext uri="{FF2B5EF4-FFF2-40B4-BE49-F238E27FC236}">
                <a16:creationId xmlns:a16="http://schemas.microsoft.com/office/drawing/2014/main" id="{9DBAD5DB-7F73-CF29-A00A-3B7A3D269ED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14594" y="2337342"/>
            <a:ext cx="2655459" cy="491584"/>
          </a:xfrm>
          <a:prstGeom prst="rect">
            <a:avLst/>
          </a:prstGeom>
          <a:solidFill>
            <a:srgbClr val="1B437B">
              <a:alpha val="92000"/>
            </a:srgbClr>
          </a:solidFill>
        </p:spPr>
        <p:txBody>
          <a:bodyPr lIns="108000" tIns="72000" rIns="0" bIns="0"/>
          <a:lstStyle>
            <a:lvl1pPr marL="0" indent="0">
              <a:buNone/>
              <a:defRPr sz="1300">
                <a:solidFill>
                  <a:schemeClr val="bg1"/>
                </a:solidFill>
              </a:defRPr>
            </a:lvl1pPr>
          </a:lstStyle>
          <a:p>
            <a:pPr lvl="0"/>
            <a:r>
              <a:rPr lang="nb-NO"/>
              <a:t>Klikk for å legge til tekst</a:t>
            </a:r>
          </a:p>
        </p:txBody>
      </p:sp>
      <p:sp>
        <p:nvSpPr>
          <p:cNvPr id="9" name="Picture Placeholder 11">
            <a:extLst>
              <a:ext uri="{FF2B5EF4-FFF2-40B4-BE49-F238E27FC236}">
                <a16:creationId xmlns:a16="http://schemas.microsoft.com/office/drawing/2014/main" id="{EAB1A67F-A845-27B8-1775-9C688AF5DB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147674" y="971551"/>
            <a:ext cx="2851189" cy="1934612"/>
          </a:xfrm>
          <a:solidFill>
            <a:schemeClr val="bg1">
              <a:lumMod val="85000"/>
            </a:schemeClr>
          </a:solidFill>
        </p:spPr>
        <p:txBody>
          <a:bodyPr/>
          <a:lstStyle>
            <a:lvl1pPr marL="0" indent="0">
              <a:buNone/>
              <a:defRPr sz="825"/>
            </a:lvl1pPr>
          </a:lstStyle>
          <a:p>
            <a:r>
              <a:rPr lang="nb-NO"/>
              <a:t>Klikk på ikonet for å legge til et bilde</a:t>
            </a:r>
          </a:p>
        </p:txBody>
      </p:sp>
      <p:sp>
        <p:nvSpPr>
          <p:cNvPr id="13" name="Text Placeholder 9">
            <a:extLst>
              <a:ext uri="{FF2B5EF4-FFF2-40B4-BE49-F238E27FC236}">
                <a16:creationId xmlns:a16="http://schemas.microsoft.com/office/drawing/2014/main" id="{25E85780-C1F9-FCFA-0EEA-0CE09E2DAEF8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225688" y="2337342"/>
            <a:ext cx="2655459" cy="491584"/>
          </a:xfrm>
          <a:prstGeom prst="rect">
            <a:avLst/>
          </a:prstGeom>
          <a:solidFill>
            <a:srgbClr val="1B437B">
              <a:alpha val="92000"/>
            </a:srgbClr>
          </a:solidFill>
        </p:spPr>
        <p:txBody>
          <a:bodyPr lIns="108000" tIns="72000" rIns="0" bIns="0"/>
          <a:lstStyle>
            <a:lvl1pPr marL="0" indent="0">
              <a:buNone/>
              <a:defRPr sz="1300">
                <a:solidFill>
                  <a:schemeClr val="bg1"/>
                </a:solidFill>
              </a:defRPr>
            </a:lvl1pPr>
          </a:lstStyle>
          <a:p>
            <a:pPr lvl="0"/>
            <a:r>
              <a:rPr lang="nb-NO"/>
              <a:t>Klikk for å legge til tekst</a:t>
            </a:r>
          </a:p>
        </p:txBody>
      </p:sp>
      <p:sp>
        <p:nvSpPr>
          <p:cNvPr id="14" name="Picture Placeholder 11">
            <a:extLst>
              <a:ext uri="{FF2B5EF4-FFF2-40B4-BE49-F238E27FC236}">
                <a16:creationId xmlns:a16="http://schemas.microsoft.com/office/drawing/2014/main" id="{DAB1EA5C-5456-F8C8-1972-E128DB454E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6056234" y="971551"/>
            <a:ext cx="2851189" cy="1934612"/>
          </a:xfrm>
          <a:solidFill>
            <a:schemeClr val="bg1">
              <a:lumMod val="85000"/>
            </a:schemeClr>
          </a:solidFill>
        </p:spPr>
        <p:txBody>
          <a:bodyPr/>
          <a:lstStyle>
            <a:lvl1pPr marL="0" indent="0">
              <a:buNone/>
              <a:defRPr sz="825"/>
            </a:lvl1pPr>
          </a:lstStyle>
          <a:p>
            <a:r>
              <a:rPr lang="nb-NO"/>
              <a:t>Klikk på ikonet for å legge til et bilde</a:t>
            </a:r>
          </a:p>
        </p:txBody>
      </p:sp>
      <p:sp>
        <p:nvSpPr>
          <p:cNvPr id="15" name="Text Placeholder 9">
            <a:extLst>
              <a:ext uri="{FF2B5EF4-FFF2-40B4-BE49-F238E27FC236}">
                <a16:creationId xmlns:a16="http://schemas.microsoft.com/office/drawing/2014/main" id="{65CB4674-1EF1-EF32-B5FD-43C46B842518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134248" y="2337342"/>
            <a:ext cx="2655459" cy="491584"/>
          </a:xfrm>
          <a:prstGeom prst="rect">
            <a:avLst/>
          </a:prstGeom>
          <a:solidFill>
            <a:srgbClr val="1B437B">
              <a:alpha val="92000"/>
            </a:srgbClr>
          </a:solidFill>
        </p:spPr>
        <p:txBody>
          <a:bodyPr lIns="108000" tIns="72000" rIns="0" bIns="0"/>
          <a:lstStyle>
            <a:lvl1pPr marL="0" indent="0">
              <a:buNone/>
              <a:defRPr sz="1300">
                <a:solidFill>
                  <a:schemeClr val="bg1"/>
                </a:solidFill>
              </a:defRPr>
            </a:lvl1pPr>
          </a:lstStyle>
          <a:p>
            <a:pPr lvl="0"/>
            <a:r>
              <a:rPr lang="nb-NO"/>
              <a:t>Klikk for å legge til tekst</a:t>
            </a:r>
          </a:p>
        </p:txBody>
      </p:sp>
    </p:spTree>
    <p:extLst>
      <p:ext uri="{BB962C8B-B14F-4D97-AF65-F5344CB8AC3E}">
        <p14:creationId xmlns:p14="http://schemas.microsoft.com/office/powerpoint/2010/main" val="88087858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økkeltall (6)">
    <p:bg>
      <p:bgPr>
        <a:solidFill>
          <a:srgbClr val="FEF9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D15577-FCD5-5F0D-117D-CED5ED60AF6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4884" y="399574"/>
            <a:ext cx="7886700" cy="446247"/>
          </a:xfrm>
        </p:spPr>
        <p:txBody>
          <a:bodyPr/>
          <a:lstStyle>
            <a:lvl1pPr>
              <a:defRPr sz="2000" spc="300">
                <a:solidFill>
                  <a:srgbClr val="012050"/>
                </a:solidFill>
              </a:defRPr>
            </a:lvl1pPr>
          </a:lstStyle>
          <a:p>
            <a:r>
              <a:rPr lang="nb-NO"/>
              <a:t>Klikk for å legge til tittel</a:t>
            </a:r>
          </a:p>
        </p:txBody>
      </p:sp>
      <p:sp>
        <p:nvSpPr>
          <p:cNvPr id="3" name="Text Placeholder 16">
            <a:extLst>
              <a:ext uri="{FF2B5EF4-FFF2-40B4-BE49-F238E27FC236}">
                <a16:creationId xmlns:a16="http://schemas.microsoft.com/office/drawing/2014/main" id="{55E0043F-E5F3-7A8D-4D6F-001182B24A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774884" y="971550"/>
            <a:ext cx="504070" cy="10800"/>
          </a:xfrm>
          <a:solidFill>
            <a:srgbClr val="F58B7A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 </a:t>
            </a:r>
            <a:endParaRPr lang="nb-NO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D1E5DADE-F3B6-9AB8-FF20-EDD83A4CB3AE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96320" y="1300774"/>
            <a:ext cx="2152666" cy="672385"/>
          </a:xfrm>
        </p:spPr>
        <p:txBody>
          <a:bodyPr anchor="b" anchorCtr="0"/>
          <a:lstStyle>
            <a:lvl1pPr marL="0" indent="0">
              <a:buNone/>
              <a:defRPr sz="4200">
                <a:solidFill>
                  <a:srgbClr val="012050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lvl="0"/>
            <a:r>
              <a:rPr lang="en-US"/>
              <a:t>000</a:t>
            </a:r>
            <a:endParaRPr lang="nb-NO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3D68E500-A7DD-76BD-EA61-BC3A23E02F0A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90326" y="2076929"/>
            <a:ext cx="2152666" cy="441417"/>
          </a:xfrm>
        </p:spPr>
        <p:txBody>
          <a:bodyPr/>
          <a:lstStyle>
            <a:lvl1pPr marL="0" indent="0">
              <a:buNone/>
              <a:defRPr sz="1800">
                <a:solidFill>
                  <a:srgbClr val="012050"/>
                </a:solidFill>
              </a:defRPr>
            </a:lvl1pPr>
          </a:lstStyle>
          <a:p>
            <a:pPr lvl="0"/>
            <a:r>
              <a:rPr lang="nb-NO"/>
              <a:t>Klikk for å redigere tekststiler i malen</a:t>
            </a:r>
          </a:p>
        </p:txBody>
      </p:sp>
      <p:sp>
        <p:nvSpPr>
          <p:cNvPr id="11" name="Text Placeholder 6">
            <a:extLst>
              <a:ext uri="{FF2B5EF4-FFF2-40B4-BE49-F238E27FC236}">
                <a16:creationId xmlns:a16="http://schemas.microsoft.com/office/drawing/2014/main" id="{5117418C-6465-FAFB-CAD3-32FA4F19D4C8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80878" y="3532115"/>
            <a:ext cx="2152666" cy="672385"/>
          </a:xfrm>
        </p:spPr>
        <p:txBody>
          <a:bodyPr anchor="b" anchorCtr="0"/>
          <a:lstStyle>
            <a:lvl1pPr marL="0" indent="0">
              <a:buNone/>
              <a:defRPr sz="4200">
                <a:solidFill>
                  <a:srgbClr val="012050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lvl="0"/>
            <a:r>
              <a:rPr lang="en-US"/>
              <a:t>000</a:t>
            </a:r>
            <a:endParaRPr lang="nb-NO"/>
          </a:p>
        </p:txBody>
      </p:sp>
      <p:sp>
        <p:nvSpPr>
          <p:cNvPr id="17" name="Text Placeholder 8">
            <a:extLst>
              <a:ext uri="{FF2B5EF4-FFF2-40B4-BE49-F238E27FC236}">
                <a16:creationId xmlns:a16="http://schemas.microsoft.com/office/drawing/2014/main" id="{F491782A-EC2B-5813-0BE7-E5EC35ADC57D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774884" y="4308270"/>
            <a:ext cx="2152666" cy="436117"/>
          </a:xfrm>
        </p:spPr>
        <p:txBody>
          <a:bodyPr/>
          <a:lstStyle>
            <a:lvl1pPr marL="0" indent="0">
              <a:buNone/>
              <a:defRPr sz="1800">
                <a:solidFill>
                  <a:srgbClr val="012050"/>
                </a:solidFill>
              </a:defRPr>
            </a:lvl1pPr>
          </a:lstStyle>
          <a:p>
            <a:pPr lvl="0"/>
            <a:r>
              <a:rPr lang="nb-NO"/>
              <a:t>Klikk for å redigere tekststiler i malen</a:t>
            </a:r>
          </a:p>
        </p:txBody>
      </p:sp>
      <p:sp>
        <p:nvSpPr>
          <p:cNvPr id="28" name="Text Placeholder 6">
            <a:extLst>
              <a:ext uri="{FF2B5EF4-FFF2-40B4-BE49-F238E27FC236}">
                <a16:creationId xmlns:a16="http://schemas.microsoft.com/office/drawing/2014/main" id="{9400163D-9C9F-09CB-71C8-DA03682C0D8E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3349419" y="1300774"/>
            <a:ext cx="2152666" cy="672385"/>
          </a:xfrm>
        </p:spPr>
        <p:txBody>
          <a:bodyPr anchor="b" anchorCtr="0"/>
          <a:lstStyle>
            <a:lvl1pPr marL="0" indent="0">
              <a:buNone/>
              <a:defRPr sz="4200">
                <a:solidFill>
                  <a:srgbClr val="012050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lvl="0"/>
            <a:r>
              <a:rPr lang="en-US"/>
              <a:t>000</a:t>
            </a:r>
            <a:endParaRPr lang="nb-NO"/>
          </a:p>
        </p:txBody>
      </p:sp>
      <p:sp>
        <p:nvSpPr>
          <p:cNvPr id="29" name="Text Placeholder 8">
            <a:extLst>
              <a:ext uri="{FF2B5EF4-FFF2-40B4-BE49-F238E27FC236}">
                <a16:creationId xmlns:a16="http://schemas.microsoft.com/office/drawing/2014/main" id="{6E903183-B33E-195A-E689-F0B5FCB2B3F2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343425" y="2076929"/>
            <a:ext cx="2152666" cy="426427"/>
          </a:xfrm>
        </p:spPr>
        <p:txBody>
          <a:bodyPr/>
          <a:lstStyle>
            <a:lvl1pPr marL="0" indent="0">
              <a:buNone/>
              <a:defRPr sz="1800">
                <a:solidFill>
                  <a:srgbClr val="012050"/>
                </a:solidFill>
              </a:defRPr>
            </a:lvl1pPr>
          </a:lstStyle>
          <a:p>
            <a:pPr lvl="0"/>
            <a:r>
              <a:rPr lang="nb-NO"/>
              <a:t>Klikk for å redigere tekststiler i malen</a:t>
            </a:r>
          </a:p>
        </p:txBody>
      </p:sp>
      <p:sp>
        <p:nvSpPr>
          <p:cNvPr id="30" name="Text Placeholder 6">
            <a:extLst>
              <a:ext uri="{FF2B5EF4-FFF2-40B4-BE49-F238E27FC236}">
                <a16:creationId xmlns:a16="http://schemas.microsoft.com/office/drawing/2014/main" id="{B85837A2-54E7-AD33-3856-64928568F735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349419" y="3532115"/>
            <a:ext cx="2152666" cy="672385"/>
          </a:xfrm>
        </p:spPr>
        <p:txBody>
          <a:bodyPr anchor="b" anchorCtr="0"/>
          <a:lstStyle>
            <a:lvl1pPr marL="0" indent="0">
              <a:buNone/>
              <a:defRPr sz="4200">
                <a:solidFill>
                  <a:srgbClr val="012050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lvl="0"/>
            <a:r>
              <a:rPr lang="en-US"/>
              <a:t>000</a:t>
            </a:r>
            <a:endParaRPr lang="nb-NO"/>
          </a:p>
        </p:txBody>
      </p:sp>
      <p:sp>
        <p:nvSpPr>
          <p:cNvPr id="31" name="Text Placeholder 8">
            <a:extLst>
              <a:ext uri="{FF2B5EF4-FFF2-40B4-BE49-F238E27FC236}">
                <a16:creationId xmlns:a16="http://schemas.microsoft.com/office/drawing/2014/main" id="{0F4E0DC8-013C-B60D-6483-1462748455B4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3343425" y="4308270"/>
            <a:ext cx="2152666" cy="436117"/>
          </a:xfrm>
        </p:spPr>
        <p:txBody>
          <a:bodyPr/>
          <a:lstStyle>
            <a:lvl1pPr marL="0" indent="0">
              <a:buNone/>
              <a:defRPr sz="1800">
                <a:solidFill>
                  <a:srgbClr val="012050"/>
                </a:solidFill>
              </a:defRPr>
            </a:lvl1pPr>
          </a:lstStyle>
          <a:p>
            <a:pPr lvl="0"/>
            <a:r>
              <a:rPr lang="nb-NO"/>
              <a:t>Klikk for å redigere tekststiler i malen</a:t>
            </a:r>
          </a:p>
        </p:txBody>
      </p:sp>
      <p:sp>
        <p:nvSpPr>
          <p:cNvPr id="6" name="Text Placeholder 6">
            <a:extLst>
              <a:ext uri="{FF2B5EF4-FFF2-40B4-BE49-F238E27FC236}">
                <a16:creationId xmlns:a16="http://schemas.microsoft.com/office/drawing/2014/main" id="{31851ED0-F0B0-C366-487F-00F561BC4B2E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5932743" y="1300774"/>
            <a:ext cx="2152666" cy="672385"/>
          </a:xfrm>
        </p:spPr>
        <p:txBody>
          <a:bodyPr anchor="b" anchorCtr="0"/>
          <a:lstStyle>
            <a:lvl1pPr marL="0" indent="0">
              <a:buNone/>
              <a:defRPr sz="4200">
                <a:solidFill>
                  <a:srgbClr val="012050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lvl="0"/>
            <a:r>
              <a:rPr lang="en-US"/>
              <a:t>000</a:t>
            </a:r>
            <a:endParaRPr lang="nb-NO"/>
          </a:p>
        </p:txBody>
      </p:sp>
      <p:sp>
        <p:nvSpPr>
          <p:cNvPr id="8" name="Text Placeholder 8">
            <a:extLst>
              <a:ext uri="{FF2B5EF4-FFF2-40B4-BE49-F238E27FC236}">
                <a16:creationId xmlns:a16="http://schemas.microsoft.com/office/drawing/2014/main" id="{37B65753-77FD-22E9-9909-2D2780A7202A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5932743" y="2076929"/>
            <a:ext cx="2152666" cy="418932"/>
          </a:xfrm>
        </p:spPr>
        <p:txBody>
          <a:bodyPr/>
          <a:lstStyle>
            <a:lvl1pPr marL="0" indent="0">
              <a:buNone/>
              <a:defRPr sz="1800">
                <a:solidFill>
                  <a:srgbClr val="012050"/>
                </a:solidFill>
              </a:defRPr>
            </a:lvl1pPr>
          </a:lstStyle>
          <a:p>
            <a:pPr lvl="0"/>
            <a:r>
              <a:rPr lang="nb-NO"/>
              <a:t>Klikk for å redigere tekststiler i malen</a:t>
            </a:r>
          </a:p>
        </p:txBody>
      </p:sp>
      <p:sp>
        <p:nvSpPr>
          <p:cNvPr id="10" name="Text Placeholder 16">
            <a:extLst>
              <a:ext uri="{FF2B5EF4-FFF2-40B4-BE49-F238E27FC236}">
                <a16:creationId xmlns:a16="http://schemas.microsoft.com/office/drawing/2014/main" id="{2542AC95-60C2-DC2A-9CD8-1DCCC8C3B7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774884" y="3297258"/>
            <a:ext cx="504070" cy="10800"/>
          </a:xfrm>
          <a:solidFill>
            <a:srgbClr val="F58B7A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 </a:t>
            </a:r>
            <a:endParaRPr lang="nb-NO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619D2296-DC5E-EC87-1686-5CAAD62C81A9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790326" y="2722711"/>
            <a:ext cx="7886699" cy="446247"/>
          </a:xfrm>
        </p:spPr>
        <p:txBody>
          <a:bodyPr/>
          <a:lstStyle>
            <a:lvl1pPr marL="0" indent="0">
              <a:buNone/>
              <a:defRPr lang="nb-NO" sz="2000" kern="1200" cap="none" spc="300" baseline="0" dirty="0">
                <a:solidFill>
                  <a:srgbClr val="012050"/>
                </a:solidFill>
                <a:latin typeface="Calibri" panose="020F0502020204030204" pitchFamily="34" charset="0"/>
                <a:ea typeface="+mj-ea"/>
                <a:cs typeface="Calibri" panose="020F0502020204030204" pitchFamily="34" charset="0"/>
              </a:defRPr>
            </a:lvl1pPr>
          </a:lstStyle>
          <a:p>
            <a:pPr lvl="0"/>
            <a:r>
              <a:rPr lang="nb-NO"/>
              <a:t>Klikk for å legge til tittel</a:t>
            </a:r>
          </a:p>
        </p:txBody>
      </p:sp>
      <p:pic>
        <p:nvPicPr>
          <p:cNvPr id="5" name="Bilde 4">
            <a:extLst>
              <a:ext uri="{FF2B5EF4-FFF2-40B4-BE49-F238E27FC236}">
                <a16:creationId xmlns:a16="http://schemas.microsoft.com/office/drawing/2014/main" id="{8CCF8979-D71B-3164-32BC-2FE477E5D0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871012" y="3872799"/>
            <a:ext cx="779930" cy="779930"/>
          </a:xfrm>
          <a:prstGeom prst="rect">
            <a:avLst/>
          </a:prstGeom>
        </p:spPr>
      </p:pic>
      <p:sp>
        <p:nvSpPr>
          <p:cNvPr id="4" name="Text Placeholder 6">
            <a:extLst>
              <a:ext uri="{FF2B5EF4-FFF2-40B4-BE49-F238E27FC236}">
                <a16:creationId xmlns:a16="http://schemas.microsoft.com/office/drawing/2014/main" id="{265F6CCF-FB90-2CB2-2CAB-1F0980FBC23C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5932743" y="3532115"/>
            <a:ext cx="1873111" cy="672385"/>
          </a:xfrm>
        </p:spPr>
        <p:txBody>
          <a:bodyPr anchor="b" anchorCtr="0"/>
          <a:lstStyle>
            <a:lvl1pPr marL="0" indent="0">
              <a:buNone/>
              <a:defRPr sz="4200">
                <a:solidFill>
                  <a:srgbClr val="012050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lvl="0"/>
            <a:r>
              <a:rPr lang="en-US"/>
              <a:t>000</a:t>
            </a:r>
            <a:endParaRPr lang="nb-NO"/>
          </a:p>
        </p:txBody>
      </p:sp>
      <p:sp>
        <p:nvSpPr>
          <p:cNvPr id="12" name="Text Placeholder 8">
            <a:extLst>
              <a:ext uri="{FF2B5EF4-FFF2-40B4-BE49-F238E27FC236}">
                <a16:creationId xmlns:a16="http://schemas.microsoft.com/office/drawing/2014/main" id="{55B71D01-06BD-EF20-DCF0-F508CD66A556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5932743" y="4308270"/>
            <a:ext cx="1910281" cy="436117"/>
          </a:xfrm>
        </p:spPr>
        <p:txBody>
          <a:bodyPr/>
          <a:lstStyle>
            <a:lvl1pPr marL="0" indent="0">
              <a:buNone/>
              <a:defRPr sz="1800">
                <a:solidFill>
                  <a:srgbClr val="012050"/>
                </a:solidFill>
              </a:defRPr>
            </a:lvl1pPr>
          </a:lstStyle>
          <a:p>
            <a:pPr lvl="0"/>
            <a:r>
              <a:rPr lang="nb-NO"/>
              <a:t>Klikk for å redigere tekststiler i malen</a:t>
            </a:r>
          </a:p>
        </p:txBody>
      </p:sp>
    </p:spTree>
    <p:extLst>
      <p:ext uri="{BB962C8B-B14F-4D97-AF65-F5344CB8AC3E}">
        <p14:creationId xmlns:p14="http://schemas.microsoft.com/office/powerpoint/2010/main" val="76645503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økkeltall (4)">
    <p:bg>
      <p:bgPr>
        <a:solidFill>
          <a:srgbClr val="FEF9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D15577-FCD5-5F0D-117D-CED5ED60AF6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4884" y="399574"/>
            <a:ext cx="7886700" cy="446247"/>
          </a:xfrm>
        </p:spPr>
        <p:txBody>
          <a:bodyPr/>
          <a:lstStyle>
            <a:lvl1pPr>
              <a:defRPr sz="2000" spc="300">
                <a:solidFill>
                  <a:srgbClr val="012050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r>
              <a:rPr lang="nb-NO"/>
              <a:t>Klikk for å legge til tittel</a:t>
            </a:r>
          </a:p>
        </p:txBody>
      </p:sp>
      <p:sp>
        <p:nvSpPr>
          <p:cNvPr id="3" name="Text Placeholder 16">
            <a:extLst>
              <a:ext uri="{FF2B5EF4-FFF2-40B4-BE49-F238E27FC236}">
                <a16:creationId xmlns:a16="http://schemas.microsoft.com/office/drawing/2014/main" id="{55E0043F-E5F3-7A8D-4D6F-001182B24A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774884" y="971550"/>
            <a:ext cx="504070" cy="10800"/>
          </a:xfrm>
          <a:solidFill>
            <a:srgbClr val="F58B7A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 </a:t>
            </a:r>
            <a:endParaRPr lang="nb-NO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D1E5DADE-F3B6-9AB8-FF20-EDD83A4CB3AE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96320" y="1309159"/>
            <a:ext cx="2152666" cy="672385"/>
          </a:xfrm>
        </p:spPr>
        <p:txBody>
          <a:bodyPr anchor="b" anchorCtr="0"/>
          <a:lstStyle>
            <a:lvl1pPr marL="0" indent="0">
              <a:buNone/>
              <a:defRPr sz="4200">
                <a:solidFill>
                  <a:srgbClr val="012050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lvl="0"/>
            <a:r>
              <a:rPr lang="en-US"/>
              <a:t>000</a:t>
            </a:r>
            <a:endParaRPr lang="nb-NO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3D68E500-A7DD-76BD-EA61-BC3A23E02F0A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90326" y="2085314"/>
            <a:ext cx="2152666" cy="316369"/>
          </a:xfrm>
        </p:spPr>
        <p:txBody>
          <a:bodyPr/>
          <a:lstStyle>
            <a:lvl1pPr marL="0" indent="0">
              <a:buNone/>
              <a:defRPr sz="1800">
                <a:solidFill>
                  <a:srgbClr val="012050"/>
                </a:solidFill>
              </a:defRPr>
            </a:lvl1pPr>
          </a:lstStyle>
          <a:p>
            <a:pPr lvl="0"/>
            <a:r>
              <a:rPr lang="nb-NO"/>
              <a:t>Klikk for å legge til tekst</a:t>
            </a:r>
          </a:p>
        </p:txBody>
      </p:sp>
      <p:sp>
        <p:nvSpPr>
          <p:cNvPr id="11" name="Text Placeholder 6">
            <a:extLst>
              <a:ext uri="{FF2B5EF4-FFF2-40B4-BE49-F238E27FC236}">
                <a16:creationId xmlns:a16="http://schemas.microsoft.com/office/drawing/2014/main" id="{5117418C-6465-FAFB-CAD3-32FA4F19D4C8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80878" y="2934587"/>
            <a:ext cx="2152666" cy="672385"/>
          </a:xfrm>
        </p:spPr>
        <p:txBody>
          <a:bodyPr anchor="b" anchorCtr="0"/>
          <a:lstStyle>
            <a:lvl1pPr marL="0" indent="0">
              <a:buNone/>
              <a:defRPr sz="4200">
                <a:solidFill>
                  <a:srgbClr val="012050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lvl="0"/>
            <a:r>
              <a:rPr lang="en-US"/>
              <a:t>000</a:t>
            </a:r>
            <a:endParaRPr lang="nb-NO"/>
          </a:p>
        </p:txBody>
      </p:sp>
      <p:sp>
        <p:nvSpPr>
          <p:cNvPr id="17" name="Text Placeholder 8">
            <a:extLst>
              <a:ext uri="{FF2B5EF4-FFF2-40B4-BE49-F238E27FC236}">
                <a16:creationId xmlns:a16="http://schemas.microsoft.com/office/drawing/2014/main" id="{F491782A-EC2B-5813-0BE7-E5EC35ADC57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774884" y="3710742"/>
            <a:ext cx="2152666" cy="316369"/>
          </a:xfrm>
        </p:spPr>
        <p:txBody>
          <a:bodyPr/>
          <a:lstStyle>
            <a:lvl1pPr marL="0" indent="0">
              <a:buNone/>
              <a:defRPr sz="1800">
                <a:solidFill>
                  <a:srgbClr val="012050"/>
                </a:solidFill>
              </a:defRPr>
            </a:lvl1pPr>
          </a:lstStyle>
          <a:p>
            <a:pPr lvl="0"/>
            <a:r>
              <a:rPr lang="nb-NO"/>
              <a:t>Klikk for å legge til tekst</a:t>
            </a:r>
          </a:p>
        </p:txBody>
      </p:sp>
      <p:sp>
        <p:nvSpPr>
          <p:cNvPr id="28" name="Text Placeholder 6">
            <a:extLst>
              <a:ext uri="{FF2B5EF4-FFF2-40B4-BE49-F238E27FC236}">
                <a16:creationId xmlns:a16="http://schemas.microsoft.com/office/drawing/2014/main" id="{9400163D-9C9F-09CB-71C8-DA03682C0D8E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675530" y="1309159"/>
            <a:ext cx="2152666" cy="672385"/>
          </a:xfrm>
        </p:spPr>
        <p:txBody>
          <a:bodyPr anchor="b" anchorCtr="0"/>
          <a:lstStyle>
            <a:lvl1pPr marL="0" indent="0">
              <a:buNone/>
              <a:defRPr sz="4200">
                <a:solidFill>
                  <a:srgbClr val="012050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lvl="0"/>
            <a:r>
              <a:rPr lang="en-US"/>
              <a:t>000</a:t>
            </a:r>
            <a:endParaRPr lang="nb-NO"/>
          </a:p>
        </p:txBody>
      </p:sp>
      <p:sp>
        <p:nvSpPr>
          <p:cNvPr id="29" name="Text Placeholder 8">
            <a:extLst>
              <a:ext uri="{FF2B5EF4-FFF2-40B4-BE49-F238E27FC236}">
                <a16:creationId xmlns:a16="http://schemas.microsoft.com/office/drawing/2014/main" id="{6E903183-B33E-195A-E689-F0B5FCB2B3F2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669536" y="2085314"/>
            <a:ext cx="2152666" cy="316369"/>
          </a:xfrm>
        </p:spPr>
        <p:txBody>
          <a:bodyPr/>
          <a:lstStyle>
            <a:lvl1pPr marL="0" indent="0">
              <a:buNone/>
              <a:defRPr sz="1800">
                <a:solidFill>
                  <a:srgbClr val="012050"/>
                </a:solidFill>
              </a:defRPr>
            </a:lvl1pPr>
          </a:lstStyle>
          <a:p>
            <a:pPr lvl="0"/>
            <a:r>
              <a:rPr lang="nb-NO"/>
              <a:t>Klikk for å legge til tekst</a:t>
            </a:r>
          </a:p>
        </p:txBody>
      </p:sp>
      <p:sp>
        <p:nvSpPr>
          <p:cNvPr id="30" name="Text Placeholder 6">
            <a:extLst>
              <a:ext uri="{FF2B5EF4-FFF2-40B4-BE49-F238E27FC236}">
                <a16:creationId xmlns:a16="http://schemas.microsoft.com/office/drawing/2014/main" id="{B85837A2-54E7-AD33-3856-64928568F735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4669536" y="2934587"/>
            <a:ext cx="2152666" cy="672385"/>
          </a:xfrm>
        </p:spPr>
        <p:txBody>
          <a:bodyPr anchor="b" anchorCtr="0"/>
          <a:lstStyle>
            <a:lvl1pPr marL="0" indent="0">
              <a:buNone/>
              <a:defRPr sz="4200">
                <a:solidFill>
                  <a:srgbClr val="012050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lvl="0"/>
            <a:r>
              <a:rPr lang="en-US"/>
              <a:t>000</a:t>
            </a:r>
            <a:endParaRPr lang="nb-NO"/>
          </a:p>
        </p:txBody>
      </p:sp>
      <p:sp>
        <p:nvSpPr>
          <p:cNvPr id="31" name="Text Placeholder 8">
            <a:extLst>
              <a:ext uri="{FF2B5EF4-FFF2-40B4-BE49-F238E27FC236}">
                <a16:creationId xmlns:a16="http://schemas.microsoft.com/office/drawing/2014/main" id="{0F4E0DC8-013C-B60D-6483-1462748455B4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663542" y="3710742"/>
            <a:ext cx="2152666" cy="316369"/>
          </a:xfrm>
        </p:spPr>
        <p:txBody>
          <a:bodyPr/>
          <a:lstStyle>
            <a:lvl1pPr marL="0" indent="0">
              <a:buNone/>
              <a:defRPr sz="1800">
                <a:solidFill>
                  <a:srgbClr val="012050"/>
                </a:solidFill>
              </a:defRPr>
            </a:lvl1pPr>
          </a:lstStyle>
          <a:p>
            <a:pPr lvl="0"/>
            <a:r>
              <a:rPr lang="nb-NO"/>
              <a:t>Klikk for å legge til tekst</a:t>
            </a:r>
          </a:p>
        </p:txBody>
      </p:sp>
      <p:pic>
        <p:nvPicPr>
          <p:cNvPr id="5" name="Bilde 4">
            <a:extLst>
              <a:ext uri="{FF2B5EF4-FFF2-40B4-BE49-F238E27FC236}">
                <a16:creationId xmlns:a16="http://schemas.microsoft.com/office/drawing/2014/main" id="{F44C1739-0FD2-33BC-7B47-FE0B679219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871012" y="3872799"/>
            <a:ext cx="779930" cy="7799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053899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agram">
    <p:bg>
      <p:bgPr>
        <a:solidFill>
          <a:srgbClr val="FFF7E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C00203-616D-1D47-BCB4-1732A03C7A0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92692" y="399574"/>
            <a:ext cx="7758616" cy="446247"/>
          </a:xfrm>
        </p:spPr>
        <p:txBody>
          <a:bodyPr/>
          <a:lstStyle>
            <a:lvl1pPr algn="ctr">
              <a:defRPr sz="2000" cap="none" baseline="0">
                <a:solidFill>
                  <a:srgbClr val="012050"/>
                </a:solidFill>
              </a:defRPr>
            </a:lvl1pPr>
          </a:lstStyle>
          <a:p>
            <a:r>
              <a:rPr lang="nb-NO"/>
              <a:t>Klikk for å legge til tittel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8A7C3070-669F-9D5C-B290-8BDC96D6CB6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693733" y="4448176"/>
            <a:ext cx="5756530" cy="446247"/>
          </a:xfrm>
        </p:spPr>
        <p:txBody>
          <a:bodyPr anchor="ctr"/>
          <a:lstStyle>
            <a:lvl1pPr marL="0" indent="0" algn="ctr">
              <a:buNone/>
              <a:defRPr sz="1800" b="1">
                <a:solidFill>
                  <a:srgbClr val="012050"/>
                </a:solidFill>
              </a:defRPr>
            </a:lvl1pPr>
          </a:lstStyle>
          <a:p>
            <a:pPr lvl="0"/>
            <a:r>
              <a:rPr lang="nb-NO"/>
              <a:t>Klikk for å legge til tekst</a:t>
            </a:r>
          </a:p>
        </p:txBody>
      </p:sp>
      <p:sp>
        <p:nvSpPr>
          <p:cNvPr id="9" name="Chart Placeholder 8">
            <a:extLst>
              <a:ext uri="{FF2B5EF4-FFF2-40B4-BE49-F238E27FC236}">
                <a16:creationId xmlns:a16="http://schemas.microsoft.com/office/drawing/2014/main" id="{FEAAAEA1-8995-6D27-93A0-9167F1D9A2F1}"/>
              </a:ext>
            </a:extLst>
          </p:cNvPr>
          <p:cNvSpPr>
            <a:spLocks noGrp="1"/>
          </p:cNvSpPr>
          <p:nvPr>
            <p:ph type="chart" sz="quarter" idx="15"/>
          </p:nvPr>
        </p:nvSpPr>
        <p:spPr>
          <a:xfrm>
            <a:off x="1693735" y="1123950"/>
            <a:ext cx="5756530" cy="3257550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buNone/>
              <a:defRPr/>
            </a:lvl1pPr>
          </a:lstStyle>
          <a:p>
            <a:r>
              <a:rPr lang="nb-NO"/>
              <a:t>Klikk ikonet for å legge til et diagram</a:t>
            </a:r>
          </a:p>
        </p:txBody>
      </p:sp>
      <p:pic>
        <p:nvPicPr>
          <p:cNvPr id="4" name="Bilde 3">
            <a:extLst>
              <a:ext uri="{FF2B5EF4-FFF2-40B4-BE49-F238E27FC236}">
                <a16:creationId xmlns:a16="http://schemas.microsoft.com/office/drawing/2014/main" id="{8E1384B6-DCC4-BDE8-B8B1-F091FF90A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871012" y="3872799"/>
            <a:ext cx="779930" cy="7799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870528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rganisasjonskart">
    <p:bg>
      <p:bgPr>
        <a:solidFill>
          <a:srgbClr val="FEF9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D15577-FCD5-5F0D-117D-CED5ED60AF6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4884" y="399574"/>
            <a:ext cx="7886700" cy="446247"/>
          </a:xfrm>
        </p:spPr>
        <p:txBody>
          <a:bodyPr/>
          <a:lstStyle>
            <a:lvl1pPr>
              <a:defRPr sz="2000" spc="300">
                <a:solidFill>
                  <a:srgbClr val="012050"/>
                </a:solidFill>
              </a:defRPr>
            </a:lvl1pPr>
          </a:lstStyle>
          <a:p>
            <a:r>
              <a:rPr lang="nb-NO"/>
              <a:t>Klikk for å legge til tittel</a:t>
            </a:r>
          </a:p>
        </p:txBody>
      </p:sp>
      <p:sp>
        <p:nvSpPr>
          <p:cNvPr id="3" name="Text Placeholder 16">
            <a:extLst>
              <a:ext uri="{FF2B5EF4-FFF2-40B4-BE49-F238E27FC236}">
                <a16:creationId xmlns:a16="http://schemas.microsoft.com/office/drawing/2014/main" id="{55E0043F-E5F3-7A8D-4D6F-001182B24A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774884" y="971550"/>
            <a:ext cx="504070" cy="10800"/>
          </a:xfrm>
          <a:solidFill>
            <a:srgbClr val="F58B7A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 </a:t>
            </a:r>
            <a:endParaRPr lang="nb-NO"/>
          </a:p>
        </p:txBody>
      </p:sp>
      <p:cxnSp>
        <p:nvCxnSpPr>
          <p:cNvPr id="55" name="Straight Connector 54">
            <a:extLst>
              <a:ext uri="{FF2B5EF4-FFF2-40B4-BE49-F238E27FC236}">
                <a16:creationId xmlns:a16="http://schemas.microsoft.com/office/drawing/2014/main" id="{1F5C03D1-B901-59CD-E3A4-988AB7558ABB}"/>
              </a:ext>
            </a:extLst>
          </p:cNvPr>
          <p:cNvCxnSpPr>
            <a:cxnSpLocks/>
          </p:cNvCxnSpPr>
          <p:nvPr userDrawn="1"/>
        </p:nvCxnSpPr>
        <p:spPr>
          <a:xfrm>
            <a:off x="4592949" y="1543051"/>
            <a:ext cx="0" cy="1216819"/>
          </a:xfrm>
          <a:prstGeom prst="line">
            <a:avLst/>
          </a:prstGeom>
          <a:ln>
            <a:solidFill>
              <a:srgbClr val="AA1D2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 Placeholder 7">
            <a:extLst>
              <a:ext uri="{FF2B5EF4-FFF2-40B4-BE49-F238E27FC236}">
                <a16:creationId xmlns:a16="http://schemas.microsoft.com/office/drawing/2014/main" id="{748F8174-8394-18A2-692F-5F8AB23AE554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645800" y="1015756"/>
            <a:ext cx="1935496" cy="525320"/>
          </a:xfrm>
          <a:prstGeom prst="roundRect">
            <a:avLst>
              <a:gd name="adj" fmla="val 21930"/>
            </a:avLst>
          </a:prstGeom>
          <a:solidFill>
            <a:schemeClr val="tx2"/>
          </a:solidFill>
        </p:spPr>
        <p:txBody>
          <a:bodyPr anchor="ctr"/>
          <a:lstStyle>
            <a:lvl1pPr marL="0" indent="0" algn="ctr">
              <a:buNone/>
              <a:defRPr sz="1000">
                <a:solidFill>
                  <a:schemeClr val="bg1"/>
                </a:solidFill>
              </a:defRPr>
            </a:lvl1pPr>
          </a:lstStyle>
          <a:p>
            <a:pPr lvl="0"/>
            <a:r>
              <a:rPr lang="nb-NO"/>
              <a:t>Klikk for å legge til tekst</a:t>
            </a:r>
          </a:p>
        </p:txBody>
      </p:sp>
      <p:sp>
        <p:nvSpPr>
          <p:cNvPr id="12" name="Text Placeholder 7">
            <a:extLst>
              <a:ext uri="{FF2B5EF4-FFF2-40B4-BE49-F238E27FC236}">
                <a16:creationId xmlns:a16="http://schemas.microsoft.com/office/drawing/2014/main" id="{C7B4810F-54F4-169A-D9C3-37CCCBD61ADD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3645798" y="1630203"/>
            <a:ext cx="1935496" cy="351136"/>
          </a:xfrm>
          <a:prstGeom prst="roundRect">
            <a:avLst>
              <a:gd name="adj" fmla="val 32429"/>
            </a:avLst>
          </a:prstGeom>
          <a:solidFill>
            <a:srgbClr val="FFDACC"/>
          </a:solidFill>
          <a:ln>
            <a:solidFill>
              <a:srgbClr val="AA1D25"/>
            </a:solidFill>
          </a:ln>
        </p:spPr>
        <p:txBody>
          <a:bodyPr anchor="ctr"/>
          <a:lstStyle>
            <a:lvl1pPr marL="0" indent="0" algn="ctr">
              <a:buNone/>
              <a:defRPr sz="1000">
                <a:solidFill>
                  <a:srgbClr val="012050"/>
                </a:solidFill>
              </a:defRPr>
            </a:lvl1pPr>
          </a:lstStyle>
          <a:p>
            <a:pPr lvl="0"/>
            <a:r>
              <a:rPr lang="nb-NO"/>
              <a:t>Klikk for å legge til tekst</a:t>
            </a:r>
          </a:p>
        </p:txBody>
      </p:sp>
      <p:sp>
        <p:nvSpPr>
          <p:cNvPr id="13" name="Text Placeholder 7">
            <a:extLst>
              <a:ext uri="{FF2B5EF4-FFF2-40B4-BE49-F238E27FC236}">
                <a16:creationId xmlns:a16="http://schemas.microsoft.com/office/drawing/2014/main" id="{1B2EE049-EF8A-648B-AF2F-6A4B0DF5848A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650860" y="2065301"/>
            <a:ext cx="1935496" cy="351136"/>
          </a:xfrm>
          <a:prstGeom prst="roundRect">
            <a:avLst>
              <a:gd name="adj" fmla="val 31773"/>
            </a:avLst>
          </a:prstGeom>
          <a:solidFill>
            <a:srgbClr val="FFFAF1"/>
          </a:solidFill>
          <a:ln>
            <a:solidFill>
              <a:srgbClr val="AA1D25"/>
            </a:solidFill>
          </a:ln>
        </p:spPr>
        <p:txBody>
          <a:bodyPr anchor="ctr"/>
          <a:lstStyle>
            <a:lvl1pPr marL="0" indent="0" algn="ctr">
              <a:buNone/>
              <a:defRPr sz="1000">
                <a:solidFill>
                  <a:srgbClr val="012050"/>
                </a:solidFill>
              </a:defRPr>
            </a:lvl1pPr>
          </a:lstStyle>
          <a:p>
            <a:pPr lvl="0"/>
            <a:r>
              <a:rPr lang="nb-NO"/>
              <a:t>Klikk for å legge til tekst</a:t>
            </a:r>
          </a:p>
        </p:txBody>
      </p:sp>
      <p:sp>
        <p:nvSpPr>
          <p:cNvPr id="15" name="Text Placeholder 7">
            <a:extLst>
              <a:ext uri="{FF2B5EF4-FFF2-40B4-BE49-F238E27FC236}">
                <a16:creationId xmlns:a16="http://schemas.microsoft.com/office/drawing/2014/main" id="{B5A0F659-FF89-B8DB-D7B7-9CD08F93CCC6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343295" y="2917031"/>
            <a:ext cx="875813" cy="705803"/>
          </a:xfrm>
          <a:prstGeom prst="roundRect">
            <a:avLst>
              <a:gd name="adj" fmla="val 16707"/>
            </a:avLst>
          </a:prstGeom>
          <a:solidFill>
            <a:srgbClr val="D2ECFF"/>
          </a:solidFill>
          <a:ln>
            <a:solidFill>
              <a:srgbClr val="0262A2"/>
            </a:solidFill>
          </a:ln>
        </p:spPr>
        <p:txBody>
          <a:bodyPr anchor="ctr"/>
          <a:lstStyle>
            <a:lvl1pPr marL="0" indent="0" algn="ctr">
              <a:buNone/>
              <a:defRPr sz="1000">
                <a:solidFill>
                  <a:srgbClr val="012050"/>
                </a:solidFill>
              </a:defRPr>
            </a:lvl1pPr>
          </a:lstStyle>
          <a:p>
            <a:pPr lvl="0"/>
            <a:r>
              <a:rPr lang="nb-NO"/>
              <a:t>Klikk for å legge til tekst</a:t>
            </a:r>
          </a:p>
        </p:txBody>
      </p:sp>
      <p:sp>
        <p:nvSpPr>
          <p:cNvPr id="16" name="Text Placeholder 7">
            <a:extLst>
              <a:ext uri="{FF2B5EF4-FFF2-40B4-BE49-F238E27FC236}">
                <a16:creationId xmlns:a16="http://schemas.microsoft.com/office/drawing/2014/main" id="{2CBB2FA7-A131-0A38-672F-F90C798BB7E4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2275918" y="2917031"/>
            <a:ext cx="875813" cy="705803"/>
          </a:xfrm>
          <a:prstGeom prst="roundRect">
            <a:avLst>
              <a:gd name="adj" fmla="val 16707"/>
            </a:avLst>
          </a:prstGeom>
          <a:solidFill>
            <a:srgbClr val="D2ECFF"/>
          </a:solidFill>
          <a:ln>
            <a:solidFill>
              <a:srgbClr val="0262A2"/>
            </a:solidFill>
          </a:ln>
        </p:spPr>
        <p:txBody>
          <a:bodyPr anchor="ctr"/>
          <a:lstStyle>
            <a:lvl1pPr marL="0" indent="0" algn="ctr">
              <a:buNone/>
              <a:defRPr sz="1000">
                <a:solidFill>
                  <a:srgbClr val="012050"/>
                </a:solidFill>
              </a:defRPr>
            </a:lvl1pPr>
          </a:lstStyle>
          <a:p>
            <a:pPr lvl="0"/>
            <a:r>
              <a:rPr lang="nb-NO"/>
              <a:t>Klikk for å legge til tekst</a:t>
            </a:r>
          </a:p>
        </p:txBody>
      </p:sp>
      <p:sp>
        <p:nvSpPr>
          <p:cNvPr id="18" name="Text Placeholder 7">
            <a:extLst>
              <a:ext uri="{FF2B5EF4-FFF2-40B4-BE49-F238E27FC236}">
                <a16:creationId xmlns:a16="http://schemas.microsoft.com/office/drawing/2014/main" id="{54F6E4D7-7983-43EE-273B-D6D625925AA9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208541" y="2917031"/>
            <a:ext cx="875813" cy="705803"/>
          </a:xfrm>
          <a:prstGeom prst="roundRect">
            <a:avLst>
              <a:gd name="adj" fmla="val 16707"/>
            </a:avLst>
          </a:prstGeom>
          <a:solidFill>
            <a:srgbClr val="D2ECFF"/>
          </a:solidFill>
          <a:ln>
            <a:solidFill>
              <a:srgbClr val="0262A2"/>
            </a:solidFill>
          </a:ln>
        </p:spPr>
        <p:txBody>
          <a:bodyPr anchor="ctr"/>
          <a:lstStyle>
            <a:lvl1pPr marL="0" indent="0" algn="ctr">
              <a:buNone/>
              <a:defRPr sz="1000">
                <a:solidFill>
                  <a:srgbClr val="012050"/>
                </a:solidFill>
              </a:defRPr>
            </a:lvl1pPr>
          </a:lstStyle>
          <a:p>
            <a:pPr lvl="0"/>
            <a:r>
              <a:rPr lang="nb-NO"/>
              <a:t>Klikk for å legge til tekst</a:t>
            </a:r>
          </a:p>
        </p:txBody>
      </p:sp>
      <p:sp>
        <p:nvSpPr>
          <p:cNvPr id="19" name="Text Placeholder 7">
            <a:extLst>
              <a:ext uri="{FF2B5EF4-FFF2-40B4-BE49-F238E27FC236}">
                <a16:creationId xmlns:a16="http://schemas.microsoft.com/office/drawing/2014/main" id="{BD60C55D-2D92-B6B2-D84C-2CD0158B371A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4141164" y="2917031"/>
            <a:ext cx="875813" cy="705803"/>
          </a:xfrm>
          <a:prstGeom prst="roundRect">
            <a:avLst>
              <a:gd name="adj" fmla="val 16707"/>
            </a:avLst>
          </a:prstGeom>
          <a:solidFill>
            <a:srgbClr val="D2ECFF"/>
          </a:solidFill>
          <a:ln>
            <a:solidFill>
              <a:srgbClr val="0262A2"/>
            </a:solidFill>
          </a:ln>
        </p:spPr>
        <p:txBody>
          <a:bodyPr anchor="ctr"/>
          <a:lstStyle>
            <a:lvl1pPr marL="0" indent="0" algn="ctr">
              <a:buNone/>
              <a:defRPr sz="1000">
                <a:solidFill>
                  <a:srgbClr val="012050"/>
                </a:solidFill>
              </a:defRPr>
            </a:lvl1pPr>
          </a:lstStyle>
          <a:p>
            <a:pPr lvl="0"/>
            <a:r>
              <a:rPr lang="nb-NO"/>
              <a:t>Klikk for å legge til tekst</a:t>
            </a:r>
          </a:p>
        </p:txBody>
      </p:sp>
      <p:sp>
        <p:nvSpPr>
          <p:cNvPr id="20" name="Text Placeholder 7">
            <a:extLst>
              <a:ext uri="{FF2B5EF4-FFF2-40B4-BE49-F238E27FC236}">
                <a16:creationId xmlns:a16="http://schemas.microsoft.com/office/drawing/2014/main" id="{F4D48A7F-FF74-D1D7-A8F4-4EDB7D31DBDA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5073787" y="2917031"/>
            <a:ext cx="875813" cy="705803"/>
          </a:xfrm>
          <a:prstGeom prst="roundRect">
            <a:avLst>
              <a:gd name="adj" fmla="val 16707"/>
            </a:avLst>
          </a:prstGeom>
          <a:solidFill>
            <a:srgbClr val="D2ECFF"/>
          </a:solidFill>
          <a:ln>
            <a:solidFill>
              <a:srgbClr val="0262A2"/>
            </a:solidFill>
          </a:ln>
        </p:spPr>
        <p:txBody>
          <a:bodyPr anchor="ctr"/>
          <a:lstStyle>
            <a:lvl1pPr marL="0" indent="0" algn="ctr">
              <a:buNone/>
              <a:defRPr sz="1000">
                <a:solidFill>
                  <a:srgbClr val="012050"/>
                </a:solidFill>
              </a:defRPr>
            </a:lvl1pPr>
          </a:lstStyle>
          <a:p>
            <a:pPr lvl="0"/>
            <a:r>
              <a:rPr lang="nb-NO"/>
              <a:t>Klikk for å legge til tekst</a:t>
            </a:r>
          </a:p>
        </p:txBody>
      </p:sp>
      <p:sp>
        <p:nvSpPr>
          <p:cNvPr id="21" name="Text Placeholder 7">
            <a:extLst>
              <a:ext uri="{FF2B5EF4-FFF2-40B4-BE49-F238E27FC236}">
                <a16:creationId xmlns:a16="http://schemas.microsoft.com/office/drawing/2014/main" id="{CCD40E1A-2812-C19B-D672-E4A081F3D53C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006410" y="2917031"/>
            <a:ext cx="875813" cy="705803"/>
          </a:xfrm>
          <a:prstGeom prst="roundRect">
            <a:avLst>
              <a:gd name="adj" fmla="val 16707"/>
            </a:avLst>
          </a:prstGeom>
          <a:solidFill>
            <a:srgbClr val="D2ECFF"/>
          </a:solidFill>
          <a:ln>
            <a:solidFill>
              <a:srgbClr val="0262A2"/>
            </a:solidFill>
          </a:ln>
        </p:spPr>
        <p:txBody>
          <a:bodyPr anchor="ctr"/>
          <a:lstStyle>
            <a:lvl1pPr marL="0" indent="0" algn="ctr">
              <a:buNone/>
              <a:defRPr sz="1000">
                <a:solidFill>
                  <a:srgbClr val="012050"/>
                </a:solidFill>
              </a:defRPr>
            </a:lvl1pPr>
          </a:lstStyle>
          <a:p>
            <a:pPr lvl="0"/>
            <a:r>
              <a:rPr lang="nb-NO"/>
              <a:t>Klikk for å legge til tekst</a:t>
            </a:r>
          </a:p>
        </p:txBody>
      </p:sp>
      <p:sp>
        <p:nvSpPr>
          <p:cNvPr id="22" name="Text Placeholder 7">
            <a:extLst>
              <a:ext uri="{FF2B5EF4-FFF2-40B4-BE49-F238E27FC236}">
                <a16:creationId xmlns:a16="http://schemas.microsoft.com/office/drawing/2014/main" id="{20923D5F-5C7B-1E48-9EDA-EBD703779C9F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6939033" y="2917031"/>
            <a:ext cx="875813" cy="705803"/>
          </a:xfrm>
          <a:prstGeom prst="roundRect">
            <a:avLst>
              <a:gd name="adj" fmla="val 16707"/>
            </a:avLst>
          </a:prstGeom>
          <a:solidFill>
            <a:srgbClr val="D2ECFF"/>
          </a:solidFill>
          <a:ln>
            <a:solidFill>
              <a:srgbClr val="0262A2"/>
            </a:solidFill>
          </a:ln>
        </p:spPr>
        <p:txBody>
          <a:bodyPr anchor="ctr"/>
          <a:lstStyle>
            <a:lvl1pPr marL="0" indent="0" algn="ctr">
              <a:buNone/>
              <a:defRPr sz="1000">
                <a:solidFill>
                  <a:srgbClr val="012050"/>
                </a:solidFill>
              </a:defRPr>
            </a:lvl1pPr>
          </a:lstStyle>
          <a:p>
            <a:pPr lvl="0"/>
            <a:r>
              <a:rPr lang="nb-NO"/>
              <a:t>Klikk for å legge til tekst</a:t>
            </a:r>
          </a:p>
        </p:txBody>
      </p:sp>
      <p:sp>
        <p:nvSpPr>
          <p:cNvPr id="24" name="Text Placeholder 7">
            <a:extLst>
              <a:ext uri="{FF2B5EF4-FFF2-40B4-BE49-F238E27FC236}">
                <a16:creationId xmlns:a16="http://schemas.microsoft.com/office/drawing/2014/main" id="{83A33544-61AB-2768-BC12-C480C0A79742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6006410" y="3710155"/>
            <a:ext cx="875813" cy="353365"/>
          </a:xfrm>
          <a:prstGeom prst="roundRect">
            <a:avLst>
              <a:gd name="adj" fmla="val 34312"/>
            </a:avLst>
          </a:prstGeom>
          <a:solidFill>
            <a:srgbClr val="E8F9FA"/>
          </a:solidFill>
          <a:ln>
            <a:solidFill>
              <a:srgbClr val="0262A2"/>
            </a:solidFill>
          </a:ln>
        </p:spPr>
        <p:txBody>
          <a:bodyPr anchor="ctr"/>
          <a:lstStyle>
            <a:lvl1pPr marL="0" indent="0" algn="ctr">
              <a:buNone/>
              <a:defRPr sz="1000">
                <a:solidFill>
                  <a:srgbClr val="012050"/>
                </a:solidFill>
              </a:defRPr>
            </a:lvl1pPr>
          </a:lstStyle>
          <a:p>
            <a:pPr lvl="0"/>
            <a:r>
              <a:rPr lang="nb-NO"/>
              <a:t>Klikk for å legge til tekst</a:t>
            </a:r>
          </a:p>
        </p:txBody>
      </p:sp>
      <p:sp>
        <p:nvSpPr>
          <p:cNvPr id="25" name="Text Placeholder 7">
            <a:extLst>
              <a:ext uri="{FF2B5EF4-FFF2-40B4-BE49-F238E27FC236}">
                <a16:creationId xmlns:a16="http://schemas.microsoft.com/office/drawing/2014/main" id="{4E218763-0526-75C3-C01C-39C7FACF5EE9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5073787" y="3710155"/>
            <a:ext cx="875813" cy="353365"/>
          </a:xfrm>
          <a:prstGeom prst="roundRect">
            <a:avLst>
              <a:gd name="adj" fmla="val 34312"/>
            </a:avLst>
          </a:prstGeom>
          <a:solidFill>
            <a:srgbClr val="E8F9FA"/>
          </a:solidFill>
          <a:ln>
            <a:solidFill>
              <a:srgbClr val="0262A2"/>
            </a:solidFill>
          </a:ln>
        </p:spPr>
        <p:txBody>
          <a:bodyPr anchor="ctr"/>
          <a:lstStyle>
            <a:lvl1pPr marL="0" indent="0" algn="ctr">
              <a:buNone/>
              <a:defRPr sz="1000">
                <a:solidFill>
                  <a:srgbClr val="012050"/>
                </a:solidFill>
              </a:defRPr>
            </a:lvl1pPr>
          </a:lstStyle>
          <a:p>
            <a:pPr lvl="0"/>
            <a:r>
              <a:rPr lang="nb-NO"/>
              <a:t>Klikk for å legge til tekst</a:t>
            </a:r>
          </a:p>
        </p:txBody>
      </p:sp>
      <p:sp>
        <p:nvSpPr>
          <p:cNvPr id="26" name="Text Placeholder 7">
            <a:extLst>
              <a:ext uri="{FF2B5EF4-FFF2-40B4-BE49-F238E27FC236}">
                <a16:creationId xmlns:a16="http://schemas.microsoft.com/office/drawing/2014/main" id="{4BFF1DC4-A35B-184C-AE69-97551E41363D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4141164" y="3710155"/>
            <a:ext cx="875813" cy="353365"/>
          </a:xfrm>
          <a:prstGeom prst="roundRect">
            <a:avLst>
              <a:gd name="adj" fmla="val 34312"/>
            </a:avLst>
          </a:prstGeom>
          <a:solidFill>
            <a:srgbClr val="E8F9FA"/>
          </a:solidFill>
          <a:ln>
            <a:solidFill>
              <a:srgbClr val="0262A2"/>
            </a:solidFill>
          </a:ln>
        </p:spPr>
        <p:txBody>
          <a:bodyPr anchor="ctr"/>
          <a:lstStyle>
            <a:lvl1pPr marL="0" indent="0" algn="ctr">
              <a:buNone/>
              <a:defRPr sz="1000">
                <a:solidFill>
                  <a:srgbClr val="012050"/>
                </a:solidFill>
              </a:defRPr>
            </a:lvl1pPr>
          </a:lstStyle>
          <a:p>
            <a:pPr lvl="0"/>
            <a:r>
              <a:rPr lang="nb-NO"/>
              <a:t>Klikk for å legge til tekst</a:t>
            </a:r>
          </a:p>
        </p:txBody>
      </p:sp>
      <p:sp>
        <p:nvSpPr>
          <p:cNvPr id="27" name="Text Placeholder 7">
            <a:extLst>
              <a:ext uri="{FF2B5EF4-FFF2-40B4-BE49-F238E27FC236}">
                <a16:creationId xmlns:a16="http://schemas.microsoft.com/office/drawing/2014/main" id="{08D17B44-108F-985F-A412-63152D782CBF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3208541" y="3710155"/>
            <a:ext cx="875813" cy="353365"/>
          </a:xfrm>
          <a:prstGeom prst="roundRect">
            <a:avLst>
              <a:gd name="adj" fmla="val 34312"/>
            </a:avLst>
          </a:prstGeom>
          <a:solidFill>
            <a:srgbClr val="E8F9FA"/>
          </a:solidFill>
          <a:ln>
            <a:solidFill>
              <a:srgbClr val="0262A2"/>
            </a:solidFill>
          </a:ln>
        </p:spPr>
        <p:txBody>
          <a:bodyPr anchor="ctr"/>
          <a:lstStyle>
            <a:lvl1pPr marL="0" indent="0" algn="ctr">
              <a:buNone/>
              <a:defRPr sz="1000">
                <a:solidFill>
                  <a:srgbClr val="012050"/>
                </a:solidFill>
              </a:defRPr>
            </a:lvl1pPr>
          </a:lstStyle>
          <a:p>
            <a:pPr lvl="0"/>
            <a:r>
              <a:rPr lang="nb-NO"/>
              <a:t>Klikk for å legge til tekst</a:t>
            </a:r>
          </a:p>
        </p:txBody>
      </p:sp>
      <p:sp>
        <p:nvSpPr>
          <p:cNvPr id="33" name="Text Placeholder 7">
            <a:extLst>
              <a:ext uri="{FF2B5EF4-FFF2-40B4-BE49-F238E27FC236}">
                <a16:creationId xmlns:a16="http://schemas.microsoft.com/office/drawing/2014/main" id="{FA830BF7-B935-92EC-8697-D712D3EACAEF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1343295" y="3710155"/>
            <a:ext cx="875813" cy="353365"/>
          </a:xfrm>
          <a:prstGeom prst="roundRect">
            <a:avLst>
              <a:gd name="adj" fmla="val 34312"/>
            </a:avLst>
          </a:prstGeom>
          <a:solidFill>
            <a:srgbClr val="E8F9FA"/>
          </a:solidFill>
          <a:ln>
            <a:solidFill>
              <a:srgbClr val="0262A2"/>
            </a:solidFill>
          </a:ln>
        </p:spPr>
        <p:txBody>
          <a:bodyPr anchor="ctr"/>
          <a:lstStyle>
            <a:lvl1pPr marL="0" indent="0" algn="ctr">
              <a:buNone/>
              <a:defRPr sz="1000">
                <a:solidFill>
                  <a:srgbClr val="012050"/>
                </a:solidFill>
              </a:defRPr>
            </a:lvl1pPr>
          </a:lstStyle>
          <a:p>
            <a:pPr lvl="0"/>
            <a:r>
              <a:rPr lang="nb-NO"/>
              <a:t>Klikk for å legge til tekst</a:t>
            </a:r>
          </a:p>
        </p:txBody>
      </p:sp>
      <p:sp>
        <p:nvSpPr>
          <p:cNvPr id="34" name="Text Placeholder 7">
            <a:extLst>
              <a:ext uri="{FF2B5EF4-FFF2-40B4-BE49-F238E27FC236}">
                <a16:creationId xmlns:a16="http://schemas.microsoft.com/office/drawing/2014/main" id="{35813A04-9C9D-372E-750A-E54812C4F5E5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410672" y="3710155"/>
            <a:ext cx="875813" cy="353365"/>
          </a:xfrm>
          <a:prstGeom prst="roundRect">
            <a:avLst>
              <a:gd name="adj" fmla="val 34312"/>
            </a:avLst>
          </a:prstGeom>
          <a:solidFill>
            <a:srgbClr val="E8F9FA"/>
          </a:solidFill>
          <a:ln>
            <a:solidFill>
              <a:srgbClr val="0262A2"/>
            </a:solidFill>
          </a:ln>
        </p:spPr>
        <p:txBody>
          <a:bodyPr anchor="ctr"/>
          <a:lstStyle>
            <a:lvl1pPr marL="0" indent="0" algn="ctr">
              <a:buNone/>
              <a:defRPr sz="1000">
                <a:solidFill>
                  <a:srgbClr val="012050"/>
                </a:solidFill>
              </a:defRPr>
            </a:lvl1pPr>
          </a:lstStyle>
          <a:p>
            <a:pPr lvl="0"/>
            <a:r>
              <a:rPr lang="nb-NO"/>
              <a:t>Klikk for å legge til tekst</a:t>
            </a:r>
          </a:p>
        </p:txBody>
      </p:sp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5B8ED501-2C2C-447E-07FF-E297BCF0614C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CxnSpPr>
            <a:cxnSpLocks/>
          </p:cNvCxnSpPr>
          <p:nvPr userDrawn="1"/>
        </p:nvCxnSpPr>
        <p:spPr>
          <a:xfrm>
            <a:off x="4890988" y="1985291"/>
            <a:ext cx="0" cy="80010"/>
          </a:xfrm>
          <a:prstGeom prst="line">
            <a:avLst/>
          </a:prstGeom>
          <a:ln>
            <a:solidFill>
              <a:srgbClr val="AA1D2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7819A796-38D2-D9E1-CEE7-987A35B13366}"/>
              </a:ext>
            </a:extLst>
          </p:cNvPr>
          <p:cNvCxnSpPr>
            <a:cxnSpLocks/>
          </p:cNvCxnSpPr>
          <p:nvPr userDrawn="1"/>
        </p:nvCxnSpPr>
        <p:spPr>
          <a:xfrm>
            <a:off x="5512767" y="3623040"/>
            <a:ext cx="0" cy="80010"/>
          </a:xfrm>
          <a:prstGeom prst="line">
            <a:avLst/>
          </a:prstGeom>
          <a:ln>
            <a:solidFill>
              <a:srgbClr val="0262A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>
            <a:extLst>
              <a:ext uri="{FF2B5EF4-FFF2-40B4-BE49-F238E27FC236}">
                <a16:creationId xmlns:a16="http://schemas.microsoft.com/office/drawing/2014/main" id="{518CC18E-2AF0-9EBD-07DB-499B39AA2CB4}"/>
              </a:ext>
            </a:extLst>
          </p:cNvPr>
          <p:cNvCxnSpPr>
            <a:cxnSpLocks/>
          </p:cNvCxnSpPr>
          <p:nvPr userDrawn="1"/>
        </p:nvCxnSpPr>
        <p:spPr>
          <a:xfrm>
            <a:off x="3654410" y="3623355"/>
            <a:ext cx="0" cy="80010"/>
          </a:xfrm>
          <a:prstGeom prst="line">
            <a:avLst/>
          </a:prstGeom>
          <a:ln>
            <a:solidFill>
              <a:srgbClr val="0262A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Straight Connector 60">
            <a:extLst>
              <a:ext uri="{FF2B5EF4-FFF2-40B4-BE49-F238E27FC236}">
                <a16:creationId xmlns:a16="http://schemas.microsoft.com/office/drawing/2014/main" id="{A026F281-0B81-9C7F-8C39-9780B8EB2250}"/>
              </a:ext>
            </a:extLst>
          </p:cNvPr>
          <p:cNvCxnSpPr>
            <a:cxnSpLocks/>
          </p:cNvCxnSpPr>
          <p:nvPr userDrawn="1"/>
        </p:nvCxnSpPr>
        <p:spPr>
          <a:xfrm>
            <a:off x="4592949" y="3623040"/>
            <a:ext cx="0" cy="80010"/>
          </a:xfrm>
          <a:prstGeom prst="line">
            <a:avLst/>
          </a:prstGeom>
          <a:ln>
            <a:solidFill>
              <a:srgbClr val="0262A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Straight Connector 61">
            <a:extLst>
              <a:ext uri="{FF2B5EF4-FFF2-40B4-BE49-F238E27FC236}">
                <a16:creationId xmlns:a16="http://schemas.microsoft.com/office/drawing/2014/main" id="{0B11B9D9-D8FF-A2FD-ED8D-9EEF1A1D57D9}"/>
              </a:ext>
            </a:extLst>
          </p:cNvPr>
          <p:cNvCxnSpPr>
            <a:cxnSpLocks/>
          </p:cNvCxnSpPr>
          <p:nvPr userDrawn="1"/>
        </p:nvCxnSpPr>
        <p:spPr>
          <a:xfrm>
            <a:off x="6438324" y="3623040"/>
            <a:ext cx="0" cy="80010"/>
          </a:xfrm>
          <a:prstGeom prst="line">
            <a:avLst/>
          </a:prstGeom>
          <a:ln>
            <a:solidFill>
              <a:srgbClr val="0262A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Straight Connector 62">
            <a:extLst>
              <a:ext uri="{FF2B5EF4-FFF2-40B4-BE49-F238E27FC236}">
                <a16:creationId xmlns:a16="http://schemas.microsoft.com/office/drawing/2014/main" id="{B7F37AC8-2AE3-B271-CF51-3A5C325050A6}"/>
              </a:ext>
            </a:extLst>
          </p:cNvPr>
          <p:cNvCxnSpPr>
            <a:cxnSpLocks/>
          </p:cNvCxnSpPr>
          <p:nvPr userDrawn="1"/>
        </p:nvCxnSpPr>
        <p:spPr>
          <a:xfrm>
            <a:off x="1781759" y="3623040"/>
            <a:ext cx="0" cy="80010"/>
          </a:xfrm>
          <a:prstGeom prst="line">
            <a:avLst/>
          </a:prstGeom>
          <a:ln>
            <a:solidFill>
              <a:srgbClr val="0262A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Straight Connector 63">
            <a:extLst>
              <a:ext uri="{FF2B5EF4-FFF2-40B4-BE49-F238E27FC236}">
                <a16:creationId xmlns:a16="http://schemas.microsoft.com/office/drawing/2014/main" id="{D1BF2F72-0509-3A29-9C39-573F3275168F}"/>
              </a:ext>
            </a:extLst>
          </p:cNvPr>
          <p:cNvCxnSpPr>
            <a:cxnSpLocks/>
          </p:cNvCxnSpPr>
          <p:nvPr userDrawn="1"/>
        </p:nvCxnSpPr>
        <p:spPr>
          <a:xfrm>
            <a:off x="842274" y="3623040"/>
            <a:ext cx="0" cy="80010"/>
          </a:xfrm>
          <a:prstGeom prst="line">
            <a:avLst/>
          </a:prstGeom>
          <a:ln>
            <a:solidFill>
              <a:srgbClr val="0262A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Straight Connector 84">
            <a:extLst>
              <a:ext uri="{FF2B5EF4-FFF2-40B4-BE49-F238E27FC236}">
                <a16:creationId xmlns:a16="http://schemas.microsoft.com/office/drawing/2014/main" id="{2EFCCF6A-9B66-7A86-063F-E68CD9E250B3}"/>
              </a:ext>
            </a:extLst>
          </p:cNvPr>
          <p:cNvCxnSpPr>
            <a:cxnSpLocks/>
          </p:cNvCxnSpPr>
          <p:nvPr userDrawn="1"/>
        </p:nvCxnSpPr>
        <p:spPr>
          <a:xfrm>
            <a:off x="4592949" y="2759870"/>
            <a:ext cx="0" cy="154780"/>
          </a:xfrm>
          <a:prstGeom prst="line">
            <a:avLst/>
          </a:prstGeom>
          <a:ln>
            <a:solidFill>
              <a:srgbClr val="0262A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Straight Connector 86">
            <a:extLst>
              <a:ext uri="{FF2B5EF4-FFF2-40B4-BE49-F238E27FC236}">
                <a16:creationId xmlns:a16="http://schemas.microsoft.com/office/drawing/2014/main" id="{3EA3B7DC-072D-94F0-0AAA-208FE9AB0E02}"/>
              </a:ext>
            </a:extLst>
          </p:cNvPr>
          <p:cNvCxnSpPr>
            <a:cxnSpLocks/>
          </p:cNvCxnSpPr>
          <p:nvPr userDrawn="1"/>
        </p:nvCxnSpPr>
        <p:spPr>
          <a:xfrm>
            <a:off x="5512767" y="2763840"/>
            <a:ext cx="0" cy="154780"/>
          </a:xfrm>
          <a:prstGeom prst="line">
            <a:avLst/>
          </a:prstGeom>
          <a:ln>
            <a:solidFill>
              <a:srgbClr val="0262A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Straight Connector 87">
            <a:extLst>
              <a:ext uri="{FF2B5EF4-FFF2-40B4-BE49-F238E27FC236}">
                <a16:creationId xmlns:a16="http://schemas.microsoft.com/office/drawing/2014/main" id="{3E348952-8666-5988-FDD5-7D8723156D3A}"/>
              </a:ext>
            </a:extLst>
          </p:cNvPr>
          <p:cNvCxnSpPr>
            <a:cxnSpLocks/>
          </p:cNvCxnSpPr>
          <p:nvPr userDrawn="1"/>
        </p:nvCxnSpPr>
        <p:spPr>
          <a:xfrm>
            <a:off x="6438324" y="2759870"/>
            <a:ext cx="0" cy="154780"/>
          </a:xfrm>
          <a:prstGeom prst="line">
            <a:avLst/>
          </a:prstGeom>
          <a:ln>
            <a:solidFill>
              <a:srgbClr val="0262A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Straight Connector 88">
            <a:extLst>
              <a:ext uri="{FF2B5EF4-FFF2-40B4-BE49-F238E27FC236}">
                <a16:creationId xmlns:a16="http://schemas.microsoft.com/office/drawing/2014/main" id="{121B7EC7-1EF4-2020-9C9C-9B5F8D09D9AA}"/>
              </a:ext>
            </a:extLst>
          </p:cNvPr>
          <p:cNvCxnSpPr>
            <a:cxnSpLocks/>
          </p:cNvCxnSpPr>
          <p:nvPr userDrawn="1"/>
        </p:nvCxnSpPr>
        <p:spPr>
          <a:xfrm>
            <a:off x="7387980" y="2763840"/>
            <a:ext cx="0" cy="154780"/>
          </a:xfrm>
          <a:prstGeom prst="line">
            <a:avLst/>
          </a:prstGeom>
          <a:ln>
            <a:solidFill>
              <a:srgbClr val="0262A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Straight Connector 89">
            <a:extLst>
              <a:ext uri="{FF2B5EF4-FFF2-40B4-BE49-F238E27FC236}">
                <a16:creationId xmlns:a16="http://schemas.microsoft.com/office/drawing/2014/main" id="{1941C79C-0796-BF7E-B32A-3312A3502B3F}"/>
              </a:ext>
            </a:extLst>
          </p:cNvPr>
          <p:cNvCxnSpPr>
            <a:cxnSpLocks/>
          </p:cNvCxnSpPr>
          <p:nvPr userDrawn="1"/>
        </p:nvCxnSpPr>
        <p:spPr>
          <a:xfrm>
            <a:off x="3654410" y="2759870"/>
            <a:ext cx="0" cy="154780"/>
          </a:xfrm>
          <a:prstGeom prst="line">
            <a:avLst/>
          </a:prstGeom>
          <a:ln>
            <a:solidFill>
              <a:srgbClr val="0262A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Straight Connector 90">
            <a:extLst>
              <a:ext uri="{FF2B5EF4-FFF2-40B4-BE49-F238E27FC236}">
                <a16:creationId xmlns:a16="http://schemas.microsoft.com/office/drawing/2014/main" id="{D5964A63-4C53-AE90-80DD-7868E337C258}"/>
              </a:ext>
            </a:extLst>
          </p:cNvPr>
          <p:cNvCxnSpPr>
            <a:cxnSpLocks/>
          </p:cNvCxnSpPr>
          <p:nvPr userDrawn="1"/>
        </p:nvCxnSpPr>
        <p:spPr>
          <a:xfrm>
            <a:off x="2716546" y="2757489"/>
            <a:ext cx="0" cy="154780"/>
          </a:xfrm>
          <a:prstGeom prst="line">
            <a:avLst/>
          </a:prstGeom>
          <a:ln>
            <a:solidFill>
              <a:srgbClr val="0262A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Straight Connector 91">
            <a:extLst>
              <a:ext uri="{FF2B5EF4-FFF2-40B4-BE49-F238E27FC236}">
                <a16:creationId xmlns:a16="http://schemas.microsoft.com/office/drawing/2014/main" id="{164EC85E-F5A9-00E6-6413-6D334809C2E0}"/>
              </a:ext>
            </a:extLst>
          </p:cNvPr>
          <p:cNvCxnSpPr>
            <a:cxnSpLocks/>
          </p:cNvCxnSpPr>
          <p:nvPr userDrawn="1"/>
        </p:nvCxnSpPr>
        <p:spPr>
          <a:xfrm>
            <a:off x="1781759" y="2763840"/>
            <a:ext cx="0" cy="154780"/>
          </a:xfrm>
          <a:prstGeom prst="line">
            <a:avLst/>
          </a:prstGeom>
          <a:ln>
            <a:solidFill>
              <a:srgbClr val="0262A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7" name="Picture 126">
            <a:extLst>
              <a:ext uri="{FF2B5EF4-FFF2-40B4-BE49-F238E27FC236}">
                <a16:creationId xmlns:a16="http://schemas.microsoft.com/office/drawing/2014/main" id="{1EE3DFA6-A1D4-0753-3C84-B625F9CB3C44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234302" y="1279404"/>
            <a:ext cx="408545" cy="1502567"/>
          </a:xfrm>
          <a:prstGeom prst="rect">
            <a:avLst/>
          </a:prstGeom>
        </p:spPr>
      </p:pic>
      <p:pic>
        <p:nvPicPr>
          <p:cNvPr id="130" name="Picture 129">
            <a:extLst>
              <a:ext uri="{FF2B5EF4-FFF2-40B4-BE49-F238E27FC236}">
                <a16:creationId xmlns:a16="http://schemas.microsoft.com/office/drawing/2014/main" id="{E682EFE7-375B-B21E-545E-8B6F860FED37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48621" y="2757175"/>
            <a:ext cx="7509749" cy="182429"/>
          </a:xfrm>
          <a:prstGeom prst="rect">
            <a:avLst/>
          </a:prstGeom>
        </p:spPr>
      </p:pic>
      <p:pic>
        <p:nvPicPr>
          <p:cNvPr id="5" name="Bilde 4">
            <a:extLst>
              <a:ext uri="{FF2B5EF4-FFF2-40B4-BE49-F238E27FC236}">
                <a16:creationId xmlns:a16="http://schemas.microsoft.com/office/drawing/2014/main" id="{CB125B99-2325-757C-D436-AF47F6598F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871012" y="3872799"/>
            <a:ext cx="779930" cy="779930"/>
          </a:xfrm>
          <a:prstGeom prst="rect">
            <a:avLst/>
          </a:prstGeom>
        </p:spPr>
      </p:pic>
      <p:sp>
        <p:nvSpPr>
          <p:cNvPr id="14" name="Text Placeholder 7">
            <a:extLst>
              <a:ext uri="{FF2B5EF4-FFF2-40B4-BE49-F238E27FC236}">
                <a16:creationId xmlns:a16="http://schemas.microsoft.com/office/drawing/2014/main" id="{B6775425-FD2F-3602-CA05-AC442B5C1986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10672" y="2917031"/>
            <a:ext cx="875813" cy="705803"/>
          </a:xfrm>
          <a:prstGeom prst="roundRect">
            <a:avLst>
              <a:gd name="adj" fmla="val 16707"/>
            </a:avLst>
          </a:prstGeom>
          <a:solidFill>
            <a:srgbClr val="D2ECFF"/>
          </a:solidFill>
          <a:ln>
            <a:solidFill>
              <a:srgbClr val="0262A2"/>
            </a:solidFill>
          </a:ln>
        </p:spPr>
        <p:txBody>
          <a:bodyPr anchor="ctr"/>
          <a:lstStyle>
            <a:lvl1pPr marL="0" indent="0" algn="ctr">
              <a:buNone/>
              <a:defRPr sz="1000">
                <a:solidFill>
                  <a:srgbClr val="012050"/>
                </a:solidFill>
              </a:defRPr>
            </a:lvl1pPr>
          </a:lstStyle>
          <a:p>
            <a:pPr lvl="0"/>
            <a:r>
              <a:rPr lang="nb-NO"/>
              <a:t>Klikk for å legge til tekst</a:t>
            </a:r>
          </a:p>
        </p:txBody>
      </p:sp>
      <p:sp>
        <p:nvSpPr>
          <p:cNvPr id="23" name="Text Placeholder 7">
            <a:extLst>
              <a:ext uri="{FF2B5EF4-FFF2-40B4-BE49-F238E27FC236}">
                <a16:creationId xmlns:a16="http://schemas.microsoft.com/office/drawing/2014/main" id="{3A66C3DB-E62C-D965-A1CC-63F9F65BCD9F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7871656" y="2917031"/>
            <a:ext cx="875813" cy="705803"/>
          </a:xfrm>
          <a:prstGeom prst="roundRect">
            <a:avLst>
              <a:gd name="adj" fmla="val 16707"/>
            </a:avLst>
          </a:prstGeom>
          <a:solidFill>
            <a:srgbClr val="D2ECFF"/>
          </a:solidFill>
          <a:ln>
            <a:solidFill>
              <a:srgbClr val="0262A2"/>
            </a:solidFill>
          </a:ln>
        </p:spPr>
        <p:txBody>
          <a:bodyPr anchor="ctr"/>
          <a:lstStyle>
            <a:lvl1pPr marL="0" indent="0" algn="ctr">
              <a:buNone/>
              <a:defRPr sz="1000">
                <a:solidFill>
                  <a:srgbClr val="012050"/>
                </a:solidFill>
              </a:defRPr>
            </a:lvl1pPr>
          </a:lstStyle>
          <a:p>
            <a:pPr lvl="0"/>
            <a:r>
              <a:rPr lang="nb-NO"/>
              <a:t>Klikk for å legge til tekst</a:t>
            </a:r>
          </a:p>
        </p:txBody>
      </p:sp>
    </p:spTree>
    <p:extLst>
      <p:ext uri="{BB962C8B-B14F-4D97-AF65-F5344CB8AC3E}">
        <p14:creationId xmlns:p14="http://schemas.microsoft.com/office/powerpoint/2010/main" val="202766339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rganisasjonskart">
    <p:bg>
      <p:bgPr>
        <a:solidFill>
          <a:srgbClr val="FEF9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63">
            <a:extLst>
              <a:ext uri="{FF2B5EF4-FFF2-40B4-BE49-F238E27FC236}">
                <a16:creationId xmlns:a16="http://schemas.microsoft.com/office/drawing/2014/main" id="{9EEB81F1-157D-6A87-0150-4030FDFD725C}"/>
              </a:ext>
            </a:extLst>
          </p:cNvPr>
          <p:cNvCxnSpPr>
            <a:cxnSpLocks/>
          </p:cNvCxnSpPr>
          <p:nvPr userDrawn="1"/>
        </p:nvCxnSpPr>
        <p:spPr>
          <a:xfrm>
            <a:off x="7066921" y="1159754"/>
            <a:ext cx="206555" cy="0"/>
          </a:xfrm>
          <a:prstGeom prst="line">
            <a:avLst/>
          </a:prstGeom>
          <a:ln w="12700">
            <a:solidFill>
              <a:srgbClr val="0262A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63">
            <a:extLst>
              <a:ext uri="{FF2B5EF4-FFF2-40B4-BE49-F238E27FC236}">
                <a16:creationId xmlns:a16="http://schemas.microsoft.com/office/drawing/2014/main" id="{154F2BEE-777A-E1C7-32FA-9D7FF291D396}"/>
              </a:ext>
            </a:extLst>
          </p:cNvPr>
          <p:cNvCxnSpPr>
            <a:cxnSpLocks/>
          </p:cNvCxnSpPr>
          <p:nvPr userDrawn="1"/>
        </p:nvCxnSpPr>
        <p:spPr>
          <a:xfrm>
            <a:off x="7066921" y="1568827"/>
            <a:ext cx="206555" cy="0"/>
          </a:xfrm>
          <a:prstGeom prst="line">
            <a:avLst/>
          </a:prstGeom>
          <a:ln w="12700">
            <a:solidFill>
              <a:srgbClr val="0262A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3">
            <a:extLst>
              <a:ext uri="{FF2B5EF4-FFF2-40B4-BE49-F238E27FC236}">
                <a16:creationId xmlns:a16="http://schemas.microsoft.com/office/drawing/2014/main" id="{9B00985C-5063-2FE5-B56E-E8A5C1B1F542}"/>
              </a:ext>
            </a:extLst>
          </p:cNvPr>
          <p:cNvCxnSpPr>
            <a:cxnSpLocks/>
          </p:cNvCxnSpPr>
          <p:nvPr userDrawn="1"/>
        </p:nvCxnSpPr>
        <p:spPr>
          <a:xfrm>
            <a:off x="7066921" y="2358099"/>
            <a:ext cx="206555" cy="0"/>
          </a:xfrm>
          <a:prstGeom prst="line">
            <a:avLst/>
          </a:prstGeom>
          <a:ln w="12700">
            <a:solidFill>
              <a:srgbClr val="0262A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63">
            <a:extLst>
              <a:ext uri="{FF2B5EF4-FFF2-40B4-BE49-F238E27FC236}">
                <a16:creationId xmlns:a16="http://schemas.microsoft.com/office/drawing/2014/main" id="{50CED557-B94E-499A-BF71-EECDF0A7A8B5}"/>
              </a:ext>
            </a:extLst>
          </p:cNvPr>
          <p:cNvCxnSpPr>
            <a:cxnSpLocks/>
          </p:cNvCxnSpPr>
          <p:nvPr userDrawn="1"/>
        </p:nvCxnSpPr>
        <p:spPr>
          <a:xfrm>
            <a:off x="7066921" y="2762360"/>
            <a:ext cx="206555" cy="0"/>
          </a:xfrm>
          <a:prstGeom prst="line">
            <a:avLst/>
          </a:prstGeom>
          <a:ln w="12700">
            <a:solidFill>
              <a:srgbClr val="0262A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63">
            <a:extLst>
              <a:ext uri="{FF2B5EF4-FFF2-40B4-BE49-F238E27FC236}">
                <a16:creationId xmlns:a16="http://schemas.microsoft.com/office/drawing/2014/main" id="{8339CB10-ABAE-17A4-EF04-926F1C78D144}"/>
              </a:ext>
            </a:extLst>
          </p:cNvPr>
          <p:cNvCxnSpPr>
            <a:cxnSpLocks/>
          </p:cNvCxnSpPr>
          <p:nvPr userDrawn="1"/>
        </p:nvCxnSpPr>
        <p:spPr>
          <a:xfrm>
            <a:off x="7066921" y="3147370"/>
            <a:ext cx="206555" cy="0"/>
          </a:xfrm>
          <a:prstGeom prst="line">
            <a:avLst/>
          </a:prstGeom>
          <a:ln w="12700">
            <a:solidFill>
              <a:srgbClr val="0262A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63">
            <a:extLst>
              <a:ext uri="{FF2B5EF4-FFF2-40B4-BE49-F238E27FC236}">
                <a16:creationId xmlns:a16="http://schemas.microsoft.com/office/drawing/2014/main" id="{5EBEF556-61D4-E529-BA9A-90850C970D8D}"/>
              </a:ext>
            </a:extLst>
          </p:cNvPr>
          <p:cNvCxnSpPr>
            <a:cxnSpLocks/>
          </p:cNvCxnSpPr>
          <p:nvPr userDrawn="1"/>
        </p:nvCxnSpPr>
        <p:spPr>
          <a:xfrm>
            <a:off x="7066921" y="3532381"/>
            <a:ext cx="206555" cy="0"/>
          </a:xfrm>
          <a:prstGeom prst="line">
            <a:avLst/>
          </a:prstGeom>
          <a:ln w="12700">
            <a:solidFill>
              <a:srgbClr val="0262A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8" name="Picture 126" descr="A black screen with a blue border&#10;&#10;Description automatically generated">
            <a:extLst>
              <a:ext uri="{FF2B5EF4-FFF2-40B4-BE49-F238E27FC236}">
                <a16:creationId xmlns:a16="http://schemas.microsoft.com/office/drawing/2014/main" id="{5C0E0D47-E794-B925-69C7-8CBCEE29FAA2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0800000" flipH="1">
            <a:off x="2935647" y="2629369"/>
            <a:ext cx="461397" cy="1696949"/>
          </a:xfrm>
          <a:prstGeom prst="rect">
            <a:avLst/>
          </a:prstGeom>
        </p:spPr>
      </p:pic>
      <p:pic>
        <p:nvPicPr>
          <p:cNvPr id="29" name="Picture 126" descr="A black screen with a blue border&#10;&#10;Description automatically generated">
            <a:extLst>
              <a:ext uri="{FF2B5EF4-FFF2-40B4-BE49-F238E27FC236}">
                <a16:creationId xmlns:a16="http://schemas.microsoft.com/office/drawing/2014/main" id="{2B4A2537-FCF4-E853-F7A8-DB988F383986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935646" y="1141054"/>
            <a:ext cx="488080" cy="1795085"/>
          </a:xfrm>
          <a:prstGeom prst="rect">
            <a:avLst/>
          </a:prstGeom>
        </p:spPr>
      </p:pic>
      <p:cxnSp>
        <p:nvCxnSpPr>
          <p:cNvPr id="32" name="Straight Connector 90">
            <a:extLst>
              <a:ext uri="{FF2B5EF4-FFF2-40B4-BE49-F238E27FC236}">
                <a16:creationId xmlns:a16="http://schemas.microsoft.com/office/drawing/2014/main" id="{BCAB8CF1-2F37-F4C8-F861-794D80C1CB40}"/>
              </a:ext>
            </a:extLst>
          </p:cNvPr>
          <p:cNvCxnSpPr>
            <a:cxnSpLocks/>
          </p:cNvCxnSpPr>
          <p:nvPr userDrawn="1"/>
        </p:nvCxnSpPr>
        <p:spPr>
          <a:xfrm flipH="1">
            <a:off x="2943874" y="1558811"/>
            <a:ext cx="265558" cy="0"/>
          </a:xfrm>
          <a:prstGeom prst="line">
            <a:avLst/>
          </a:prstGeom>
          <a:ln w="12700">
            <a:solidFill>
              <a:srgbClr val="0262A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90">
            <a:extLst>
              <a:ext uri="{FF2B5EF4-FFF2-40B4-BE49-F238E27FC236}">
                <a16:creationId xmlns:a16="http://schemas.microsoft.com/office/drawing/2014/main" id="{7AD5E773-572C-77BD-6A86-279A7FFFCFF0}"/>
              </a:ext>
            </a:extLst>
          </p:cNvPr>
          <p:cNvCxnSpPr>
            <a:cxnSpLocks/>
          </p:cNvCxnSpPr>
          <p:nvPr userDrawn="1"/>
        </p:nvCxnSpPr>
        <p:spPr>
          <a:xfrm flipH="1">
            <a:off x="2943874" y="1951843"/>
            <a:ext cx="265558" cy="0"/>
          </a:xfrm>
          <a:prstGeom prst="line">
            <a:avLst/>
          </a:prstGeom>
          <a:ln w="12700">
            <a:solidFill>
              <a:srgbClr val="0262A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90">
            <a:extLst>
              <a:ext uri="{FF2B5EF4-FFF2-40B4-BE49-F238E27FC236}">
                <a16:creationId xmlns:a16="http://schemas.microsoft.com/office/drawing/2014/main" id="{28A6E942-D212-E09B-1619-06AF163AA914}"/>
              </a:ext>
            </a:extLst>
          </p:cNvPr>
          <p:cNvCxnSpPr>
            <a:cxnSpLocks/>
          </p:cNvCxnSpPr>
          <p:nvPr userDrawn="1"/>
        </p:nvCxnSpPr>
        <p:spPr>
          <a:xfrm flipH="1">
            <a:off x="2943874" y="2344874"/>
            <a:ext cx="265558" cy="0"/>
          </a:xfrm>
          <a:prstGeom prst="line">
            <a:avLst/>
          </a:prstGeom>
          <a:ln w="12700">
            <a:solidFill>
              <a:srgbClr val="0262A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90">
            <a:extLst>
              <a:ext uri="{FF2B5EF4-FFF2-40B4-BE49-F238E27FC236}">
                <a16:creationId xmlns:a16="http://schemas.microsoft.com/office/drawing/2014/main" id="{EFF020DD-10C4-C8D2-A870-92398D30B15F}"/>
              </a:ext>
            </a:extLst>
          </p:cNvPr>
          <p:cNvCxnSpPr>
            <a:cxnSpLocks/>
          </p:cNvCxnSpPr>
          <p:nvPr userDrawn="1"/>
        </p:nvCxnSpPr>
        <p:spPr>
          <a:xfrm flipH="1">
            <a:off x="2943874" y="2737906"/>
            <a:ext cx="265558" cy="0"/>
          </a:xfrm>
          <a:prstGeom prst="line">
            <a:avLst/>
          </a:prstGeom>
          <a:ln w="12700">
            <a:solidFill>
              <a:srgbClr val="0262A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90">
            <a:extLst>
              <a:ext uri="{FF2B5EF4-FFF2-40B4-BE49-F238E27FC236}">
                <a16:creationId xmlns:a16="http://schemas.microsoft.com/office/drawing/2014/main" id="{266678DD-9715-2D3A-8882-79D1671E46E0}"/>
              </a:ext>
            </a:extLst>
          </p:cNvPr>
          <p:cNvCxnSpPr>
            <a:cxnSpLocks/>
          </p:cNvCxnSpPr>
          <p:nvPr userDrawn="1"/>
        </p:nvCxnSpPr>
        <p:spPr>
          <a:xfrm flipH="1">
            <a:off x="2943874" y="3130937"/>
            <a:ext cx="265558" cy="0"/>
          </a:xfrm>
          <a:prstGeom prst="line">
            <a:avLst/>
          </a:prstGeom>
          <a:ln w="12700">
            <a:solidFill>
              <a:srgbClr val="0262A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90">
            <a:extLst>
              <a:ext uri="{FF2B5EF4-FFF2-40B4-BE49-F238E27FC236}">
                <a16:creationId xmlns:a16="http://schemas.microsoft.com/office/drawing/2014/main" id="{6F84F656-B6A3-B051-F612-A2A5A4E6ACFD}"/>
              </a:ext>
            </a:extLst>
          </p:cNvPr>
          <p:cNvCxnSpPr>
            <a:cxnSpLocks/>
          </p:cNvCxnSpPr>
          <p:nvPr userDrawn="1"/>
        </p:nvCxnSpPr>
        <p:spPr>
          <a:xfrm flipH="1">
            <a:off x="2943874" y="3523968"/>
            <a:ext cx="265558" cy="0"/>
          </a:xfrm>
          <a:prstGeom prst="line">
            <a:avLst/>
          </a:prstGeom>
          <a:ln w="12700">
            <a:solidFill>
              <a:srgbClr val="0262A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90">
            <a:extLst>
              <a:ext uri="{FF2B5EF4-FFF2-40B4-BE49-F238E27FC236}">
                <a16:creationId xmlns:a16="http://schemas.microsoft.com/office/drawing/2014/main" id="{0AF1F78D-53E6-31F2-F2DF-6F07044A201E}"/>
              </a:ext>
            </a:extLst>
          </p:cNvPr>
          <p:cNvCxnSpPr>
            <a:cxnSpLocks/>
          </p:cNvCxnSpPr>
          <p:nvPr userDrawn="1"/>
        </p:nvCxnSpPr>
        <p:spPr>
          <a:xfrm flipH="1">
            <a:off x="2943874" y="3917000"/>
            <a:ext cx="265558" cy="0"/>
          </a:xfrm>
          <a:prstGeom prst="line">
            <a:avLst/>
          </a:prstGeom>
          <a:ln w="12700">
            <a:solidFill>
              <a:srgbClr val="0262A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55">
            <a:extLst>
              <a:ext uri="{FF2B5EF4-FFF2-40B4-BE49-F238E27FC236}">
                <a16:creationId xmlns:a16="http://schemas.microsoft.com/office/drawing/2014/main" id="{BB7B9F1F-917D-865F-1C8B-97BB270F2919}"/>
              </a:ext>
            </a:extLst>
          </p:cNvPr>
          <p:cNvCxnSpPr>
            <a:cxnSpLocks/>
          </p:cNvCxnSpPr>
          <p:nvPr userDrawn="1"/>
        </p:nvCxnSpPr>
        <p:spPr>
          <a:xfrm>
            <a:off x="1998903" y="1981421"/>
            <a:ext cx="4" cy="96074"/>
          </a:xfrm>
          <a:prstGeom prst="line">
            <a:avLst/>
          </a:prstGeom>
          <a:ln w="12700">
            <a:solidFill>
              <a:srgbClr val="AA1D2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54">
            <a:extLst>
              <a:ext uri="{FF2B5EF4-FFF2-40B4-BE49-F238E27FC236}">
                <a16:creationId xmlns:a16="http://schemas.microsoft.com/office/drawing/2014/main" id="{40048FA4-CD19-AFE4-D148-96F7B7BBAEBC}"/>
              </a:ext>
            </a:extLst>
          </p:cNvPr>
          <p:cNvCxnSpPr>
            <a:cxnSpLocks/>
          </p:cNvCxnSpPr>
          <p:nvPr userDrawn="1"/>
        </p:nvCxnSpPr>
        <p:spPr>
          <a:xfrm flipH="1">
            <a:off x="2143581" y="2576975"/>
            <a:ext cx="792065" cy="11132"/>
          </a:xfrm>
          <a:prstGeom prst="line">
            <a:avLst/>
          </a:prstGeom>
          <a:ln w="12700">
            <a:solidFill>
              <a:srgbClr val="AA1D2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91">
            <a:extLst>
              <a:ext uri="{FF2B5EF4-FFF2-40B4-BE49-F238E27FC236}">
                <a16:creationId xmlns:a16="http://schemas.microsoft.com/office/drawing/2014/main" id="{FA6B6C63-CFDD-C6BF-524B-748663061AB1}"/>
              </a:ext>
            </a:extLst>
          </p:cNvPr>
          <p:cNvCxnSpPr>
            <a:cxnSpLocks/>
          </p:cNvCxnSpPr>
          <p:nvPr userDrawn="1"/>
        </p:nvCxnSpPr>
        <p:spPr>
          <a:xfrm flipH="1">
            <a:off x="2469324" y="1731898"/>
            <a:ext cx="466322" cy="0"/>
          </a:xfrm>
          <a:prstGeom prst="line">
            <a:avLst/>
          </a:prstGeom>
          <a:ln w="12700">
            <a:solidFill>
              <a:srgbClr val="0262A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Bue 41">
            <a:extLst>
              <a:ext uri="{FF2B5EF4-FFF2-40B4-BE49-F238E27FC236}">
                <a16:creationId xmlns:a16="http://schemas.microsoft.com/office/drawing/2014/main" id="{B18D4A0A-BCAC-D753-4ED1-D131DE8AE3EF}"/>
              </a:ext>
            </a:extLst>
          </p:cNvPr>
          <p:cNvSpPr/>
          <p:nvPr userDrawn="1"/>
        </p:nvSpPr>
        <p:spPr>
          <a:xfrm flipH="1" flipV="1">
            <a:off x="1995872" y="2292688"/>
            <a:ext cx="295419" cy="295419"/>
          </a:xfrm>
          <a:prstGeom prst="arc">
            <a:avLst/>
          </a:prstGeom>
          <a:ln w="12700">
            <a:solidFill>
              <a:srgbClr val="AA1D25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nb-NO" sz="1400"/>
          </a:p>
        </p:txBody>
      </p:sp>
      <p:cxnSp>
        <p:nvCxnSpPr>
          <p:cNvPr id="43" name="Straight Connector 55">
            <a:extLst>
              <a:ext uri="{FF2B5EF4-FFF2-40B4-BE49-F238E27FC236}">
                <a16:creationId xmlns:a16="http://schemas.microsoft.com/office/drawing/2014/main" id="{5A7BEF1A-D53C-1B1F-5C51-E4F0F48FC1AE}"/>
              </a:ext>
            </a:extLst>
          </p:cNvPr>
          <p:cNvCxnSpPr>
            <a:cxnSpLocks/>
          </p:cNvCxnSpPr>
          <p:nvPr userDrawn="1"/>
        </p:nvCxnSpPr>
        <p:spPr>
          <a:xfrm>
            <a:off x="1171451" y="2445421"/>
            <a:ext cx="0" cy="364529"/>
          </a:xfrm>
          <a:prstGeom prst="line">
            <a:avLst/>
          </a:prstGeom>
          <a:ln w="12700">
            <a:solidFill>
              <a:srgbClr val="AA1D2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C2D15577-FCD5-5F0D-117D-CED5ED60AF6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4884" y="399574"/>
            <a:ext cx="7886700" cy="446247"/>
          </a:xfrm>
        </p:spPr>
        <p:txBody>
          <a:bodyPr/>
          <a:lstStyle>
            <a:lvl1pPr>
              <a:defRPr sz="2000" spc="300">
                <a:solidFill>
                  <a:srgbClr val="012050"/>
                </a:solidFill>
              </a:defRPr>
            </a:lvl1pPr>
          </a:lstStyle>
          <a:p>
            <a:r>
              <a:rPr lang="nb-NO"/>
              <a:t>Klikk for å legge til tittel</a:t>
            </a:r>
          </a:p>
        </p:txBody>
      </p:sp>
      <p:sp>
        <p:nvSpPr>
          <p:cNvPr id="3" name="Text Placeholder 16">
            <a:extLst>
              <a:ext uri="{FF2B5EF4-FFF2-40B4-BE49-F238E27FC236}">
                <a16:creationId xmlns:a16="http://schemas.microsoft.com/office/drawing/2014/main" id="{55E0043F-E5F3-7A8D-4D6F-001182B24A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774884" y="971550"/>
            <a:ext cx="504070" cy="10800"/>
          </a:xfrm>
          <a:solidFill>
            <a:srgbClr val="F58B7A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 </a:t>
            </a:r>
            <a:endParaRPr lang="nb-NO"/>
          </a:p>
        </p:txBody>
      </p:sp>
      <p:pic>
        <p:nvPicPr>
          <p:cNvPr id="5" name="Bilde 4">
            <a:extLst>
              <a:ext uri="{FF2B5EF4-FFF2-40B4-BE49-F238E27FC236}">
                <a16:creationId xmlns:a16="http://schemas.microsoft.com/office/drawing/2014/main" id="{CB125B99-2325-757C-D436-AF47F6598F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871012" y="3872799"/>
            <a:ext cx="779930" cy="779930"/>
          </a:xfrm>
          <a:prstGeom prst="rect">
            <a:avLst/>
          </a:prstGeom>
        </p:spPr>
      </p:pic>
      <p:sp>
        <p:nvSpPr>
          <p:cNvPr id="51" name="Text Placeholder 7">
            <a:extLst>
              <a:ext uri="{FF2B5EF4-FFF2-40B4-BE49-F238E27FC236}">
                <a16:creationId xmlns:a16="http://schemas.microsoft.com/office/drawing/2014/main" id="{B46CBF41-F803-ACD5-CE93-785833525D10}"/>
              </a:ext>
            </a:extLst>
          </p:cNvPr>
          <p:cNvSpPr txBox="1">
            <a:spLocks/>
          </p:cNvSpPr>
          <p:nvPr userDrawn="1"/>
        </p:nvSpPr>
        <p:spPr>
          <a:xfrm>
            <a:off x="477095" y="1425758"/>
            <a:ext cx="2211542" cy="596455"/>
          </a:xfrm>
          <a:prstGeom prst="roundRect">
            <a:avLst>
              <a:gd name="adj" fmla="val 21930"/>
            </a:avLst>
          </a:prstGeom>
          <a:solidFill>
            <a:schemeClr val="tx2"/>
          </a:solidFill>
        </p:spPr>
        <p:txBody>
          <a:bodyPr anchor="ctr"/>
          <a:lstStyle>
            <a:lvl1pPr marL="0" indent="0" algn="ctr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None/>
              <a:defRPr sz="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0"/>
              </a:spcBef>
            </a:pPr>
            <a:r>
              <a:rPr lang="nb-NO" sz="1800"/>
              <a:t>Universitetsstyret</a:t>
            </a:r>
          </a:p>
          <a:p>
            <a:pPr algn="l">
              <a:lnSpc>
                <a:spcPct val="100000"/>
              </a:lnSpc>
              <a:spcBef>
                <a:spcPts val="0"/>
              </a:spcBef>
            </a:pPr>
            <a:r>
              <a:rPr lang="nb-NO" sz="1800"/>
              <a:t>Rektor</a:t>
            </a:r>
          </a:p>
        </p:txBody>
      </p:sp>
      <p:sp>
        <p:nvSpPr>
          <p:cNvPr id="31" name="Text Placeholder 7">
            <a:extLst>
              <a:ext uri="{FF2B5EF4-FFF2-40B4-BE49-F238E27FC236}">
                <a16:creationId xmlns:a16="http://schemas.microsoft.com/office/drawing/2014/main" id="{D5EDE770-AED9-121C-F3A9-C202A11CDF3C}"/>
              </a:ext>
            </a:extLst>
          </p:cNvPr>
          <p:cNvSpPr txBox="1">
            <a:spLocks/>
          </p:cNvSpPr>
          <p:nvPr userDrawn="1"/>
        </p:nvSpPr>
        <p:spPr>
          <a:xfrm>
            <a:off x="477095" y="2077495"/>
            <a:ext cx="2211570" cy="362903"/>
          </a:xfrm>
          <a:prstGeom prst="roundRect">
            <a:avLst>
              <a:gd name="adj" fmla="val 32429"/>
            </a:avLst>
          </a:prstGeom>
          <a:solidFill>
            <a:srgbClr val="FFDACC"/>
          </a:solidFill>
          <a:ln>
            <a:solidFill>
              <a:srgbClr val="AA1D25"/>
            </a:solidFill>
          </a:ln>
        </p:spPr>
        <p:txBody>
          <a:bodyPr anchor="ctr"/>
          <a:lstStyle>
            <a:lvl1pPr marL="0" indent="0" algn="ctr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None/>
              <a:defRPr sz="800" kern="1200">
                <a:solidFill>
                  <a:srgbClr val="012050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nb-NO" sz="1800"/>
              <a:t>Universitetsdirektør</a:t>
            </a:r>
          </a:p>
        </p:txBody>
      </p:sp>
      <p:sp>
        <p:nvSpPr>
          <p:cNvPr id="44" name="Text Placeholder 7">
            <a:extLst>
              <a:ext uri="{FF2B5EF4-FFF2-40B4-BE49-F238E27FC236}">
                <a16:creationId xmlns:a16="http://schemas.microsoft.com/office/drawing/2014/main" id="{3DC52324-9EF8-47D1-0253-72162D9D7A89}"/>
              </a:ext>
            </a:extLst>
          </p:cNvPr>
          <p:cNvSpPr txBox="1">
            <a:spLocks/>
          </p:cNvSpPr>
          <p:nvPr userDrawn="1"/>
        </p:nvSpPr>
        <p:spPr>
          <a:xfrm>
            <a:off x="477095" y="2798176"/>
            <a:ext cx="2211538" cy="362903"/>
          </a:xfrm>
          <a:prstGeom prst="roundRect">
            <a:avLst>
              <a:gd name="adj" fmla="val 31773"/>
            </a:avLst>
          </a:prstGeom>
          <a:solidFill>
            <a:srgbClr val="FFFAF1"/>
          </a:solidFill>
          <a:ln>
            <a:solidFill>
              <a:srgbClr val="AA1D25"/>
            </a:solidFill>
          </a:ln>
        </p:spPr>
        <p:txBody>
          <a:bodyPr anchor="ctr"/>
          <a:lstStyle>
            <a:lvl1pPr marL="0" indent="0" algn="ctr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None/>
              <a:defRPr sz="800" kern="1200">
                <a:solidFill>
                  <a:srgbClr val="012050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nb-NO" sz="1800"/>
              <a:t>Administrasjon</a:t>
            </a:r>
          </a:p>
        </p:txBody>
      </p:sp>
      <p:sp>
        <p:nvSpPr>
          <p:cNvPr id="52" name="Text Placeholder 7">
            <a:extLst>
              <a:ext uri="{FF2B5EF4-FFF2-40B4-BE49-F238E27FC236}">
                <a16:creationId xmlns:a16="http://schemas.microsoft.com/office/drawing/2014/main" id="{3BD7E1DB-2BE2-C8D0-0999-9638806D8E78}"/>
              </a:ext>
            </a:extLst>
          </p:cNvPr>
          <p:cNvSpPr txBox="1">
            <a:spLocks/>
          </p:cNvSpPr>
          <p:nvPr userDrawn="1"/>
        </p:nvSpPr>
        <p:spPr>
          <a:xfrm>
            <a:off x="3163855" y="1004207"/>
            <a:ext cx="3945563" cy="322590"/>
          </a:xfrm>
          <a:prstGeom prst="roundRect">
            <a:avLst>
              <a:gd name="adj" fmla="val 16707"/>
            </a:avLst>
          </a:prstGeom>
          <a:solidFill>
            <a:srgbClr val="D2ECFF"/>
          </a:solidFill>
          <a:ln>
            <a:solidFill>
              <a:srgbClr val="0262A2"/>
            </a:solidFill>
          </a:ln>
        </p:spPr>
        <p:txBody>
          <a:bodyPr anchor="ctr"/>
          <a:lstStyle>
            <a:lvl1pPr marL="0" indent="0" algn="ctr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None/>
              <a:defRPr sz="800" kern="1200">
                <a:solidFill>
                  <a:srgbClr val="012050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nb-NO" sz="1800"/>
              <a:t>Fakultet for kunst, musikk og design</a:t>
            </a:r>
          </a:p>
        </p:txBody>
      </p:sp>
      <p:sp>
        <p:nvSpPr>
          <p:cNvPr id="45" name="Text Placeholder 7">
            <a:extLst>
              <a:ext uri="{FF2B5EF4-FFF2-40B4-BE49-F238E27FC236}">
                <a16:creationId xmlns:a16="http://schemas.microsoft.com/office/drawing/2014/main" id="{CD07FC2F-0DFC-0C37-7E1E-A8C03FE617D2}"/>
              </a:ext>
            </a:extLst>
          </p:cNvPr>
          <p:cNvSpPr txBox="1">
            <a:spLocks/>
          </p:cNvSpPr>
          <p:nvPr userDrawn="1"/>
        </p:nvSpPr>
        <p:spPr>
          <a:xfrm>
            <a:off x="7273722" y="1003659"/>
            <a:ext cx="1278552" cy="324000"/>
          </a:xfrm>
          <a:prstGeom prst="roundRect">
            <a:avLst>
              <a:gd name="adj" fmla="val 34312"/>
            </a:avLst>
          </a:prstGeom>
          <a:solidFill>
            <a:srgbClr val="E8F9FA"/>
          </a:solidFill>
          <a:ln>
            <a:solidFill>
              <a:srgbClr val="0262A2"/>
            </a:solidFill>
          </a:ln>
          <a:effectLst>
            <a:softEdge rad="0"/>
          </a:effectLst>
        </p:spPr>
        <p:txBody>
          <a:bodyPr anchor="ctr"/>
          <a:lstStyle>
            <a:lvl1pPr marL="0" indent="0" algn="ctr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None/>
              <a:defRPr sz="800" kern="1200">
                <a:solidFill>
                  <a:srgbClr val="012050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nb-NO" sz="1800"/>
              <a:t>Institutter</a:t>
            </a:r>
          </a:p>
        </p:txBody>
      </p:sp>
      <p:sp>
        <p:nvSpPr>
          <p:cNvPr id="53" name="Text Placeholder 7">
            <a:extLst>
              <a:ext uri="{FF2B5EF4-FFF2-40B4-BE49-F238E27FC236}">
                <a16:creationId xmlns:a16="http://schemas.microsoft.com/office/drawing/2014/main" id="{77A5BAA4-D15D-C78B-BE9F-15F083BEA40E}"/>
              </a:ext>
            </a:extLst>
          </p:cNvPr>
          <p:cNvSpPr txBox="1">
            <a:spLocks/>
          </p:cNvSpPr>
          <p:nvPr userDrawn="1"/>
        </p:nvSpPr>
        <p:spPr>
          <a:xfrm>
            <a:off x="3171600" y="1397516"/>
            <a:ext cx="3945560" cy="322590"/>
          </a:xfrm>
          <a:prstGeom prst="roundRect">
            <a:avLst>
              <a:gd name="adj" fmla="val 16707"/>
            </a:avLst>
          </a:prstGeom>
          <a:solidFill>
            <a:srgbClr val="D2ECFF"/>
          </a:solidFill>
          <a:ln>
            <a:solidFill>
              <a:srgbClr val="0262A2"/>
            </a:solidFill>
          </a:ln>
        </p:spPr>
        <p:txBody>
          <a:bodyPr anchor="ctr"/>
          <a:lstStyle>
            <a:lvl1pPr marL="0" indent="0" algn="ctr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None/>
              <a:defRPr sz="800" kern="1200">
                <a:solidFill>
                  <a:srgbClr val="012050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nb-NO" sz="1800"/>
              <a:t>Det humanistiske fakultet</a:t>
            </a:r>
          </a:p>
        </p:txBody>
      </p:sp>
      <p:sp>
        <p:nvSpPr>
          <p:cNvPr id="46" name="Text Placeholder 7">
            <a:extLst>
              <a:ext uri="{FF2B5EF4-FFF2-40B4-BE49-F238E27FC236}">
                <a16:creationId xmlns:a16="http://schemas.microsoft.com/office/drawing/2014/main" id="{ADD4E33C-BD8C-0AD9-DD46-7776351E561A}"/>
              </a:ext>
            </a:extLst>
          </p:cNvPr>
          <p:cNvSpPr txBox="1">
            <a:spLocks/>
          </p:cNvSpPr>
          <p:nvPr userDrawn="1"/>
        </p:nvSpPr>
        <p:spPr>
          <a:xfrm>
            <a:off x="7273722" y="1396968"/>
            <a:ext cx="1278552" cy="324000"/>
          </a:xfrm>
          <a:prstGeom prst="roundRect">
            <a:avLst>
              <a:gd name="adj" fmla="val 34312"/>
            </a:avLst>
          </a:prstGeom>
          <a:solidFill>
            <a:srgbClr val="E8F9FA"/>
          </a:solidFill>
          <a:ln>
            <a:solidFill>
              <a:srgbClr val="0262A2"/>
            </a:solidFill>
          </a:ln>
          <a:effectLst>
            <a:softEdge rad="0"/>
          </a:effectLst>
        </p:spPr>
        <p:txBody>
          <a:bodyPr anchor="ctr"/>
          <a:lstStyle>
            <a:lvl1pPr marL="0" indent="0" algn="ctr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None/>
              <a:defRPr sz="800" kern="1200">
                <a:solidFill>
                  <a:srgbClr val="012050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nb-NO" sz="1800"/>
              <a:t>Institutter</a:t>
            </a:r>
          </a:p>
        </p:txBody>
      </p:sp>
      <p:sp>
        <p:nvSpPr>
          <p:cNvPr id="54" name="Text Placeholder 7">
            <a:extLst>
              <a:ext uri="{FF2B5EF4-FFF2-40B4-BE49-F238E27FC236}">
                <a16:creationId xmlns:a16="http://schemas.microsoft.com/office/drawing/2014/main" id="{AB6CF857-B7F8-088F-295E-E716C04472DE}"/>
              </a:ext>
            </a:extLst>
          </p:cNvPr>
          <p:cNvSpPr txBox="1">
            <a:spLocks/>
          </p:cNvSpPr>
          <p:nvPr userDrawn="1"/>
        </p:nvSpPr>
        <p:spPr>
          <a:xfrm>
            <a:off x="3170695" y="1790825"/>
            <a:ext cx="3945560" cy="322356"/>
          </a:xfrm>
          <a:prstGeom prst="roundRect">
            <a:avLst>
              <a:gd name="adj" fmla="val 16707"/>
            </a:avLst>
          </a:prstGeom>
          <a:solidFill>
            <a:srgbClr val="D2ECFF"/>
          </a:solidFill>
          <a:ln>
            <a:solidFill>
              <a:srgbClr val="0262A2"/>
            </a:solidFill>
          </a:ln>
        </p:spPr>
        <p:txBody>
          <a:bodyPr anchor="ctr"/>
          <a:lstStyle>
            <a:lvl1pPr marL="0" indent="0" algn="ctr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None/>
              <a:defRPr sz="800" kern="1200">
                <a:solidFill>
                  <a:srgbClr val="012050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nb-NO" sz="1800"/>
              <a:t>Det juridiske fakultet</a:t>
            </a:r>
          </a:p>
        </p:txBody>
      </p:sp>
      <p:sp>
        <p:nvSpPr>
          <p:cNvPr id="57" name="Text Placeholder 7">
            <a:extLst>
              <a:ext uri="{FF2B5EF4-FFF2-40B4-BE49-F238E27FC236}">
                <a16:creationId xmlns:a16="http://schemas.microsoft.com/office/drawing/2014/main" id="{9683AAB1-7084-D483-B411-2AE33892491F}"/>
              </a:ext>
            </a:extLst>
          </p:cNvPr>
          <p:cNvSpPr txBox="1">
            <a:spLocks/>
          </p:cNvSpPr>
          <p:nvPr userDrawn="1"/>
        </p:nvSpPr>
        <p:spPr>
          <a:xfrm>
            <a:off x="3170699" y="2183900"/>
            <a:ext cx="3945552" cy="322356"/>
          </a:xfrm>
          <a:prstGeom prst="roundRect">
            <a:avLst>
              <a:gd name="adj" fmla="val 16707"/>
            </a:avLst>
          </a:prstGeom>
          <a:solidFill>
            <a:srgbClr val="D2ECFF"/>
          </a:solidFill>
          <a:ln>
            <a:solidFill>
              <a:srgbClr val="0262A2"/>
            </a:solidFill>
          </a:ln>
        </p:spPr>
        <p:txBody>
          <a:bodyPr anchor="ctr"/>
          <a:lstStyle>
            <a:lvl1pPr marL="0" indent="0" algn="ctr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None/>
              <a:defRPr sz="800" kern="1200">
                <a:solidFill>
                  <a:srgbClr val="012050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nb-NO" sz="1800"/>
              <a:t>Fakultet for naturvitenskap og teknologi</a:t>
            </a:r>
          </a:p>
        </p:txBody>
      </p:sp>
      <p:sp>
        <p:nvSpPr>
          <p:cNvPr id="47" name="Text Placeholder 7">
            <a:extLst>
              <a:ext uri="{FF2B5EF4-FFF2-40B4-BE49-F238E27FC236}">
                <a16:creationId xmlns:a16="http://schemas.microsoft.com/office/drawing/2014/main" id="{D45D7E90-7C6E-5ABE-3E8B-32E788191EE5}"/>
              </a:ext>
            </a:extLst>
          </p:cNvPr>
          <p:cNvSpPr txBox="1">
            <a:spLocks/>
          </p:cNvSpPr>
          <p:nvPr userDrawn="1"/>
        </p:nvSpPr>
        <p:spPr>
          <a:xfrm>
            <a:off x="7273722" y="2183118"/>
            <a:ext cx="1278552" cy="324000"/>
          </a:xfrm>
          <a:prstGeom prst="roundRect">
            <a:avLst>
              <a:gd name="adj" fmla="val 34312"/>
            </a:avLst>
          </a:prstGeom>
          <a:solidFill>
            <a:srgbClr val="E8F9FA"/>
          </a:solidFill>
          <a:ln>
            <a:solidFill>
              <a:srgbClr val="0262A2"/>
            </a:solidFill>
          </a:ln>
          <a:effectLst>
            <a:softEdge rad="0"/>
          </a:effectLst>
        </p:spPr>
        <p:txBody>
          <a:bodyPr anchor="ctr"/>
          <a:lstStyle>
            <a:lvl1pPr marL="0" indent="0" algn="ctr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None/>
              <a:defRPr sz="800" kern="1200">
                <a:solidFill>
                  <a:srgbClr val="012050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nb-NO" sz="1800"/>
              <a:t>Institutter</a:t>
            </a:r>
          </a:p>
        </p:txBody>
      </p:sp>
      <p:sp>
        <p:nvSpPr>
          <p:cNvPr id="58" name="Text Placeholder 7">
            <a:extLst>
              <a:ext uri="{FF2B5EF4-FFF2-40B4-BE49-F238E27FC236}">
                <a16:creationId xmlns:a16="http://schemas.microsoft.com/office/drawing/2014/main" id="{05F52F1E-B590-77C1-CD07-9337905ED95B}"/>
              </a:ext>
            </a:extLst>
          </p:cNvPr>
          <p:cNvSpPr txBox="1">
            <a:spLocks/>
          </p:cNvSpPr>
          <p:nvPr userDrawn="1"/>
        </p:nvSpPr>
        <p:spPr>
          <a:xfrm>
            <a:off x="3170705" y="2576975"/>
            <a:ext cx="3945534" cy="322356"/>
          </a:xfrm>
          <a:prstGeom prst="roundRect">
            <a:avLst>
              <a:gd name="adj" fmla="val 16707"/>
            </a:avLst>
          </a:prstGeom>
          <a:solidFill>
            <a:srgbClr val="D2ECFF"/>
          </a:solidFill>
          <a:ln>
            <a:solidFill>
              <a:srgbClr val="0262A2"/>
            </a:solidFill>
          </a:ln>
        </p:spPr>
        <p:txBody>
          <a:bodyPr anchor="ctr"/>
          <a:lstStyle>
            <a:lvl1pPr marL="0" indent="0" algn="ctr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None/>
              <a:defRPr sz="800" kern="1200">
                <a:solidFill>
                  <a:srgbClr val="012050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nb-NO" sz="1800"/>
              <a:t>Det medisinske fakultet</a:t>
            </a:r>
          </a:p>
        </p:txBody>
      </p:sp>
      <p:sp>
        <p:nvSpPr>
          <p:cNvPr id="48" name="Text Placeholder 7">
            <a:extLst>
              <a:ext uri="{FF2B5EF4-FFF2-40B4-BE49-F238E27FC236}">
                <a16:creationId xmlns:a16="http://schemas.microsoft.com/office/drawing/2014/main" id="{173D0517-9672-29AA-94DC-DB9DEE6B519F}"/>
              </a:ext>
            </a:extLst>
          </p:cNvPr>
          <p:cNvSpPr txBox="1">
            <a:spLocks/>
          </p:cNvSpPr>
          <p:nvPr userDrawn="1"/>
        </p:nvSpPr>
        <p:spPr>
          <a:xfrm>
            <a:off x="7273722" y="2573145"/>
            <a:ext cx="1278552" cy="324000"/>
          </a:xfrm>
          <a:prstGeom prst="roundRect">
            <a:avLst>
              <a:gd name="adj" fmla="val 34312"/>
            </a:avLst>
          </a:prstGeom>
          <a:solidFill>
            <a:srgbClr val="E8F9FA"/>
          </a:solidFill>
          <a:ln>
            <a:solidFill>
              <a:srgbClr val="0262A2"/>
            </a:solidFill>
          </a:ln>
          <a:effectLst>
            <a:softEdge rad="0"/>
          </a:effectLst>
        </p:spPr>
        <p:txBody>
          <a:bodyPr anchor="ctr"/>
          <a:lstStyle>
            <a:lvl1pPr marL="0" indent="0" algn="ctr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None/>
              <a:defRPr sz="800" kern="1200">
                <a:solidFill>
                  <a:srgbClr val="012050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nb-NO" sz="1800"/>
              <a:t>Institutter</a:t>
            </a:r>
          </a:p>
        </p:txBody>
      </p:sp>
      <p:sp>
        <p:nvSpPr>
          <p:cNvPr id="65" name="Text Placeholder 7">
            <a:extLst>
              <a:ext uri="{FF2B5EF4-FFF2-40B4-BE49-F238E27FC236}">
                <a16:creationId xmlns:a16="http://schemas.microsoft.com/office/drawing/2014/main" id="{1A70966F-1C8E-39ED-4530-249716C74B55}"/>
              </a:ext>
            </a:extLst>
          </p:cNvPr>
          <p:cNvSpPr txBox="1">
            <a:spLocks/>
          </p:cNvSpPr>
          <p:nvPr userDrawn="1"/>
        </p:nvSpPr>
        <p:spPr>
          <a:xfrm>
            <a:off x="3170710" y="2970050"/>
            <a:ext cx="3945532" cy="322356"/>
          </a:xfrm>
          <a:prstGeom prst="roundRect">
            <a:avLst>
              <a:gd name="adj" fmla="val 16707"/>
            </a:avLst>
          </a:prstGeom>
          <a:solidFill>
            <a:srgbClr val="D2ECFF"/>
          </a:solidFill>
          <a:ln>
            <a:solidFill>
              <a:srgbClr val="0262A2"/>
            </a:solidFill>
          </a:ln>
        </p:spPr>
        <p:txBody>
          <a:bodyPr anchor="ctr"/>
          <a:lstStyle>
            <a:lvl1pPr marL="0" indent="0" algn="ctr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None/>
              <a:defRPr sz="800" kern="1200">
                <a:solidFill>
                  <a:srgbClr val="012050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nb-NO" sz="1800"/>
              <a:t>Det psykologiske fakultet</a:t>
            </a:r>
          </a:p>
        </p:txBody>
      </p:sp>
      <p:sp>
        <p:nvSpPr>
          <p:cNvPr id="49" name="Text Placeholder 7">
            <a:extLst>
              <a:ext uri="{FF2B5EF4-FFF2-40B4-BE49-F238E27FC236}">
                <a16:creationId xmlns:a16="http://schemas.microsoft.com/office/drawing/2014/main" id="{1D27B856-FDDE-6F9A-15A4-265C2D4468B0}"/>
              </a:ext>
            </a:extLst>
          </p:cNvPr>
          <p:cNvSpPr txBox="1">
            <a:spLocks/>
          </p:cNvSpPr>
          <p:nvPr userDrawn="1"/>
        </p:nvSpPr>
        <p:spPr>
          <a:xfrm>
            <a:off x="7273722" y="2969268"/>
            <a:ext cx="1278552" cy="324000"/>
          </a:xfrm>
          <a:prstGeom prst="roundRect">
            <a:avLst>
              <a:gd name="adj" fmla="val 34312"/>
            </a:avLst>
          </a:prstGeom>
          <a:solidFill>
            <a:srgbClr val="E8F9FA"/>
          </a:solidFill>
          <a:ln>
            <a:solidFill>
              <a:srgbClr val="0262A2"/>
            </a:solidFill>
          </a:ln>
          <a:effectLst>
            <a:softEdge rad="0"/>
          </a:effectLst>
        </p:spPr>
        <p:txBody>
          <a:bodyPr anchor="ctr"/>
          <a:lstStyle>
            <a:lvl1pPr marL="0" indent="0" algn="ctr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None/>
              <a:defRPr sz="800" kern="1200">
                <a:solidFill>
                  <a:srgbClr val="012050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nb-NO" sz="1800"/>
              <a:t>Institutter</a:t>
            </a:r>
          </a:p>
        </p:txBody>
      </p:sp>
      <p:sp>
        <p:nvSpPr>
          <p:cNvPr id="66" name="Text Placeholder 7">
            <a:extLst>
              <a:ext uri="{FF2B5EF4-FFF2-40B4-BE49-F238E27FC236}">
                <a16:creationId xmlns:a16="http://schemas.microsoft.com/office/drawing/2014/main" id="{381EA5D7-AF0D-94C9-9910-88BA8C75156D}"/>
              </a:ext>
            </a:extLst>
          </p:cNvPr>
          <p:cNvSpPr txBox="1">
            <a:spLocks/>
          </p:cNvSpPr>
          <p:nvPr userDrawn="1"/>
        </p:nvSpPr>
        <p:spPr>
          <a:xfrm>
            <a:off x="3169485" y="3363125"/>
            <a:ext cx="3947232" cy="322356"/>
          </a:xfrm>
          <a:prstGeom prst="roundRect">
            <a:avLst>
              <a:gd name="adj" fmla="val 16707"/>
            </a:avLst>
          </a:prstGeom>
          <a:solidFill>
            <a:srgbClr val="D2ECFF"/>
          </a:solidFill>
          <a:ln>
            <a:solidFill>
              <a:srgbClr val="0262A2"/>
            </a:solidFill>
          </a:ln>
        </p:spPr>
        <p:txBody>
          <a:bodyPr anchor="ctr"/>
          <a:lstStyle>
            <a:lvl1pPr marL="0" indent="0" algn="ctr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None/>
              <a:defRPr sz="800" kern="1200">
                <a:solidFill>
                  <a:srgbClr val="012050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nb-NO" sz="1800"/>
              <a:t>Det samfunnsvitenskapelige fakultet</a:t>
            </a:r>
          </a:p>
        </p:txBody>
      </p:sp>
      <p:sp>
        <p:nvSpPr>
          <p:cNvPr id="50" name="Text Placeholder 7">
            <a:extLst>
              <a:ext uri="{FF2B5EF4-FFF2-40B4-BE49-F238E27FC236}">
                <a16:creationId xmlns:a16="http://schemas.microsoft.com/office/drawing/2014/main" id="{B4FBA64F-49BD-EFED-98C7-C8A6AEA793EE}"/>
              </a:ext>
            </a:extLst>
          </p:cNvPr>
          <p:cNvSpPr txBox="1">
            <a:spLocks/>
          </p:cNvSpPr>
          <p:nvPr userDrawn="1"/>
        </p:nvSpPr>
        <p:spPr>
          <a:xfrm>
            <a:off x="7273722" y="3362343"/>
            <a:ext cx="1278552" cy="324000"/>
          </a:xfrm>
          <a:prstGeom prst="roundRect">
            <a:avLst>
              <a:gd name="adj" fmla="val 34312"/>
            </a:avLst>
          </a:prstGeom>
          <a:solidFill>
            <a:srgbClr val="E8F9FA"/>
          </a:solidFill>
          <a:ln>
            <a:solidFill>
              <a:srgbClr val="0262A2"/>
            </a:solidFill>
          </a:ln>
          <a:effectLst>
            <a:softEdge rad="0"/>
          </a:effectLst>
        </p:spPr>
        <p:txBody>
          <a:bodyPr anchor="ctr"/>
          <a:lstStyle>
            <a:lvl1pPr marL="0" indent="0" algn="ctr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None/>
              <a:defRPr sz="800" kern="1200">
                <a:solidFill>
                  <a:srgbClr val="012050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nb-NO" sz="1800"/>
              <a:t>Institutter</a:t>
            </a:r>
          </a:p>
        </p:txBody>
      </p:sp>
      <p:sp>
        <p:nvSpPr>
          <p:cNvPr id="67" name="Text Placeholder 7">
            <a:extLst>
              <a:ext uri="{FF2B5EF4-FFF2-40B4-BE49-F238E27FC236}">
                <a16:creationId xmlns:a16="http://schemas.microsoft.com/office/drawing/2014/main" id="{0F86CE8D-B86D-AAEF-C566-0E64418640E6}"/>
              </a:ext>
            </a:extLst>
          </p:cNvPr>
          <p:cNvSpPr txBox="1">
            <a:spLocks/>
          </p:cNvSpPr>
          <p:nvPr userDrawn="1"/>
        </p:nvSpPr>
        <p:spPr>
          <a:xfrm>
            <a:off x="3163855" y="3756200"/>
            <a:ext cx="3945563" cy="322357"/>
          </a:xfrm>
          <a:prstGeom prst="roundRect">
            <a:avLst>
              <a:gd name="adj" fmla="val 16707"/>
            </a:avLst>
          </a:prstGeom>
          <a:solidFill>
            <a:srgbClr val="D2ECFF"/>
          </a:solidFill>
          <a:ln>
            <a:solidFill>
              <a:srgbClr val="0262A2"/>
            </a:solidFill>
          </a:ln>
        </p:spPr>
        <p:txBody>
          <a:bodyPr anchor="ctr"/>
          <a:lstStyle>
            <a:lvl1pPr marL="0" indent="0" algn="ctr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None/>
              <a:defRPr sz="800" kern="1200">
                <a:solidFill>
                  <a:srgbClr val="012050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nb-NO" sz="1800"/>
              <a:t>Universitetsbiblioteket</a:t>
            </a:r>
          </a:p>
        </p:txBody>
      </p:sp>
      <p:sp>
        <p:nvSpPr>
          <p:cNvPr id="68" name="Text Placeholder 7">
            <a:extLst>
              <a:ext uri="{FF2B5EF4-FFF2-40B4-BE49-F238E27FC236}">
                <a16:creationId xmlns:a16="http://schemas.microsoft.com/office/drawing/2014/main" id="{D6FD19AE-FE07-1F71-F82E-8D5FB0F9A32A}"/>
              </a:ext>
            </a:extLst>
          </p:cNvPr>
          <p:cNvSpPr txBox="1">
            <a:spLocks/>
          </p:cNvSpPr>
          <p:nvPr userDrawn="1"/>
        </p:nvSpPr>
        <p:spPr>
          <a:xfrm>
            <a:off x="3163855" y="4149273"/>
            <a:ext cx="3945563" cy="322355"/>
          </a:xfrm>
          <a:prstGeom prst="roundRect">
            <a:avLst>
              <a:gd name="adj" fmla="val 16707"/>
            </a:avLst>
          </a:prstGeom>
          <a:solidFill>
            <a:srgbClr val="D2ECFF"/>
          </a:solidFill>
          <a:ln>
            <a:solidFill>
              <a:srgbClr val="0262A2"/>
            </a:solidFill>
          </a:ln>
        </p:spPr>
        <p:txBody>
          <a:bodyPr anchor="ctr"/>
          <a:lstStyle>
            <a:lvl1pPr marL="0" indent="0" algn="ctr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None/>
              <a:defRPr sz="800" kern="1200">
                <a:solidFill>
                  <a:srgbClr val="012050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nb-NO" sz="1800"/>
              <a:t>Universitetsmuseet</a:t>
            </a:r>
          </a:p>
        </p:txBody>
      </p:sp>
    </p:spTree>
    <p:extLst>
      <p:ext uri="{BB962C8B-B14F-4D97-AF65-F5344CB8AC3E}">
        <p14:creationId xmlns:p14="http://schemas.microsoft.com/office/powerpoint/2010/main" val="47430468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llianse oversikt">
    <p:bg>
      <p:bgPr>
        <a:solidFill>
          <a:srgbClr val="FFF7E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D15577-FCD5-5F0D-117D-CED5ED60AF6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4884" y="399574"/>
            <a:ext cx="7551362" cy="446247"/>
          </a:xfrm>
        </p:spPr>
        <p:txBody>
          <a:bodyPr/>
          <a:lstStyle>
            <a:lvl1pPr>
              <a:defRPr sz="2000">
                <a:solidFill>
                  <a:srgbClr val="012050"/>
                </a:solidFill>
              </a:defRPr>
            </a:lvl1pPr>
          </a:lstStyle>
          <a:p>
            <a:r>
              <a:rPr lang="nb-NO"/>
              <a:t>Klikk for å legge til tittel</a:t>
            </a:r>
          </a:p>
        </p:txBody>
      </p:sp>
      <p:sp>
        <p:nvSpPr>
          <p:cNvPr id="3" name="Text Placeholder 16">
            <a:extLst>
              <a:ext uri="{FF2B5EF4-FFF2-40B4-BE49-F238E27FC236}">
                <a16:creationId xmlns:a16="http://schemas.microsoft.com/office/drawing/2014/main" id="{55E0043F-E5F3-7A8D-4D6F-001182B24A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774884" y="971550"/>
            <a:ext cx="504070" cy="10800"/>
          </a:xfrm>
          <a:solidFill>
            <a:srgbClr val="F58B7A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 </a:t>
            </a:r>
            <a:endParaRPr lang="nb-NO"/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A23FA4C6-8845-9CA7-76D9-ACB3FCFF0F1C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3468414" y="547160"/>
            <a:ext cx="4465177" cy="4422809"/>
          </a:xfrm>
          <a:prstGeom prst="rect">
            <a:avLst/>
          </a:prstGeom>
        </p:spPr>
      </p:pic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99820A95-0E30-160F-34F7-CDD6F3E9BEA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96319" y="1444444"/>
            <a:ext cx="2282393" cy="3396649"/>
          </a:xfrm>
        </p:spPr>
        <p:txBody>
          <a:bodyPr/>
          <a:lstStyle>
            <a:lvl1pPr>
              <a:defRPr sz="2000">
                <a:solidFill>
                  <a:srgbClr val="012050"/>
                </a:solidFill>
              </a:defRPr>
            </a:lvl1pPr>
            <a:lvl2pPr>
              <a:defRPr sz="2000">
                <a:solidFill>
                  <a:srgbClr val="012050"/>
                </a:solidFill>
              </a:defRPr>
            </a:lvl2pPr>
            <a:lvl3pPr>
              <a:defRPr sz="2000">
                <a:solidFill>
                  <a:srgbClr val="012050"/>
                </a:solidFill>
              </a:defRPr>
            </a:lvl3pPr>
            <a:lvl4pPr>
              <a:defRPr sz="2000">
                <a:solidFill>
                  <a:srgbClr val="012050"/>
                </a:solidFill>
              </a:defRPr>
            </a:lvl4pPr>
            <a:lvl5pPr>
              <a:defRPr sz="2000">
                <a:solidFill>
                  <a:srgbClr val="012050"/>
                </a:solidFill>
              </a:defRPr>
            </a:lvl5pPr>
          </a:lstStyle>
          <a:p>
            <a:pPr lvl="0"/>
            <a:r>
              <a:rPr lang="nb-NO"/>
              <a:t>Klikk for å legge til tekst</a:t>
            </a:r>
          </a:p>
          <a:p>
            <a:pPr lvl="1"/>
            <a:r>
              <a:rPr lang="nb-NO"/>
              <a:t>Andre nivå</a:t>
            </a:r>
          </a:p>
          <a:p>
            <a:pPr lvl="2"/>
            <a:r>
              <a:rPr lang="nb-NO"/>
              <a:t>Tredje nivå</a:t>
            </a:r>
          </a:p>
          <a:p>
            <a:pPr lvl="3"/>
            <a:r>
              <a:rPr lang="nb-NO"/>
              <a:t>Fjerde nivå</a:t>
            </a:r>
          </a:p>
          <a:p>
            <a:pPr lvl="4"/>
            <a:r>
              <a:rPr lang="nb-NO"/>
              <a:t>Femte nivå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D290E5B8-58EB-E27C-9C76-1EDA19E14EF7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272431" y="1322398"/>
            <a:ext cx="705677" cy="415488"/>
          </a:xfrm>
        </p:spPr>
        <p:txBody>
          <a:bodyPr anchor="ctr"/>
          <a:lstStyle>
            <a:lvl1pPr marL="0" indent="0" algn="ctr">
              <a:lnSpc>
                <a:spcPct val="90000"/>
              </a:lnSpc>
              <a:buNone/>
              <a:defRPr sz="1100">
                <a:solidFill>
                  <a:srgbClr val="012050"/>
                </a:solidFill>
              </a:defRPr>
            </a:lvl1pPr>
          </a:lstStyle>
          <a:p>
            <a:pPr lvl="0"/>
            <a:r>
              <a:rPr lang="nb-NO"/>
              <a:t>Klikk for å legge til tittel</a:t>
            </a: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082537F1-972E-4081-022B-9601EC5B7445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407139" y="985477"/>
            <a:ext cx="705677" cy="415488"/>
          </a:xfrm>
        </p:spPr>
        <p:txBody>
          <a:bodyPr anchor="ctr"/>
          <a:lstStyle>
            <a:lvl1pPr marL="0" indent="0" algn="ctr">
              <a:lnSpc>
                <a:spcPct val="90000"/>
              </a:lnSpc>
              <a:buNone/>
              <a:defRPr sz="1100">
                <a:solidFill>
                  <a:srgbClr val="012050"/>
                </a:solidFill>
              </a:defRPr>
            </a:lvl1pPr>
          </a:lstStyle>
          <a:p>
            <a:pPr lvl="0"/>
            <a:r>
              <a:rPr lang="nb-NO"/>
              <a:t>Klikk for å legge til tittel</a:t>
            </a:r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6F74DACC-B68C-7D6A-595D-5397F41CE808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526786" y="1357071"/>
            <a:ext cx="705677" cy="415488"/>
          </a:xfrm>
        </p:spPr>
        <p:txBody>
          <a:bodyPr anchor="ctr"/>
          <a:lstStyle>
            <a:lvl1pPr marL="0" indent="0" algn="ctr">
              <a:lnSpc>
                <a:spcPct val="90000"/>
              </a:lnSpc>
              <a:buNone/>
              <a:defRPr sz="1100">
                <a:solidFill>
                  <a:srgbClr val="012050"/>
                </a:solidFill>
              </a:defRPr>
            </a:lvl1pPr>
          </a:lstStyle>
          <a:p>
            <a:pPr lvl="0"/>
            <a:r>
              <a:rPr lang="nb-NO"/>
              <a:t>Klikk for å legge til tittel</a:t>
            </a:r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3E6D4761-8BC9-3B7C-C6DD-411B23C05491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118565" y="2404254"/>
            <a:ext cx="705677" cy="415488"/>
          </a:xfrm>
        </p:spPr>
        <p:txBody>
          <a:bodyPr anchor="ctr"/>
          <a:lstStyle>
            <a:lvl1pPr marL="0" indent="0" algn="ctr">
              <a:lnSpc>
                <a:spcPct val="90000"/>
              </a:lnSpc>
              <a:buNone/>
              <a:defRPr sz="1100">
                <a:solidFill>
                  <a:srgbClr val="012050"/>
                </a:solidFill>
              </a:defRPr>
            </a:lvl1pPr>
          </a:lstStyle>
          <a:p>
            <a:pPr lvl="0"/>
            <a:r>
              <a:rPr lang="nb-NO"/>
              <a:t>Klikk for å legge til tittel</a:t>
            </a:r>
          </a:p>
        </p:txBody>
      </p:sp>
      <p:sp>
        <p:nvSpPr>
          <p:cNvPr id="21" name="Text Placeholder 10">
            <a:extLst>
              <a:ext uri="{FF2B5EF4-FFF2-40B4-BE49-F238E27FC236}">
                <a16:creationId xmlns:a16="http://schemas.microsoft.com/office/drawing/2014/main" id="{C158801E-0992-6349-E9A9-79DA7D4CFD84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707163" y="2411998"/>
            <a:ext cx="705677" cy="415488"/>
          </a:xfrm>
        </p:spPr>
        <p:txBody>
          <a:bodyPr anchor="ctr"/>
          <a:lstStyle>
            <a:lvl1pPr marL="0" indent="0" algn="ctr">
              <a:lnSpc>
                <a:spcPct val="90000"/>
              </a:lnSpc>
              <a:buNone/>
              <a:defRPr sz="1100">
                <a:solidFill>
                  <a:srgbClr val="012050"/>
                </a:solidFill>
              </a:defRPr>
            </a:lvl1pPr>
          </a:lstStyle>
          <a:p>
            <a:pPr lvl="0"/>
            <a:r>
              <a:rPr lang="nb-NO"/>
              <a:t>Klikk for å legge til tittel</a:t>
            </a:r>
          </a:p>
        </p:txBody>
      </p:sp>
      <p:sp>
        <p:nvSpPr>
          <p:cNvPr id="22" name="Text Placeholder 10">
            <a:extLst>
              <a:ext uri="{FF2B5EF4-FFF2-40B4-BE49-F238E27FC236}">
                <a16:creationId xmlns:a16="http://schemas.microsoft.com/office/drawing/2014/main" id="{21D0544F-C4B2-62E1-9456-D63564BFD791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930662" y="3561549"/>
            <a:ext cx="705677" cy="415488"/>
          </a:xfrm>
        </p:spPr>
        <p:txBody>
          <a:bodyPr anchor="ctr"/>
          <a:lstStyle>
            <a:lvl1pPr marL="0" indent="0" algn="ctr">
              <a:lnSpc>
                <a:spcPct val="90000"/>
              </a:lnSpc>
              <a:buNone/>
              <a:defRPr sz="1100">
                <a:solidFill>
                  <a:srgbClr val="012050"/>
                </a:solidFill>
              </a:defRPr>
            </a:lvl1pPr>
          </a:lstStyle>
          <a:p>
            <a:pPr lvl="0"/>
            <a:r>
              <a:rPr lang="nb-NO"/>
              <a:t>Klikk for å legge til tittel</a:t>
            </a:r>
          </a:p>
        </p:txBody>
      </p:sp>
      <p:sp>
        <p:nvSpPr>
          <p:cNvPr id="23" name="Text Placeholder 10">
            <a:extLst>
              <a:ext uri="{FF2B5EF4-FFF2-40B4-BE49-F238E27FC236}">
                <a16:creationId xmlns:a16="http://schemas.microsoft.com/office/drawing/2014/main" id="{63BEF5BD-D552-A0D7-E800-E7993D8D6743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942075" y="3561549"/>
            <a:ext cx="705677" cy="415488"/>
          </a:xfrm>
        </p:spPr>
        <p:txBody>
          <a:bodyPr anchor="ctr"/>
          <a:lstStyle>
            <a:lvl1pPr marL="0" indent="0" algn="ctr">
              <a:lnSpc>
                <a:spcPct val="90000"/>
              </a:lnSpc>
              <a:buNone/>
              <a:defRPr sz="1100">
                <a:solidFill>
                  <a:srgbClr val="012050"/>
                </a:solidFill>
              </a:defRPr>
            </a:lvl1pPr>
          </a:lstStyle>
          <a:p>
            <a:pPr lvl="0"/>
            <a:r>
              <a:rPr lang="nb-NO"/>
              <a:t>Klikk for å legge til tittel</a:t>
            </a:r>
          </a:p>
        </p:txBody>
      </p:sp>
      <p:sp>
        <p:nvSpPr>
          <p:cNvPr id="24" name="Text Placeholder 10">
            <a:extLst>
              <a:ext uri="{FF2B5EF4-FFF2-40B4-BE49-F238E27FC236}">
                <a16:creationId xmlns:a16="http://schemas.microsoft.com/office/drawing/2014/main" id="{3500F7B6-1D3A-3102-CFD8-6B6724B1C217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035277" y="4328439"/>
            <a:ext cx="705677" cy="415488"/>
          </a:xfrm>
        </p:spPr>
        <p:txBody>
          <a:bodyPr anchor="ctr"/>
          <a:lstStyle>
            <a:lvl1pPr marL="0" indent="0" algn="ctr">
              <a:lnSpc>
                <a:spcPct val="90000"/>
              </a:lnSpc>
              <a:buNone/>
              <a:defRPr sz="1100">
                <a:solidFill>
                  <a:srgbClr val="012050"/>
                </a:solidFill>
              </a:defRPr>
            </a:lvl1pPr>
          </a:lstStyle>
          <a:p>
            <a:pPr lvl="0"/>
            <a:r>
              <a:rPr lang="nb-NO"/>
              <a:t>Klikk for å legge til tittel</a:t>
            </a:r>
          </a:p>
        </p:txBody>
      </p:sp>
      <p:sp>
        <p:nvSpPr>
          <p:cNvPr id="25" name="Text Placeholder 10">
            <a:extLst>
              <a:ext uri="{FF2B5EF4-FFF2-40B4-BE49-F238E27FC236}">
                <a16:creationId xmlns:a16="http://schemas.microsoft.com/office/drawing/2014/main" id="{8FEFE4CB-EE0D-4528-0E0E-F9FFFC4EC9AE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842641" y="4349207"/>
            <a:ext cx="705677" cy="415488"/>
          </a:xfrm>
        </p:spPr>
        <p:txBody>
          <a:bodyPr anchor="ctr"/>
          <a:lstStyle>
            <a:lvl1pPr marL="0" indent="0" algn="ctr">
              <a:lnSpc>
                <a:spcPct val="90000"/>
              </a:lnSpc>
              <a:buNone/>
              <a:defRPr sz="1100">
                <a:solidFill>
                  <a:srgbClr val="012050"/>
                </a:solidFill>
              </a:defRPr>
            </a:lvl1pPr>
          </a:lstStyle>
          <a:p>
            <a:pPr lvl="0"/>
            <a:r>
              <a:rPr lang="nb-NO"/>
              <a:t>Klikk for å legge til tittel</a:t>
            </a:r>
          </a:p>
        </p:txBody>
      </p:sp>
      <p:sp>
        <p:nvSpPr>
          <p:cNvPr id="27" name="Content Placeholder 26">
            <a:extLst>
              <a:ext uri="{FF2B5EF4-FFF2-40B4-BE49-F238E27FC236}">
                <a16:creationId xmlns:a16="http://schemas.microsoft.com/office/drawing/2014/main" id="{88130FC6-0676-75FB-03F4-0690FDCFC43D}"/>
              </a:ext>
            </a:extLst>
          </p:cNvPr>
          <p:cNvSpPr>
            <a:spLocks noGrp="1"/>
          </p:cNvSpPr>
          <p:nvPr>
            <p:ph sz="quarter" idx="23" hasCustomPrompt="1"/>
          </p:nvPr>
        </p:nvSpPr>
        <p:spPr>
          <a:xfrm>
            <a:off x="5118463" y="2396172"/>
            <a:ext cx="1265466" cy="959768"/>
          </a:xfrm>
        </p:spPr>
        <p:txBody>
          <a:bodyPr/>
          <a:lstStyle>
            <a:lvl1pPr marL="0" indent="0">
              <a:buNone/>
              <a:defRPr sz="1100"/>
            </a:lvl1pPr>
          </a:lstStyle>
          <a:p>
            <a:pPr lvl="0"/>
            <a:r>
              <a:rPr lang="en-US" err="1"/>
              <a:t>Klikk</a:t>
            </a:r>
            <a:r>
              <a:rPr lang="en-US"/>
              <a:t> for </a:t>
            </a:r>
            <a:r>
              <a:rPr lang="en-US" err="1"/>
              <a:t>å</a:t>
            </a:r>
            <a:r>
              <a:rPr lang="en-US"/>
              <a:t> </a:t>
            </a:r>
            <a:r>
              <a:rPr lang="en-US" err="1"/>
              <a:t>legge</a:t>
            </a:r>
            <a:r>
              <a:rPr lang="en-US"/>
              <a:t> inn logo</a:t>
            </a:r>
            <a:endParaRPr lang="nb-NO"/>
          </a:p>
        </p:txBody>
      </p:sp>
      <p:pic>
        <p:nvPicPr>
          <p:cNvPr id="5" name="Bilde 4">
            <a:extLst>
              <a:ext uri="{FF2B5EF4-FFF2-40B4-BE49-F238E27FC236}">
                <a16:creationId xmlns:a16="http://schemas.microsoft.com/office/drawing/2014/main" id="{439C3A27-3A27-A13D-680E-49BD701938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871012" y="3872799"/>
            <a:ext cx="779930" cy="7799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954850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kon/logo">
    <p:bg>
      <p:bgPr>
        <a:solidFill>
          <a:srgbClr val="FFF7E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D15577-FCD5-5F0D-117D-CED5ED60AF6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4884" y="399574"/>
            <a:ext cx="7551362" cy="446247"/>
          </a:xfrm>
        </p:spPr>
        <p:txBody>
          <a:bodyPr/>
          <a:lstStyle>
            <a:lvl1pPr>
              <a:defRPr sz="2000">
                <a:solidFill>
                  <a:srgbClr val="012050"/>
                </a:solidFill>
              </a:defRPr>
            </a:lvl1pPr>
          </a:lstStyle>
          <a:p>
            <a:r>
              <a:rPr lang="nb-NO"/>
              <a:t>Klikk for å legge til tittel</a:t>
            </a:r>
          </a:p>
        </p:txBody>
      </p:sp>
      <p:sp>
        <p:nvSpPr>
          <p:cNvPr id="3" name="Text Placeholder 16">
            <a:extLst>
              <a:ext uri="{FF2B5EF4-FFF2-40B4-BE49-F238E27FC236}">
                <a16:creationId xmlns:a16="http://schemas.microsoft.com/office/drawing/2014/main" id="{55E0043F-E5F3-7A8D-4D6F-001182B24A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774884" y="971550"/>
            <a:ext cx="504070" cy="10800"/>
          </a:xfrm>
          <a:solidFill>
            <a:srgbClr val="F58B7A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 </a:t>
            </a:r>
            <a:endParaRPr lang="nb-NO"/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C360FEF6-A63A-35C5-8233-E6C8E59A10CA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796320" y="1404042"/>
            <a:ext cx="1887106" cy="1276350"/>
          </a:xfrm>
        </p:spPr>
        <p:txBody>
          <a:bodyPr/>
          <a:lstStyle>
            <a:lvl1pPr marL="0" indent="0">
              <a:buNone/>
              <a:defRPr sz="825"/>
            </a:lvl1pPr>
          </a:lstStyle>
          <a:p>
            <a:pPr lvl="0"/>
            <a:r>
              <a:rPr lang="en-US" err="1"/>
              <a:t>Klikk</a:t>
            </a:r>
            <a:r>
              <a:rPr lang="en-US"/>
              <a:t> for </a:t>
            </a:r>
            <a:r>
              <a:rPr lang="en-US" err="1"/>
              <a:t>å</a:t>
            </a:r>
            <a:r>
              <a:rPr lang="en-US"/>
              <a:t> </a:t>
            </a:r>
            <a:r>
              <a:rPr lang="en-US" err="1"/>
              <a:t>legge</a:t>
            </a:r>
            <a:r>
              <a:rPr lang="en-US"/>
              <a:t> inn ikon/logo</a:t>
            </a:r>
            <a:endParaRPr lang="nb-NO"/>
          </a:p>
        </p:txBody>
      </p:sp>
      <p:sp>
        <p:nvSpPr>
          <p:cNvPr id="15" name="Content Placeholder 13">
            <a:extLst>
              <a:ext uri="{FF2B5EF4-FFF2-40B4-BE49-F238E27FC236}">
                <a16:creationId xmlns:a16="http://schemas.microsoft.com/office/drawing/2014/main" id="{F6437594-E3F7-F7EB-8DFC-BBCE5E272E6C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3628447" y="1404042"/>
            <a:ext cx="1887106" cy="1276350"/>
          </a:xfrm>
        </p:spPr>
        <p:txBody>
          <a:bodyPr/>
          <a:lstStyle>
            <a:lvl1pPr marL="0" indent="0">
              <a:buNone/>
              <a:defRPr sz="825"/>
            </a:lvl1pPr>
          </a:lstStyle>
          <a:p>
            <a:pPr lvl="0"/>
            <a:r>
              <a:rPr lang="en-US" err="1"/>
              <a:t>Klikk</a:t>
            </a:r>
            <a:r>
              <a:rPr lang="en-US"/>
              <a:t> for å </a:t>
            </a:r>
            <a:r>
              <a:rPr lang="en-US" err="1"/>
              <a:t>legge</a:t>
            </a:r>
            <a:r>
              <a:rPr lang="en-US"/>
              <a:t> inn ikon/logo</a:t>
            </a:r>
            <a:endParaRPr lang="nb-NO"/>
          </a:p>
        </p:txBody>
      </p:sp>
      <p:sp>
        <p:nvSpPr>
          <p:cNvPr id="16" name="Content Placeholder 13">
            <a:extLst>
              <a:ext uri="{FF2B5EF4-FFF2-40B4-BE49-F238E27FC236}">
                <a16:creationId xmlns:a16="http://schemas.microsoft.com/office/drawing/2014/main" id="{C8E2137D-D2BC-2EB8-7605-995C8F0B7BFD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6460575" y="1404042"/>
            <a:ext cx="1887106" cy="1276350"/>
          </a:xfrm>
        </p:spPr>
        <p:txBody>
          <a:bodyPr/>
          <a:lstStyle>
            <a:lvl1pPr marL="0" indent="0">
              <a:buNone/>
              <a:defRPr sz="825"/>
            </a:lvl1pPr>
          </a:lstStyle>
          <a:p>
            <a:pPr lvl="0"/>
            <a:r>
              <a:rPr lang="en-US" err="1"/>
              <a:t>Klikk</a:t>
            </a:r>
            <a:r>
              <a:rPr lang="en-US"/>
              <a:t> for å </a:t>
            </a:r>
            <a:r>
              <a:rPr lang="en-US" err="1"/>
              <a:t>legge</a:t>
            </a:r>
            <a:r>
              <a:rPr lang="en-US"/>
              <a:t> inn ikon/logo</a:t>
            </a:r>
            <a:endParaRPr lang="nb-NO"/>
          </a:p>
        </p:txBody>
      </p:sp>
      <p:sp>
        <p:nvSpPr>
          <p:cNvPr id="18" name="Content Placeholder 13">
            <a:extLst>
              <a:ext uri="{FF2B5EF4-FFF2-40B4-BE49-F238E27FC236}">
                <a16:creationId xmlns:a16="http://schemas.microsoft.com/office/drawing/2014/main" id="{47F72E50-978C-5B42-370B-45EBBB8EB48C}"/>
              </a:ext>
            </a:extLst>
          </p:cNvPr>
          <p:cNvSpPr>
            <a:spLocks noGrp="1"/>
          </p:cNvSpPr>
          <p:nvPr>
            <p:ph sz="quarter" idx="16" hasCustomPrompt="1"/>
          </p:nvPr>
        </p:nvSpPr>
        <p:spPr>
          <a:xfrm>
            <a:off x="774884" y="3238614"/>
            <a:ext cx="1887106" cy="1276350"/>
          </a:xfrm>
        </p:spPr>
        <p:txBody>
          <a:bodyPr/>
          <a:lstStyle>
            <a:lvl1pPr marL="0" indent="0">
              <a:buNone/>
              <a:defRPr sz="825"/>
            </a:lvl1pPr>
          </a:lstStyle>
          <a:p>
            <a:pPr lvl="0"/>
            <a:r>
              <a:rPr lang="en-US" err="1"/>
              <a:t>Klikk</a:t>
            </a:r>
            <a:r>
              <a:rPr lang="en-US"/>
              <a:t> for å </a:t>
            </a:r>
            <a:r>
              <a:rPr lang="en-US" err="1"/>
              <a:t>legge</a:t>
            </a:r>
            <a:r>
              <a:rPr lang="en-US"/>
              <a:t> inn ikon/logo</a:t>
            </a:r>
            <a:endParaRPr lang="nb-NO"/>
          </a:p>
        </p:txBody>
      </p:sp>
      <p:sp>
        <p:nvSpPr>
          <p:cNvPr id="19" name="Content Placeholder 13">
            <a:extLst>
              <a:ext uri="{FF2B5EF4-FFF2-40B4-BE49-F238E27FC236}">
                <a16:creationId xmlns:a16="http://schemas.microsoft.com/office/drawing/2014/main" id="{ACC8FA51-FB02-3E88-9614-EAF331320AFC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3607011" y="3238614"/>
            <a:ext cx="1887106" cy="1276350"/>
          </a:xfrm>
        </p:spPr>
        <p:txBody>
          <a:bodyPr/>
          <a:lstStyle>
            <a:lvl1pPr marL="0" indent="0">
              <a:buNone/>
              <a:defRPr sz="825"/>
            </a:lvl1pPr>
          </a:lstStyle>
          <a:p>
            <a:pPr lvl="0"/>
            <a:r>
              <a:rPr lang="en-US" err="1"/>
              <a:t>Klikk</a:t>
            </a:r>
            <a:r>
              <a:rPr lang="en-US"/>
              <a:t> for å </a:t>
            </a:r>
            <a:r>
              <a:rPr lang="en-US" err="1"/>
              <a:t>legge</a:t>
            </a:r>
            <a:r>
              <a:rPr lang="en-US"/>
              <a:t> inn ikon/logo</a:t>
            </a:r>
            <a:endParaRPr lang="nb-NO"/>
          </a:p>
        </p:txBody>
      </p:sp>
      <p:sp>
        <p:nvSpPr>
          <p:cNvPr id="20" name="Content Placeholder 13">
            <a:extLst>
              <a:ext uri="{FF2B5EF4-FFF2-40B4-BE49-F238E27FC236}">
                <a16:creationId xmlns:a16="http://schemas.microsoft.com/office/drawing/2014/main" id="{A0B0B067-9818-3B08-7E5D-8BF27950DB6B}"/>
              </a:ext>
            </a:extLst>
          </p:cNvPr>
          <p:cNvSpPr>
            <a:spLocks noGrp="1"/>
          </p:cNvSpPr>
          <p:nvPr>
            <p:ph sz="quarter" idx="18" hasCustomPrompt="1"/>
          </p:nvPr>
        </p:nvSpPr>
        <p:spPr>
          <a:xfrm>
            <a:off x="6439140" y="3238614"/>
            <a:ext cx="1887106" cy="1276350"/>
          </a:xfrm>
        </p:spPr>
        <p:txBody>
          <a:bodyPr/>
          <a:lstStyle>
            <a:lvl1pPr marL="0" indent="0">
              <a:buNone/>
              <a:defRPr sz="825"/>
            </a:lvl1pPr>
          </a:lstStyle>
          <a:p>
            <a:pPr lvl="0"/>
            <a:r>
              <a:rPr lang="en-US" err="1"/>
              <a:t>Klikk</a:t>
            </a:r>
            <a:r>
              <a:rPr lang="en-US"/>
              <a:t> for å </a:t>
            </a:r>
            <a:r>
              <a:rPr lang="en-US" err="1"/>
              <a:t>legge</a:t>
            </a:r>
            <a:r>
              <a:rPr lang="en-US"/>
              <a:t> inn ikon/logo</a:t>
            </a:r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144484431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iste s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635B0A6C-EA91-4E24-B12A-EC666B29DF63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9144000" cy="5143500"/>
          </a:xfrm>
          <a:solidFill>
            <a:schemeClr val="bg1">
              <a:lumMod val="50000"/>
            </a:schemeClr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err="1"/>
              <a:t>Klikk</a:t>
            </a:r>
            <a:r>
              <a:rPr lang="en-US"/>
              <a:t> sett inn – </a:t>
            </a:r>
            <a:r>
              <a:rPr lang="en-US" err="1"/>
              <a:t>bilde</a:t>
            </a:r>
            <a:r>
              <a:rPr lang="en-US"/>
              <a:t> – for å </a:t>
            </a:r>
            <a:r>
              <a:rPr lang="en-US" err="1"/>
              <a:t>endre</a:t>
            </a:r>
            <a:r>
              <a:rPr lang="en-US"/>
              <a:t> </a:t>
            </a:r>
            <a:r>
              <a:rPr lang="en-US" err="1"/>
              <a:t>eller</a:t>
            </a:r>
            <a:r>
              <a:rPr lang="en-US"/>
              <a:t> </a:t>
            </a:r>
            <a:r>
              <a:rPr lang="en-US" err="1"/>
              <a:t>sette</a:t>
            </a:r>
            <a:r>
              <a:rPr lang="en-US"/>
              <a:t> inn </a:t>
            </a:r>
            <a:r>
              <a:rPr lang="en-US" err="1"/>
              <a:t>bilde</a:t>
            </a:r>
            <a:endParaRPr lang="nb-NO"/>
          </a:p>
        </p:txBody>
      </p:sp>
      <p:sp>
        <p:nvSpPr>
          <p:cNvPr id="9" name="Text Placeholder 19">
            <a:extLst>
              <a:ext uri="{FF2B5EF4-FFF2-40B4-BE49-F238E27FC236}">
                <a16:creationId xmlns:a16="http://schemas.microsoft.com/office/drawing/2014/main" id="{90051BB0-2E02-96A5-4FB8-BBBA3FA4192A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-1" y="1"/>
            <a:ext cx="9144000" cy="5142291"/>
          </a:xfr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 </a:t>
            </a:r>
            <a:endParaRPr lang="nb-NO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FBA7AB14-EA60-7A03-3D67-0B5841652C9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464650" y="861848"/>
            <a:ext cx="4214701" cy="935421"/>
          </a:xfrm>
        </p:spPr>
        <p:txBody>
          <a:bodyPr anchor="b" anchorCtr="0"/>
          <a:lstStyle>
            <a:lvl1pPr algn="ctr">
              <a:defRPr sz="2500" cap="none">
                <a:solidFill>
                  <a:schemeClr val="bg1"/>
                </a:solidFill>
              </a:defRPr>
            </a:lvl1pPr>
          </a:lstStyle>
          <a:p>
            <a:r>
              <a:rPr lang="nb-NO"/>
              <a:t>Klikk for å sette inn tekst</a:t>
            </a:r>
          </a:p>
        </p:txBody>
      </p:sp>
      <p:sp>
        <p:nvSpPr>
          <p:cNvPr id="8" name="Text Placeholder 16">
            <a:extLst>
              <a:ext uri="{FF2B5EF4-FFF2-40B4-BE49-F238E27FC236}">
                <a16:creationId xmlns:a16="http://schemas.microsoft.com/office/drawing/2014/main" id="{22E7A60C-9227-9E58-4B71-2EF9672AB0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374134" y="2083593"/>
            <a:ext cx="398720" cy="10800"/>
          </a:xfrm>
          <a:solidFill>
            <a:srgbClr val="F58B7A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 </a:t>
            </a:r>
            <a:endParaRPr lang="nb-NO"/>
          </a:p>
        </p:txBody>
      </p:sp>
      <p:pic>
        <p:nvPicPr>
          <p:cNvPr id="2" name="Bilde 1" descr="Logo, Universitetet i Bergen">
            <a:extLst>
              <a:ext uri="{FF2B5EF4-FFF2-40B4-BE49-F238E27FC236}">
                <a16:creationId xmlns:a16="http://schemas.microsoft.com/office/drawing/2014/main" id="{FEE2584B-3860-BC93-8122-3A93C8B47E7E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583178" y="3155418"/>
            <a:ext cx="1977644" cy="13995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7577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68B6E14-5787-9DB1-5289-15256F2A84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6319" y="399574"/>
            <a:ext cx="7886700" cy="446247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/>
          <a:p>
            <a:r>
              <a:rPr lang="en-US"/>
              <a:t>KLIKK FOR </a:t>
            </a:r>
            <a:r>
              <a:rPr lang="en-US" err="1"/>
              <a:t>Å</a:t>
            </a:r>
            <a:r>
              <a:rPr lang="en-US"/>
              <a:t> LEGGE TIL TITTEL</a:t>
            </a:r>
            <a:endParaRPr lang="nb-NO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86FDF0-29FA-71DA-0F2B-E7740B4D67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915" y="3204271"/>
            <a:ext cx="3744988" cy="1326951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nb-NO"/>
              <a:t>Klikk for å redigere tekststiler i malen</a:t>
            </a:r>
          </a:p>
          <a:p>
            <a:pPr lvl="1"/>
            <a:r>
              <a:rPr lang="nb-NO"/>
              <a:t>Andre nivå</a:t>
            </a:r>
          </a:p>
          <a:p>
            <a:pPr lvl="2"/>
            <a:r>
              <a:rPr lang="nb-NO"/>
              <a:t>Tredje nivå</a:t>
            </a:r>
          </a:p>
          <a:p>
            <a:pPr lvl="3"/>
            <a:r>
              <a:rPr lang="nb-NO"/>
              <a:t>Fjerde nivå</a:t>
            </a:r>
          </a:p>
          <a:p>
            <a:pPr lvl="4"/>
            <a:r>
              <a:rPr lang="nb-NO"/>
              <a:t>Femte nivå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D3116F-9E1A-14D5-A7A9-B1EE1E5F965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" y="5312718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6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AE597B-1D9C-46C7-8AAF-83BE5B34C7AF}" type="datetimeFigureOut">
              <a:rPr lang="nb-NO" smtClean="0"/>
              <a:t>02.07.2026</a:t>
            </a:fld>
            <a:endParaRPr lang="nb-N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D53474-81E6-8D5C-430B-A3BFEF047F5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1" y="5298747"/>
            <a:ext cx="3086099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6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nb-N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3A960F-0D16-382D-96EB-93E91E0398B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086601" y="5312718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D0B108-0D65-4D35-96C2-EFDEBFDA4403}" type="slidenum">
              <a:rPr lang="nb-NO" smtClean="0"/>
              <a:t>‹#›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22593192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73" r:id="rId3"/>
    <p:sldLayoutId id="2147483650" r:id="rId4"/>
    <p:sldLayoutId id="2147483654" r:id="rId5"/>
    <p:sldLayoutId id="2147483686" r:id="rId6"/>
    <p:sldLayoutId id="2147483671" r:id="rId7"/>
    <p:sldLayoutId id="2147483681" r:id="rId8"/>
    <p:sldLayoutId id="2147483651" r:id="rId9"/>
    <p:sldLayoutId id="2147483652" r:id="rId10"/>
    <p:sldLayoutId id="2147483665" r:id="rId11"/>
    <p:sldLayoutId id="2147483664" r:id="rId12"/>
    <p:sldLayoutId id="2147483675" r:id="rId13"/>
    <p:sldLayoutId id="2147483663" r:id="rId14"/>
    <p:sldLayoutId id="2147483672" r:id="rId15"/>
    <p:sldLayoutId id="2147483687" r:id="rId16"/>
    <p:sldLayoutId id="2147483688" r:id="rId17"/>
    <p:sldLayoutId id="2147483677" r:id="rId18"/>
    <p:sldLayoutId id="2147483676" r:id="rId19"/>
    <p:sldLayoutId id="2147483655" r:id="rId20"/>
  </p:sldLayoutIdLst>
  <p:txStyles>
    <p:titleStyle>
      <a:lvl1pPr algn="l" defTabSz="514282" rtl="0" eaLnBrk="1" latinLnBrk="0" hangingPunct="1">
        <a:lnSpc>
          <a:spcPct val="90000"/>
        </a:lnSpc>
        <a:spcBef>
          <a:spcPct val="0"/>
        </a:spcBef>
        <a:buNone/>
        <a:defRPr sz="1500" kern="1200" cap="none" spc="300" baseline="0">
          <a:solidFill>
            <a:srgbClr val="012050"/>
          </a:solidFill>
          <a:latin typeface="Calibri" panose="020F0502020204030204" pitchFamily="34" charset="0"/>
          <a:ea typeface="+mj-ea"/>
          <a:cs typeface="Calibri" panose="020F0502020204030204" pitchFamily="34" charset="0"/>
        </a:defRPr>
      </a:lvl1pPr>
    </p:titleStyle>
    <p:bodyStyle>
      <a:lvl1pPr marL="209550" indent="-209550" algn="l" defTabSz="514282" rtl="0" eaLnBrk="1" latinLnBrk="0" hangingPunct="1">
        <a:lnSpc>
          <a:spcPct val="101000"/>
        </a:lnSpc>
        <a:spcBef>
          <a:spcPts val="563"/>
        </a:spcBef>
        <a:buFont typeface="Arial" panose="020B0604020202020204" pitchFamily="34" charset="0"/>
        <a:buChar char="•"/>
        <a:defRPr sz="1600" kern="1200">
          <a:solidFill>
            <a:srgbClr val="012050"/>
          </a:solidFill>
          <a:latin typeface="+mn-lt"/>
          <a:ea typeface="+mn-ea"/>
          <a:cs typeface="+mn-cs"/>
        </a:defRPr>
      </a:lvl1pPr>
      <a:lvl2pPr marL="385711" indent="-128570" algn="l" defTabSz="514282" rtl="0" eaLnBrk="1" latinLnBrk="0" hangingPunct="1">
        <a:lnSpc>
          <a:spcPct val="101000"/>
        </a:lnSpc>
        <a:spcBef>
          <a:spcPts val="281"/>
        </a:spcBef>
        <a:buFont typeface="Arial" panose="020B0604020202020204" pitchFamily="34" charset="0"/>
        <a:buChar char="•"/>
        <a:defRPr sz="1600" kern="1200">
          <a:solidFill>
            <a:srgbClr val="012050"/>
          </a:solidFill>
          <a:latin typeface="+mn-lt"/>
          <a:ea typeface="+mn-ea"/>
          <a:cs typeface="+mn-cs"/>
        </a:defRPr>
      </a:lvl2pPr>
      <a:lvl3pPr marL="642852" indent="-128570" algn="l" defTabSz="514282" rtl="0" eaLnBrk="1" latinLnBrk="0" hangingPunct="1">
        <a:lnSpc>
          <a:spcPct val="101000"/>
        </a:lnSpc>
        <a:spcBef>
          <a:spcPts val="281"/>
        </a:spcBef>
        <a:buFont typeface="Arial" panose="020B0604020202020204" pitchFamily="34" charset="0"/>
        <a:buChar char="•"/>
        <a:defRPr sz="1600" kern="1200">
          <a:solidFill>
            <a:srgbClr val="012050"/>
          </a:solidFill>
          <a:latin typeface="+mn-lt"/>
          <a:ea typeface="+mn-ea"/>
          <a:cs typeface="+mn-cs"/>
        </a:defRPr>
      </a:lvl3pPr>
      <a:lvl4pPr marL="899993" indent="-128570" algn="l" defTabSz="514282" rtl="0" eaLnBrk="1" latinLnBrk="0" hangingPunct="1">
        <a:lnSpc>
          <a:spcPct val="101000"/>
        </a:lnSpc>
        <a:spcBef>
          <a:spcPts val="281"/>
        </a:spcBef>
        <a:buFont typeface="Arial" panose="020B0604020202020204" pitchFamily="34" charset="0"/>
        <a:buChar char="•"/>
        <a:defRPr sz="1600" kern="1200">
          <a:solidFill>
            <a:srgbClr val="012050"/>
          </a:solidFill>
          <a:latin typeface="+mn-lt"/>
          <a:ea typeface="+mn-ea"/>
          <a:cs typeface="+mn-cs"/>
        </a:defRPr>
      </a:lvl4pPr>
      <a:lvl5pPr marL="1157133" indent="-128570" algn="l" defTabSz="514282" rtl="0" eaLnBrk="1" latinLnBrk="0" hangingPunct="1">
        <a:lnSpc>
          <a:spcPct val="101000"/>
        </a:lnSpc>
        <a:spcBef>
          <a:spcPts val="281"/>
        </a:spcBef>
        <a:buFont typeface="Arial" panose="020B0604020202020204" pitchFamily="34" charset="0"/>
        <a:buChar char="•"/>
        <a:defRPr sz="1600" kern="1200">
          <a:solidFill>
            <a:srgbClr val="012050"/>
          </a:solidFill>
          <a:latin typeface="+mn-lt"/>
          <a:ea typeface="+mn-ea"/>
          <a:cs typeface="+mn-cs"/>
        </a:defRPr>
      </a:lvl5pPr>
      <a:lvl6pPr marL="1414274" indent="-128570" algn="l" defTabSz="514282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671415" indent="-128570" algn="l" defTabSz="514282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928555" indent="-128570" algn="l" defTabSz="514282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185696" indent="-128570" algn="l" defTabSz="514282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nb-NO"/>
      </a:defPPr>
      <a:lvl1pPr marL="0" algn="l" defTabSz="514282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1pPr>
      <a:lvl2pPr marL="257141" algn="l" defTabSz="514282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514282" algn="l" defTabSz="514282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3pPr>
      <a:lvl4pPr marL="771422" algn="l" defTabSz="514282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028563" algn="l" defTabSz="514282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285703" algn="l" defTabSz="514282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542845" algn="l" defTabSz="514282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799985" algn="l" defTabSz="514282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057126" algn="l" defTabSz="514282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eg"/><Relationship Id="rId3" Type="http://schemas.openxmlformats.org/officeDocument/2006/relationships/image" Target="../media/image17.jpeg"/><Relationship Id="rId7" Type="http://schemas.openxmlformats.org/officeDocument/2006/relationships/image" Target="../media/image2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10" Type="http://schemas.openxmlformats.org/officeDocument/2006/relationships/image" Target="../media/image24.jpeg"/><Relationship Id="rId4" Type="http://schemas.openxmlformats.org/officeDocument/2006/relationships/image" Target="../media/image18.jpeg"/><Relationship Id="rId9" Type="http://schemas.openxmlformats.org/officeDocument/2006/relationships/image" Target="../media/image23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8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6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6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8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8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8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jpeg"/><Relationship Id="rId3" Type="http://schemas.openxmlformats.org/officeDocument/2006/relationships/image" Target="../media/image35.jpeg"/><Relationship Id="rId7" Type="http://schemas.openxmlformats.org/officeDocument/2006/relationships/image" Target="../media/image39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38.jpeg"/><Relationship Id="rId5" Type="http://schemas.openxmlformats.org/officeDocument/2006/relationships/image" Target="../media/image37.jpeg"/><Relationship Id="rId4" Type="http://schemas.openxmlformats.org/officeDocument/2006/relationships/image" Target="../media/image36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7" Type="http://schemas.openxmlformats.org/officeDocument/2006/relationships/image" Target="../media/image46.jpeg"/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45.jpeg"/><Relationship Id="rId5" Type="http://schemas.openxmlformats.org/officeDocument/2006/relationships/image" Target="../media/image44.jpeg"/><Relationship Id="rId4" Type="http://schemas.openxmlformats.org/officeDocument/2006/relationships/image" Target="../media/image43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4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5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5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1.xml"/><Relationship Id="rId5" Type="http://schemas.openxmlformats.org/officeDocument/2006/relationships/image" Target="../media/image50.jpeg"/><Relationship Id="rId4" Type="http://schemas.openxmlformats.org/officeDocument/2006/relationships/image" Target="../media/image49.jpeg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3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3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6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3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9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6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3.xml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5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3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3.xml"/></Relationships>
</file>

<file path=ppt/slides/_rels/slide4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9.jpeg"/><Relationship Id="rId3" Type="http://schemas.openxmlformats.org/officeDocument/2006/relationships/image" Target="../media/image54.jpeg"/><Relationship Id="rId7" Type="http://schemas.openxmlformats.org/officeDocument/2006/relationships/image" Target="../media/image58.jpe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57.jpeg"/><Relationship Id="rId5" Type="http://schemas.openxmlformats.org/officeDocument/2006/relationships/image" Target="../media/image56.jpeg"/><Relationship Id="rId4" Type="http://schemas.openxmlformats.org/officeDocument/2006/relationships/image" Target="../media/image55.jpeg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3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9.xml"/></Relationships>
</file>

<file path=ppt/slides/_rels/slide5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7.jpeg"/><Relationship Id="rId3" Type="http://schemas.openxmlformats.org/officeDocument/2006/relationships/image" Target="../media/image62.jpeg"/><Relationship Id="rId7" Type="http://schemas.openxmlformats.org/officeDocument/2006/relationships/image" Target="../media/image66.jpeg"/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65.jpeg"/><Relationship Id="rId5" Type="http://schemas.openxmlformats.org/officeDocument/2006/relationships/image" Target="../media/image64.jpeg"/><Relationship Id="rId4" Type="http://schemas.openxmlformats.org/officeDocument/2006/relationships/image" Target="../media/image63.jpeg"/></Relationships>
</file>

<file path=ppt/slides/_rels/slide5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3.png"/><Relationship Id="rId3" Type="http://schemas.openxmlformats.org/officeDocument/2006/relationships/image" Target="../media/image68.jpeg"/><Relationship Id="rId7" Type="http://schemas.openxmlformats.org/officeDocument/2006/relationships/image" Target="../media/image72.jpe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71.jpeg"/><Relationship Id="rId5" Type="http://schemas.openxmlformats.org/officeDocument/2006/relationships/image" Target="../media/image70.jpeg"/><Relationship Id="rId4" Type="http://schemas.openxmlformats.org/officeDocument/2006/relationships/image" Target="../media/image69.jpeg"/></Relationships>
</file>

<file path=ppt/slides/_rels/slide5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9.jpeg"/><Relationship Id="rId3" Type="http://schemas.openxmlformats.org/officeDocument/2006/relationships/image" Target="../media/image74.jpeg"/><Relationship Id="rId7" Type="http://schemas.openxmlformats.org/officeDocument/2006/relationships/image" Target="../media/image78.jpe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77.jpeg"/><Relationship Id="rId5" Type="http://schemas.openxmlformats.org/officeDocument/2006/relationships/image" Target="../media/image76.jpeg"/><Relationship Id="rId4" Type="http://schemas.openxmlformats.org/officeDocument/2006/relationships/image" Target="../media/image75.jpeg"/></Relationships>
</file>

<file path=ppt/slides/_rels/slide5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5.jpeg"/><Relationship Id="rId3" Type="http://schemas.openxmlformats.org/officeDocument/2006/relationships/image" Target="../media/image80.jpeg"/><Relationship Id="rId7" Type="http://schemas.openxmlformats.org/officeDocument/2006/relationships/image" Target="../media/image84.jpe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83.jpeg"/><Relationship Id="rId5" Type="http://schemas.openxmlformats.org/officeDocument/2006/relationships/image" Target="../media/image82.jpeg"/><Relationship Id="rId4" Type="http://schemas.openxmlformats.org/officeDocument/2006/relationships/image" Target="../media/image81.jpeg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6.jpeg"/><Relationship Id="rId1" Type="http://schemas.openxmlformats.org/officeDocument/2006/relationships/slideLayout" Target="../slideLayouts/slideLayout3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14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jpeg"/><Relationship Id="rId2" Type="http://schemas.openxmlformats.org/officeDocument/2006/relationships/image" Target="../media/image87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89.jpeg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7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jpe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3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7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14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jpe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93.jpeg"/><Relationship Id="rId4" Type="http://schemas.openxmlformats.org/officeDocument/2006/relationships/image" Target="../media/image92.jpeg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jpe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93.jpeg"/><Relationship Id="rId4" Type="http://schemas.openxmlformats.org/officeDocument/2006/relationships/image" Target="../media/image92.jpeg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4.jpe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3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5.png"/><Relationship Id="rId1" Type="http://schemas.openxmlformats.org/officeDocument/2006/relationships/slideLayout" Target="../slideLayouts/slideLayout3.xml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6.jpe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2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14.xml"/></Relationships>
</file>

<file path=ppt/slides/_rels/slide7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8.png"/><Relationship Id="rId7" Type="http://schemas.openxmlformats.org/officeDocument/2006/relationships/image" Target="../media/image102.png"/><Relationship Id="rId2" Type="http://schemas.openxmlformats.org/officeDocument/2006/relationships/image" Target="../media/image97.png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101.png"/><Relationship Id="rId5" Type="http://schemas.openxmlformats.org/officeDocument/2006/relationships/image" Target="../media/image100.png"/><Relationship Id="rId4" Type="http://schemas.openxmlformats.org/officeDocument/2006/relationships/image" Target="../media/image99.png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png"/><Relationship Id="rId2" Type="http://schemas.openxmlformats.org/officeDocument/2006/relationships/image" Target="../media/image103.pn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06.png"/><Relationship Id="rId4" Type="http://schemas.openxmlformats.org/officeDocument/2006/relationships/image" Target="../media/image105.jpeg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8.png"/><Relationship Id="rId7" Type="http://schemas.openxmlformats.org/officeDocument/2006/relationships/image" Target="../media/image112.png"/><Relationship Id="rId2" Type="http://schemas.openxmlformats.org/officeDocument/2006/relationships/image" Target="../media/image107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11.png"/><Relationship Id="rId5" Type="http://schemas.openxmlformats.org/officeDocument/2006/relationships/image" Target="../media/image110.png"/><Relationship Id="rId4" Type="http://schemas.openxmlformats.org/officeDocument/2006/relationships/image" Target="../media/image109.png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4.png"/><Relationship Id="rId2" Type="http://schemas.openxmlformats.org/officeDocument/2006/relationships/image" Target="../media/image113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15.png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6.sv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18.xml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7.jpeg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20.png"/><Relationship Id="rId5" Type="http://schemas.openxmlformats.org/officeDocument/2006/relationships/image" Target="../media/image119.jpeg"/><Relationship Id="rId4" Type="http://schemas.openxmlformats.org/officeDocument/2006/relationships/image" Target="../media/image118.png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2.png"/><Relationship Id="rId2" Type="http://schemas.openxmlformats.org/officeDocument/2006/relationships/image" Target="../media/image121.png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123.png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4.jpeg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8.xml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5.jpeg"/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8.xml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26.jpeg"/><Relationship Id="rId1" Type="http://schemas.openxmlformats.org/officeDocument/2006/relationships/slideLayout" Target="../slideLayouts/slideLayout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lassholder for bilde 17" descr="Illustrasjonsbilde som viser Universitetsmuseet i Bergen. Bildet er tatt i muséhagen en sommerdag. ">
            <a:extLst>
              <a:ext uri="{FF2B5EF4-FFF2-40B4-BE49-F238E27FC236}">
                <a16:creationId xmlns:a16="http://schemas.microsoft.com/office/drawing/2014/main" id="{CAA82C61-492D-030A-C3AB-CF0230300781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7" b="7"/>
          <a:stretch/>
        </p:blipFill>
        <p:spPr>
          <a:xfrm>
            <a:off x="0" y="0"/>
            <a:ext cx="9144000" cy="5143500"/>
          </a:xfrm>
        </p:spPr>
      </p:pic>
      <p:sp>
        <p:nvSpPr>
          <p:cNvPr id="3" name="Plassholder for tekst 2">
            <a:extLst>
              <a:ext uri="{FF2B5EF4-FFF2-40B4-BE49-F238E27FC236}">
                <a16:creationId xmlns:a16="http://schemas.microsoft.com/office/drawing/2014/main" id="{A553BBF8-F5FE-A214-0E03-B204B01F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1709" y="-1868"/>
            <a:ext cx="9144000" cy="5142291"/>
          </a:xfrm>
        </p:spPr>
        <p:txBody>
          <a:bodyPr/>
          <a:lstStyle/>
          <a:p>
            <a:endParaRPr lang="nb-NO" noProof="1"/>
          </a:p>
        </p:txBody>
      </p:sp>
      <p:sp>
        <p:nvSpPr>
          <p:cNvPr id="5" name="Plassholder for tekst 4">
            <a:extLst>
              <a:ext uri="{FF2B5EF4-FFF2-40B4-BE49-F238E27FC236}">
                <a16:creationId xmlns:a16="http://schemas.microsoft.com/office/drawing/2014/main" id="{78262E36-4700-A2BF-1983-3022FA83B9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nb-NO" noProof="1"/>
          </a:p>
        </p:txBody>
      </p:sp>
      <p:sp>
        <p:nvSpPr>
          <p:cNvPr id="4" name="Plassholder for tekst 3">
            <a:extLst>
              <a:ext uri="{FF2B5EF4-FFF2-40B4-BE49-F238E27FC236}">
                <a16:creationId xmlns:a16="http://schemas.microsoft.com/office/drawing/2014/main" id="{4164E430-38AB-D8FD-96C0-5A0E95745F01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nb-NO" noProof="1"/>
          </a:p>
        </p:txBody>
      </p:sp>
      <p:sp>
        <p:nvSpPr>
          <p:cNvPr id="6" name="Plassholder for tekst 5">
            <a:extLst>
              <a:ext uri="{FF2B5EF4-FFF2-40B4-BE49-F238E27FC236}">
                <a16:creationId xmlns:a16="http://schemas.microsoft.com/office/drawing/2014/main" id="{475250FF-F41C-8703-121C-C6E259DBD5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endParaRPr lang="nb-NO" noProof="1"/>
          </a:p>
        </p:txBody>
      </p:sp>
      <p:sp>
        <p:nvSpPr>
          <p:cNvPr id="2" name="Undertittel 1">
            <a:extLst>
              <a:ext uri="{FF2B5EF4-FFF2-40B4-BE49-F238E27FC236}">
                <a16:creationId xmlns:a16="http://schemas.microsoft.com/office/drawing/2014/main" id="{2A2ABE5C-A62E-EBE1-43DB-7A7F2293F07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nb-NO" noProof="1"/>
          </a:p>
        </p:txBody>
      </p:sp>
      <p:sp>
        <p:nvSpPr>
          <p:cNvPr id="7" name="Plassholder for tekst 6">
            <a:extLst>
              <a:ext uri="{FF2B5EF4-FFF2-40B4-BE49-F238E27FC236}">
                <a16:creationId xmlns:a16="http://schemas.microsoft.com/office/drawing/2014/main" id="{69BEA3A8-819B-54EB-42DF-B250B36134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endParaRPr lang="nb-NO" noProof="1"/>
          </a:p>
        </p:txBody>
      </p:sp>
      <p:sp>
        <p:nvSpPr>
          <p:cNvPr id="37" name="Tittel 36">
            <a:extLst>
              <a:ext uri="{FF2B5EF4-FFF2-40B4-BE49-F238E27FC236}">
                <a16:creationId xmlns:a16="http://schemas.microsoft.com/office/drawing/2014/main" id="{0002E739-7719-E395-E8AC-1B8C9C8B32D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nb-NO" noProof="1"/>
              <a:t>Universitetet i Bergen</a:t>
            </a:r>
          </a:p>
        </p:txBody>
      </p:sp>
      <p:pic>
        <p:nvPicPr>
          <p:cNvPr id="15" name="Bilde 14" descr="Logo, Universitetet i Bergen">
            <a:extLst>
              <a:ext uri="{FF2B5EF4-FFF2-40B4-BE49-F238E27FC236}">
                <a16:creationId xmlns:a16="http://schemas.microsoft.com/office/drawing/2014/main" id="{618C0E47-CC43-8387-26F4-1A8EBF2494E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048500" y="319616"/>
            <a:ext cx="1651000" cy="1168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98248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lassholder for bilde 2">
            <a:extLst>
              <a:ext uri="{FF2B5EF4-FFF2-40B4-BE49-F238E27FC236}">
                <a16:creationId xmlns:a16="http://schemas.microsoft.com/office/drawing/2014/main" id="{013D636A-BDFC-5D9F-4F25-FCD48CC776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30" b="30"/>
          <a:stretch/>
        </p:blipFill>
        <p:spPr>
          <a:xfrm>
            <a:off x="0" y="0"/>
            <a:ext cx="9144000" cy="5143500"/>
          </a:xfrm>
        </p:spPr>
      </p:pic>
      <p:sp>
        <p:nvSpPr>
          <p:cNvPr id="15" name="Tittel 14">
            <a:extLst>
              <a:ext uri="{FF2B5EF4-FFF2-40B4-BE49-F238E27FC236}">
                <a16:creationId xmlns:a16="http://schemas.microsoft.com/office/drawing/2014/main" id="{B99549D5-7893-87EC-6AA8-E236A1265D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 noProof="1"/>
              <a:t>Visjon</a:t>
            </a:r>
          </a:p>
        </p:txBody>
      </p:sp>
      <p:sp>
        <p:nvSpPr>
          <p:cNvPr id="4" name="Plassholder for innhold 3">
            <a:extLst>
              <a:ext uri="{FF2B5EF4-FFF2-40B4-BE49-F238E27FC236}">
                <a16:creationId xmlns:a16="http://schemas.microsoft.com/office/drawing/2014/main" id="{EC39F157-31EA-B082-C36D-12D39FD810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6319" y="1380596"/>
            <a:ext cx="3878094" cy="3167062"/>
          </a:xfrm>
        </p:spPr>
        <p:txBody>
          <a:bodyPr vert="horz" wrap="square" lIns="0" tIns="0" rIns="0" bIns="0" rtlCol="0" anchor="t">
            <a:noAutofit/>
          </a:bodyPr>
          <a:lstStyle/>
          <a:p>
            <a:pPr marL="0" indent="0">
              <a:buNone/>
            </a:pPr>
            <a:r>
              <a:rPr lang="nb-NO" noProof="1"/>
              <a:t>UiB skal være blant Europas fremste universiteter, internasjonalt kjent for høy kvalitet i forskning og utdanning. </a:t>
            </a:r>
          </a:p>
          <a:p>
            <a:pPr marL="0" indent="0">
              <a:buNone/>
            </a:pPr>
            <a:r>
              <a:rPr lang="nb-NO" noProof="1"/>
              <a:t>Som samfunnsinstitusjon skal vi bidra til en bærekraftig og demokratisk utvikling og være et attraktivt og inkluderende studie- og arbeidssted.</a:t>
            </a:r>
          </a:p>
        </p:txBody>
      </p:sp>
      <p:sp>
        <p:nvSpPr>
          <p:cNvPr id="5" name="Plassholder for tekst 4">
            <a:extLst>
              <a:ext uri="{FF2B5EF4-FFF2-40B4-BE49-F238E27FC236}">
                <a16:creationId xmlns:a16="http://schemas.microsoft.com/office/drawing/2014/main" id="{C54149DB-6027-4AC8-3FA2-F4F2A781408D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 vert="horz" lIns="0" tIns="0" rIns="0" bIns="0" rtlCol="0" anchor="t">
            <a:noAutofit/>
          </a:bodyPr>
          <a:lstStyle/>
          <a:p>
            <a:r>
              <a:rPr lang="nb-NO" noProof="1"/>
              <a:t>Kunnskap som former samfunnet</a:t>
            </a:r>
          </a:p>
        </p:txBody>
      </p:sp>
      <p:sp>
        <p:nvSpPr>
          <p:cNvPr id="2" name="Plassholder for tekst 1">
            <a:extLst>
              <a:ext uri="{FF2B5EF4-FFF2-40B4-BE49-F238E27FC236}">
                <a16:creationId xmlns:a16="http://schemas.microsoft.com/office/drawing/2014/main" id="{FA82E39D-A9A8-D34A-80D9-5AAD5D842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nb-NO" noProof="1"/>
          </a:p>
        </p:txBody>
      </p:sp>
    </p:spTree>
    <p:extLst>
      <p:ext uri="{BB962C8B-B14F-4D97-AF65-F5344CB8AC3E}">
        <p14:creationId xmlns:p14="http://schemas.microsoft.com/office/powerpoint/2010/main" val="27863859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tel 4">
            <a:extLst>
              <a:ext uri="{FF2B5EF4-FFF2-40B4-BE49-F238E27FC236}">
                <a16:creationId xmlns:a16="http://schemas.microsoft.com/office/drawing/2014/main" id="{6757CDE1-83EF-A9B4-01B9-D878C2A5B3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nb-NO" noProof="1"/>
              <a:t>Universitetet i Bergen</a:t>
            </a:r>
          </a:p>
        </p:txBody>
      </p:sp>
      <p:sp>
        <p:nvSpPr>
          <p:cNvPr id="3" name="Plassholder for tekst 2">
            <a:extLst>
              <a:ext uri="{FF2B5EF4-FFF2-40B4-BE49-F238E27FC236}">
                <a16:creationId xmlns:a16="http://schemas.microsoft.com/office/drawing/2014/main" id="{0CDB0C94-598F-A519-9C4A-EC241DCC4B8E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>
            <a:normAutofit/>
          </a:bodyPr>
          <a:lstStyle/>
          <a:p>
            <a:pPr marL="243740" indent="-238252">
              <a:spcBef>
                <a:spcPts val="1187"/>
              </a:spcBef>
              <a:tabLst>
                <a:tab pos="940880" algn="l"/>
              </a:tabLst>
            </a:pPr>
            <a:r>
              <a:rPr lang="nb-NO" sz="2000" noProof="1">
                <a:latin typeface="Calibri"/>
                <a:cs typeface="Calibri"/>
              </a:rPr>
              <a:t>Etablert i 1946, med røtter tilbake til 1825</a:t>
            </a:r>
          </a:p>
          <a:p>
            <a:pPr marL="243740" indent="-238252">
              <a:spcBef>
                <a:spcPts val="1187"/>
              </a:spcBef>
              <a:tabLst>
                <a:tab pos="940880" algn="l"/>
              </a:tabLst>
            </a:pPr>
            <a:r>
              <a:rPr lang="nb-NO" sz="2000" noProof="1">
                <a:latin typeface="Calibri"/>
                <a:cs typeface="Calibri"/>
              </a:rPr>
              <a:t>Internasjonalt forskningsuniversitet </a:t>
            </a:r>
          </a:p>
          <a:p>
            <a:pPr marL="243740" indent="-238252">
              <a:spcBef>
                <a:spcPts val="1187"/>
              </a:spcBef>
              <a:tabLst>
                <a:tab pos="940880" algn="l"/>
              </a:tabLst>
            </a:pPr>
            <a:r>
              <a:rPr lang="nb-NO" sz="2000" noProof="1">
                <a:latin typeface="Calibri"/>
                <a:cs typeface="Calibri"/>
              </a:rPr>
              <a:t>Stor faglig bredde</a:t>
            </a:r>
          </a:p>
          <a:p>
            <a:pPr marL="243740" indent="-238252">
              <a:spcBef>
                <a:spcPts val="1187"/>
              </a:spcBef>
              <a:tabLst>
                <a:tab pos="940880" algn="l"/>
              </a:tabLst>
            </a:pPr>
            <a:r>
              <a:rPr lang="nb-NO" sz="2000" noProof="1">
                <a:latin typeface="Calibri"/>
                <a:cs typeface="Calibri"/>
              </a:rPr>
              <a:t>Akademisk frihet og europeiske universitetsidealer</a:t>
            </a:r>
          </a:p>
          <a:p>
            <a:pPr marL="243740" indent="-238252">
              <a:spcBef>
                <a:spcPts val="1187"/>
              </a:spcBef>
              <a:tabLst>
                <a:tab pos="940880" algn="l"/>
              </a:tabLst>
            </a:pPr>
            <a:r>
              <a:rPr lang="nb-NO" sz="2000" noProof="1">
                <a:latin typeface="Calibri"/>
                <a:cs typeface="Calibri"/>
              </a:rPr>
              <a:t>Klassisk kulturbærende kunnskapsinstitusjon</a:t>
            </a:r>
          </a:p>
        </p:txBody>
      </p:sp>
    </p:spTree>
    <p:extLst>
      <p:ext uri="{BB962C8B-B14F-4D97-AF65-F5344CB8AC3E}">
        <p14:creationId xmlns:p14="http://schemas.microsoft.com/office/powerpoint/2010/main" val="33433278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lassholder for bilde 9" descr="Et oversiktsbilde som viser Bergen by. Bergenhus, Ulriken og Bryggen til venstre, Vågen og Nordnes midt i bildet, og Sydnes, Puddefjorden, Damsgård og Damsgårdsfjellet til høyre. Bergensdalen i bakgrunnen. ">
            <a:extLst>
              <a:ext uri="{FF2B5EF4-FFF2-40B4-BE49-F238E27FC236}">
                <a16:creationId xmlns:a16="http://schemas.microsoft.com/office/drawing/2014/main" id="{F74E0C58-B1D6-51E0-DF81-EF9809D70BD3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3" b="3"/>
          <a:stretch/>
        </p:blipFill>
        <p:spPr>
          <a:xfrm>
            <a:off x="0" y="0"/>
            <a:ext cx="9158869" cy="5158368"/>
          </a:xfrm>
        </p:spPr>
      </p:pic>
      <p:pic>
        <p:nvPicPr>
          <p:cNvPr id="2" name="Bilde 1">
            <a:extLst>
              <a:ext uri="{FF2B5EF4-FFF2-40B4-BE49-F238E27FC236}">
                <a16:creationId xmlns:a16="http://schemas.microsoft.com/office/drawing/2014/main" id="{16AF198D-86C5-1483-C2E4-11FA037ECB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871012" y="3872799"/>
            <a:ext cx="779930" cy="779930"/>
          </a:xfrm>
          <a:prstGeom prst="rect">
            <a:avLst/>
          </a:prstGeom>
        </p:spPr>
      </p:pic>
      <p:sp>
        <p:nvSpPr>
          <p:cNvPr id="3" name="Tittel 2">
            <a:extLst>
              <a:ext uri="{FF2B5EF4-FFF2-40B4-BE49-F238E27FC236}">
                <a16:creationId xmlns:a16="http://schemas.microsoft.com/office/drawing/2014/main" id="{93744D98-3428-4067-A6F9-12BC1227F8C2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764242" y="-446247"/>
            <a:ext cx="7886700" cy="446247"/>
          </a:xfrm>
        </p:spPr>
        <p:txBody>
          <a:bodyPr/>
          <a:lstStyle/>
          <a:p>
            <a:r>
              <a:rPr lang="nb-NO" noProof="1"/>
              <a:t>Illustrasjonsbilde. Bergen sett fra luften.</a:t>
            </a:r>
          </a:p>
        </p:txBody>
      </p:sp>
    </p:spTree>
    <p:extLst>
      <p:ext uri="{BB962C8B-B14F-4D97-AF65-F5344CB8AC3E}">
        <p14:creationId xmlns:p14="http://schemas.microsoft.com/office/powerpoint/2010/main" val="2348795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Bilde 3">
            <a:extLst>
              <a:ext uri="{FF2B5EF4-FFF2-40B4-BE49-F238E27FC236}">
                <a16:creationId xmlns:a16="http://schemas.microsoft.com/office/drawing/2014/main" id="{1E7D50BF-5714-358D-6A61-483B99D804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50" r="19350"/>
          <a:stretch>
            <a:fillRect/>
          </a:stretch>
        </p:blipFill>
        <p:spPr>
          <a:xfrm>
            <a:off x="2418245" y="2965467"/>
            <a:ext cx="2127782" cy="1927903"/>
          </a:xfrm>
          <a:prstGeom prst="rect">
            <a:avLst/>
          </a:prstGeom>
        </p:spPr>
      </p:pic>
      <p:sp>
        <p:nvSpPr>
          <p:cNvPr id="2" name="Tittel 1">
            <a:extLst>
              <a:ext uri="{FF2B5EF4-FFF2-40B4-BE49-F238E27FC236}">
                <a16:creationId xmlns:a16="http://schemas.microsoft.com/office/drawing/2014/main" id="{865D6815-D9A5-302B-A191-CAF1B0E3DB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nb-NO" noProof="1"/>
              <a:t>Byuniversitetet</a:t>
            </a:r>
          </a:p>
        </p:txBody>
      </p:sp>
      <p:pic>
        <p:nvPicPr>
          <p:cNvPr id="6" name="Plassholder for bilde 31">
            <a:extLst>
              <a:ext uri="{FF2B5EF4-FFF2-40B4-BE49-F238E27FC236}">
                <a16:creationId xmlns:a16="http://schemas.microsoft.com/office/drawing/2014/main" id="{14A1820D-A4E1-4BF1-22CD-C9D189A165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38519" y="975032"/>
            <a:ext cx="2127782" cy="1933241"/>
          </a:xfrm>
          <a:prstGeom prst="rect">
            <a:avLst/>
          </a:prstGeom>
        </p:spPr>
      </p:pic>
      <p:pic>
        <p:nvPicPr>
          <p:cNvPr id="7" name="Plassholder for bilde 15">
            <a:extLst>
              <a:ext uri="{FF2B5EF4-FFF2-40B4-BE49-F238E27FC236}">
                <a16:creationId xmlns:a16="http://schemas.microsoft.com/office/drawing/2014/main" id="{2E274257-42A3-F066-91F8-C2BED3456A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418245" y="975032"/>
            <a:ext cx="2127782" cy="1935931"/>
          </a:xfrm>
          <a:prstGeom prst="rect">
            <a:avLst/>
          </a:prstGeom>
        </p:spPr>
      </p:pic>
      <p:pic>
        <p:nvPicPr>
          <p:cNvPr id="8" name="Plassholder for bilde 13">
            <a:extLst>
              <a:ext uri="{FF2B5EF4-FFF2-40B4-BE49-F238E27FC236}">
                <a16:creationId xmlns:a16="http://schemas.microsoft.com/office/drawing/2014/main" id="{399A9091-4F9C-7F08-A9C3-D3998F9B38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6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777699" y="975032"/>
            <a:ext cx="2127782" cy="1935931"/>
          </a:xfrm>
          <a:prstGeom prst="rect">
            <a:avLst/>
          </a:prstGeom>
        </p:spPr>
      </p:pic>
      <p:pic>
        <p:nvPicPr>
          <p:cNvPr id="11" name="Plassholder for bilde 33">
            <a:extLst>
              <a:ext uri="{FF2B5EF4-FFF2-40B4-BE49-F238E27FC236}">
                <a16:creationId xmlns:a16="http://schemas.microsoft.com/office/drawing/2014/main" id="{0D4164CC-AEAF-97F8-1F8A-8A1835F125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7" r="517"/>
          <a:stretch/>
        </p:blipFill>
        <p:spPr>
          <a:xfrm>
            <a:off x="4592485" y="981116"/>
            <a:ext cx="2127782" cy="1933917"/>
          </a:xfrm>
          <a:prstGeom prst="rect">
            <a:avLst/>
          </a:prstGeom>
        </p:spPr>
      </p:pic>
      <p:pic>
        <p:nvPicPr>
          <p:cNvPr id="9" name="Plassholder for bilde 27">
            <a:extLst>
              <a:ext uri="{FF2B5EF4-FFF2-40B4-BE49-F238E27FC236}">
                <a16:creationId xmlns:a16="http://schemas.microsoft.com/office/drawing/2014/main" id="{8B00A92F-4A44-B859-13CF-5807BB3EF0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8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38519" y="2965467"/>
            <a:ext cx="2127782" cy="1935931"/>
          </a:xfrm>
          <a:prstGeom prst="rect">
            <a:avLst/>
          </a:prstGeom>
        </p:spPr>
      </p:pic>
      <p:pic>
        <p:nvPicPr>
          <p:cNvPr id="12" name="Plassholder for bilde 35">
            <a:extLst>
              <a:ext uri="{FF2B5EF4-FFF2-40B4-BE49-F238E27FC236}">
                <a16:creationId xmlns:a16="http://schemas.microsoft.com/office/drawing/2014/main" id="{CAD4C2D6-70D6-3AD3-4189-1E4AEB0CAE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9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777699" y="2965467"/>
            <a:ext cx="2127782" cy="1935931"/>
          </a:xfrm>
          <a:prstGeom prst="rect">
            <a:avLst/>
          </a:prstGeom>
        </p:spPr>
      </p:pic>
      <p:pic>
        <p:nvPicPr>
          <p:cNvPr id="13" name="Plassholder for bilde 39">
            <a:extLst>
              <a:ext uri="{FF2B5EF4-FFF2-40B4-BE49-F238E27FC236}">
                <a16:creationId xmlns:a16="http://schemas.microsoft.com/office/drawing/2014/main" id="{B553ECC1-976E-6346-AB96-089B6A8A0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10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597974" y="2965467"/>
            <a:ext cx="2127782" cy="1935931"/>
          </a:xfrm>
          <a:prstGeom prst="rect">
            <a:avLst/>
          </a:prstGeom>
        </p:spPr>
      </p:pic>
      <p:sp>
        <p:nvSpPr>
          <p:cNvPr id="23" name="Plassholder for tekst 9">
            <a:extLst>
              <a:ext uri="{FF2B5EF4-FFF2-40B4-BE49-F238E27FC236}">
                <a16:creationId xmlns:a16="http://schemas.microsoft.com/office/drawing/2014/main" id="{87C1B905-2981-420F-CB28-FB3D6521A6D6}"/>
              </a:ext>
            </a:extLst>
          </p:cNvPr>
          <p:cNvSpPr txBox="1">
            <a:spLocks/>
          </p:cNvSpPr>
          <p:nvPr/>
        </p:nvSpPr>
        <p:spPr>
          <a:xfrm>
            <a:off x="312410" y="2335783"/>
            <a:ext cx="1980000" cy="487628"/>
          </a:xfrm>
          <a:prstGeom prst="rect">
            <a:avLst/>
          </a:prstGeom>
          <a:solidFill>
            <a:srgbClr val="00417D">
              <a:alpha val="90000"/>
            </a:srgbClr>
          </a:solidFill>
          <a:ln>
            <a:noFill/>
          </a:ln>
        </p:spPr>
        <p:txBody>
          <a:bodyPr lIns="108000" tIns="72000" rIns="108000" bIns="72000"/>
          <a:lstStyle>
            <a:lvl1pPr marL="171446" indent="-171446" algn="l" defTabSz="685783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1600" kern="1200">
                <a:solidFill>
                  <a:srgbClr val="012050"/>
                </a:solidFill>
                <a:latin typeface="+mn-lt"/>
                <a:ea typeface="+mn-ea"/>
                <a:cs typeface="Arial" panose="020B0604020202020204" pitchFamily="34" charset="0"/>
              </a:defRPr>
            </a:lvl1pPr>
            <a:lvl2pPr marL="514337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600" kern="1200">
                <a:solidFill>
                  <a:srgbClr val="012050"/>
                </a:solidFill>
                <a:latin typeface="+mn-lt"/>
                <a:ea typeface="+mn-ea"/>
                <a:cs typeface="Arial" panose="020B0604020202020204" pitchFamily="34" charset="0"/>
              </a:defRPr>
            </a:lvl2pPr>
            <a:lvl3pPr marL="857228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600" kern="1200">
                <a:solidFill>
                  <a:srgbClr val="012050"/>
                </a:solidFill>
                <a:latin typeface="+mn-lt"/>
                <a:ea typeface="+mn-ea"/>
                <a:cs typeface="Arial" panose="020B0604020202020204" pitchFamily="34" charset="0"/>
              </a:defRPr>
            </a:lvl3pPr>
            <a:lvl4pPr marL="1200120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012050"/>
                </a:solidFill>
                <a:latin typeface="+mn-lt"/>
                <a:ea typeface="+mn-ea"/>
                <a:cs typeface="Arial" panose="020B0604020202020204" pitchFamily="34" charset="0"/>
              </a:defRPr>
            </a:lvl4pPr>
            <a:lvl5pPr marL="1543012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012050"/>
                </a:solidFill>
                <a:latin typeface="+mn-lt"/>
                <a:ea typeface="+mn-ea"/>
                <a:cs typeface="Arial" panose="020B0604020202020204" pitchFamily="34" charset="0"/>
              </a:defRPr>
            </a:lvl5pPr>
            <a:lvl6pPr marL="1885903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795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686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577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nb-NO" sz="1300" noProof="1">
                <a:solidFill>
                  <a:schemeClr val="bg1"/>
                </a:solidFill>
              </a:rPr>
              <a:t>Lokalisert i sentrum</a:t>
            </a:r>
          </a:p>
        </p:txBody>
      </p:sp>
      <p:sp>
        <p:nvSpPr>
          <p:cNvPr id="24" name="Plassholder for tekst 11">
            <a:extLst>
              <a:ext uri="{FF2B5EF4-FFF2-40B4-BE49-F238E27FC236}">
                <a16:creationId xmlns:a16="http://schemas.microsoft.com/office/drawing/2014/main" id="{55558DD1-A67A-CA1B-88B7-D34474F73AA1}"/>
              </a:ext>
            </a:extLst>
          </p:cNvPr>
          <p:cNvSpPr txBox="1">
            <a:spLocks/>
          </p:cNvSpPr>
          <p:nvPr/>
        </p:nvSpPr>
        <p:spPr>
          <a:xfrm>
            <a:off x="6851590" y="2335783"/>
            <a:ext cx="1980000" cy="487628"/>
          </a:xfrm>
          <a:prstGeom prst="rect">
            <a:avLst/>
          </a:prstGeom>
          <a:solidFill>
            <a:srgbClr val="00417D">
              <a:alpha val="90000"/>
            </a:srgbClr>
          </a:solidFill>
          <a:ln>
            <a:noFill/>
          </a:ln>
        </p:spPr>
        <p:txBody>
          <a:bodyPr lIns="108000" tIns="72000" rIns="108000" bIns="72000"/>
          <a:lstStyle>
            <a:lvl1pPr marL="171446" indent="-171446" algn="l" defTabSz="685783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1600" kern="1200">
                <a:solidFill>
                  <a:srgbClr val="012050"/>
                </a:solidFill>
                <a:latin typeface="+mn-lt"/>
                <a:ea typeface="+mn-ea"/>
                <a:cs typeface="Arial" panose="020B0604020202020204" pitchFamily="34" charset="0"/>
              </a:defRPr>
            </a:lvl1pPr>
            <a:lvl2pPr marL="514337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600" kern="1200">
                <a:solidFill>
                  <a:srgbClr val="012050"/>
                </a:solidFill>
                <a:latin typeface="+mn-lt"/>
                <a:ea typeface="+mn-ea"/>
                <a:cs typeface="Arial" panose="020B0604020202020204" pitchFamily="34" charset="0"/>
              </a:defRPr>
            </a:lvl2pPr>
            <a:lvl3pPr marL="857228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600" kern="1200">
                <a:solidFill>
                  <a:srgbClr val="012050"/>
                </a:solidFill>
                <a:latin typeface="+mn-lt"/>
                <a:ea typeface="+mn-ea"/>
                <a:cs typeface="Arial" panose="020B0604020202020204" pitchFamily="34" charset="0"/>
              </a:defRPr>
            </a:lvl3pPr>
            <a:lvl4pPr marL="1200120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012050"/>
                </a:solidFill>
                <a:latin typeface="+mn-lt"/>
                <a:ea typeface="+mn-ea"/>
                <a:cs typeface="Arial" panose="020B0604020202020204" pitchFamily="34" charset="0"/>
              </a:defRPr>
            </a:lvl4pPr>
            <a:lvl5pPr marL="1543012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012050"/>
                </a:solidFill>
                <a:latin typeface="+mn-lt"/>
                <a:ea typeface="+mn-ea"/>
                <a:cs typeface="Arial" panose="020B0604020202020204" pitchFamily="34" charset="0"/>
              </a:defRPr>
            </a:lvl5pPr>
            <a:lvl6pPr marL="1885903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795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686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577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nb-NO" sz="1300" noProof="1">
                <a:solidFill>
                  <a:schemeClr val="bg1"/>
                </a:solidFill>
              </a:rPr>
              <a:t>Klynger for samhandling og innovasjon</a:t>
            </a:r>
          </a:p>
        </p:txBody>
      </p:sp>
      <p:sp>
        <p:nvSpPr>
          <p:cNvPr id="25" name="Plassholder for tekst 13">
            <a:extLst>
              <a:ext uri="{FF2B5EF4-FFF2-40B4-BE49-F238E27FC236}">
                <a16:creationId xmlns:a16="http://schemas.microsoft.com/office/drawing/2014/main" id="{D253F0B6-2CC0-3DBC-A432-1F4412CC37CD}"/>
              </a:ext>
            </a:extLst>
          </p:cNvPr>
          <p:cNvSpPr txBox="1">
            <a:spLocks/>
          </p:cNvSpPr>
          <p:nvPr/>
        </p:nvSpPr>
        <p:spPr>
          <a:xfrm>
            <a:off x="2492136" y="2335783"/>
            <a:ext cx="1980000" cy="487628"/>
          </a:xfrm>
          <a:prstGeom prst="rect">
            <a:avLst/>
          </a:prstGeom>
          <a:solidFill>
            <a:srgbClr val="00417D">
              <a:alpha val="90000"/>
            </a:srgbClr>
          </a:solidFill>
          <a:ln>
            <a:noFill/>
          </a:ln>
        </p:spPr>
        <p:txBody>
          <a:bodyPr lIns="108000" tIns="72000" rIns="108000" bIns="72000"/>
          <a:lstStyle>
            <a:lvl1pPr marL="171446" indent="-171446" algn="l" defTabSz="685783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1600" kern="1200">
                <a:solidFill>
                  <a:srgbClr val="012050"/>
                </a:solidFill>
                <a:latin typeface="+mn-lt"/>
                <a:ea typeface="+mn-ea"/>
                <a:cs typeface="Arial" panose="020B0604020202020204" pitchFamily="34" charset="0"/>
              </a:defRPr>
            </a:lvl1pPr>
            <a:lvl2pPr marL="514337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600" kern="1200">
                <a:solidFill>
                  <a:srgbClr val="012050"/>
                </a:solidFill>
                <a:latin typeface="+mn-lt"/>
                <a:ea typeface="+mn-ea"/>
                <a:cs typeface="Arial" panose="020B0604020202020204" pitchFamily="34" charset="0"/>
              </a:defRPr>
            </a:lvl2pPr>
            <a:lvl3pPr marL="857228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600" kern="1200">
                <a:solidFill>
                  <a:srgbClr val="012050"/>
                </a:solidFill>
                <a:latin typeface="+mn-lt"/>
                <a:ea typeface="+mn-ea"/>
                <a:cs typeface="Arial" panose="020B0604020202020204" pitchFamily="34" charset="0"/>
              </a:defRPr>
            </a:lvl3pPr>
            <a:lvl4pPr marL="1200120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012050"/>
                </a:solidFill>
                <a:latin typeface="+mn-lt"/>
                <a:ea typeface="+mn-ea"/>
                <a:cs typeface="Arial" panose="020B0604020202020204" pitchFamily="34" charset="0"/>
              </a:defRPr>
            </a:lvl4pPr>
            <a:lvl5pPr marL="1543012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012050"/>
                </a:solidFill>
                <a:latin typeface="+mn-lt"/>
                <a:ea typeface="+mn-ea"/>
                <a:cs typeface="Arial" panose="020B0604020202020204" pitchFamily="34" charset="0"/>
              </a:defRPr>
            </a:lvl5pPr>
            <a:lvl6pPr marL="1885903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795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686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577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nb-NO" sz="1300" noProof="1">
                <a:solidFill>
                  <a:schemeClr val="bg1"/>
                </a:solidFill>
              </a:rPr>
              <a:t>90 bygninger</a:t>
            </a:r>
            <a:br>
              <a:rPr lang="nb-NO" sz="1300" noProof="1">
                <a:solidFill>
                  <a:schemeClr val="bg1"/>
                </a:solidFill>
              </a:rPr>
            </a:br>
            <a:r>
              <a:rPr lang="nb-NO" sz="1300" noProof="1">
                <a:solidFill>
                  <a:schemeClr val="bg1"/>
                </a:solidFill>
              </a:rPr>
              <a:t>386 000 m²</a:t>
            </a:r>
          </a:p>
        </p:txBody>
      </p:sp>
      <p:sp>
        <p:nvSpPr>
          <p:cNvPr id="26" name="Plassholder for tekst 6">
            <a:extLst>
              <a:ext uri="{FF2B5EF4-FFF2-40B4-BE49-F238E27FC236}">
                <a16:creationId xmlns:a16="http://schemas.microsoft.com/office/drawing/2014/main" id="{0F662B34-B890-2B3A-7D9A-E65F2EED3FE2}"/>
              </a:ext>
            </a:extLst>
          </p:cNvPr>
          <p:cNvSpPr txBox="1">
            <a:spLocks/>
          </p:cNvSpPr>
          <p:nvPr/>
        </p:nvSpPr>
        <p:spPr>
          <a:xfrm>
            <a:off x="4671865" y="4326217"/>
            <a:ext cx="1980000" cy="487628"/>
          </a:xfrm>
          <a:prstGeom prst="rect">
            <a:avLst/>
          </a:prstGeom>
          <a:solidFill>
            <a:srgbClr val="00417D">
              <a:alpha val="90000"/>
            </a:srgbClr>
          </a:solidFill>
          <a:ln>
            <a:noFill/>
          </a:ln>
        </p:spPr>
        <p:txBody>
          <a:bodyPr lIns="108000" tIns="72000" rIns="108000" bIns="72000"/>
          <a:lstStyle>
            <a:lvl1pPr marL="171446" indent="-171446" algn="l" defTabSz="685783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1600" kern="1200">
                <a:solidFill>
                  <a:srgbClr val="012050"/>
                </a:solidFill>
                <a:latin typeface="+mn-lt"/>
                <a:ea typeface="+mn-ea"/>
                <a:cs typeface="Arial" panose="020B0604020202020204" pitchFamily="34" charset="0"/>
              </a:defRPr>
            </a:lvl1pPr>
            <a:lvl2pPr marL="514337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600" kern="1200">
                <a:solidFill>
                  <a:srgbClr val="012050"/>
                </a:solidFill>
                <a:latin typeface="+mn-lt"/>
                <a:ea typeface="+mn-ea"/>
                <a:cs typeface="Arial" panose="020B0604020202020204" pitchFamily="34" charset="0"/>
              </a:defRPr>
            </a:lvl2pPr>
            <a:lvl3pPr marL="857228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600" kern="1200">
                <a:solidFill>
                  <a:srgbClr val="012050"/>
                </a:solidFill>
                <a:latin typeface="+mn-lt"/>
                <a:ea typeface="+mn-ea"/>
                <a:cs typeface="Arial" panose="020B0604020202020204" pitchFamily="34" charset="0"/>
              </a:defRPr>
            </a:lvl3pPr>
            <a:lvl4pPr marL="1200120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012050"/>
                </a:solidFill>
                <a:latin typeface="+mn-lt"/>
                <a:ea typeface="+mn-ea"/>
                <a:cs typeface="Arial" panose="020B0604020202020204" pitchFamily="34" charset="0"/>
              </a:defRPr>
            </a:lvl4pPr>
            <a:lvl5pPr marL="1543012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012050"/>
                </a:solidFill>
                <a:latin typeface="+mn-lt"/>
                <a:ea typeface="+mn-ea"/>
                <a:cs typeface="Arial" panose="020B0604020202020204" pitchFamily="34" charset="0"/>
              </a:defRPr>
            </a:lvl5pPr>
            <a:lvl6pPr marL="1885903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795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686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577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nb-NO" sz="1300" noProof="1">
                <a:solidFill>
                  <a:schemeClr val="bg1"/>
                </a:solidFill>
              </a:rPr>
              <a:t>Samfunnsdialog og formidling</a:t>
            </a:r>
          </a:p>
        </p:txBody>
      </p:sp>
      <p:sp>
        <p:nvSpPr>
          <p:cNvPr id="27" name="Plassholder for tekst 17">
            <a:extLst>
              <a:ext uri="{FF2B5EF4-FFF2-40B4-BE49-F238E27FC236}">
                <a16:creationId xmlns:a16="http://schemas.microsoft.com/office/drawing/2014/main" id="{B3939AFC-FEF0-E1AC-EBD1-31386F535B29}"/>
              </a:ext>
            </a:extLst>
          </p:cNvPr>
          <p:cNvSpPr txBox="1">
            <a:spLocks/>
          </p:cNvSpPr>
          <p:nvPr/>
        </p:nvSpPr>
        <p:spPr>
          <a:xfrm>
            <a:off x="312411" y="4326217"/>
            <a:ext cx="1980000" cy="487628"/>
          </a:xfrm>
          <a:prstGeom prst="rect">
            <a:avLst/>
          </a:prstGeom>
          <a:solidFill>
            <a:srgbClr val="00417D">
              <a:alpha val="90000"/>
            </a:srgbClr>
          </a:solidFill>
          <a:ln>
            <a:noFill/>
          </a:ln>
        </p:spPr>
        <p:txBody>
          <a:bodyPr lIns="108000" tIns="72000" rIns="108000" bIns="72000"/>
          <a:lstStyle>
            <a:lvl1pPr marL="171446" indent="-171446" algn="l" defTabSz="685783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1600" kern="1200">
                <a:solidFill>
                  <a:srgbClr val="012050"/>
                </a:solidFill>
                <a:latin typeface="+mn-lt"/>
                <a:ea typeface="+mn-ea"/>
                <a:cs typeface="Arial" panose="020B0604020202020204" pitchFamily="34" charset="0"/>
              </a:defRPr>
            </a:lvl1pPr>
            <a:lvl2pPr marL="514337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600" kern="1200">
                <a:solidFill>
                  <a:srgbClr val="012050"/>
                </a:solidFill>
                <a:latin typeface="+mn-lt"/>
                <a:ea typeface="+mn-ea"/>
                <a:cs typeface="Arial" panose="020B0604020202020204" pitchFamily="34" charset="0"/>
              </a:defRPr>
            </a:lvl2pPr>
            <a:lvl3pPr marL="857228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600" kern="1200">
                <a:solidFill>
                  <a:srgbClr val="012050"/>
                </a:solidFill>
                <a:latin typeface="+mn-lt"/>
                <a:ea typeface="+mn-ea"/>
                <a:cs typeface="Arial" panose="020B0604020202020204" pitchFamily="34" charset="0"/>
              </a:defRPr>
            </a:lvl3pPr>
            <a:lvl4pPr marL="1200120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012050"/>
                </a:solidFill>
                <a:latin typeface="+mn-lt"/>
                <a:ea typeface="+mn-ea"/>
                <a:cs typeface="Arial" panose="020B0604020202020204" pitchFamily="34" charset="0"/>
              </a:defRPr>
            </a:lvl4pPr>
            <a:lvl5pPr marL="1543012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012050"/>
                </a:solidFill>
                <a:latin typeface="+mn-lt"/>
                <a:ea typeface="+mn-ea"/>
                <a:cs typeface="Arial" panose="020B0604020202020204" pitchFamily="34" charset="0"/>
              </a:defRPr>
            </a:lvl5pPr>
            <a:lvl6pPr marL="1885903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795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686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577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nb-NO" sz="1300" noProof="1">
                <a:solidFill>
                  <a:schemeClr val="bg1"/>
                </a:solidFill>
              </a:rPr>
              <a:t>Universitetshagen og grøntarealer</a:t>
            </a:r>
          </a:p>
        </p:txBody>
      </p:sp>
      <p:sp>
        <p:nvSpPr>
          <p:cNvPr id="28" name="Plassholder for tekst 19">
            <a:extLst>
              <a:ext uri="{FF2B5EF4-FFF2-40B4-BE49-F238E27FC236}">
                <a16:creationId xmlns:a16="http://schemas.microsoft.com/office/drawing/2014/main" id="{178DD1E9-82F0-B566-7B0C-077C8FC25F40}"/>
              </a:ext>
            </a:extLst>
          </p:cNvPr>
          <p:cNvSpPr txBox="1">
            <a:spLocks/>
          </p:cNvSpPr>
          <p:nvPr/>
        </p:nvSpPr>
        <p:spPr>
          <a:xfrm>
            <a:off x="2492137" y="4326217"/>
            <a:ext cx="1980000" cy="487628"/>
          </a:xfrm>
          <a:prstGeom prst="rect">
            <a:avLst/>
          </a:prstGeom>
          <a:solidFill>
            <a:srgbClr val="00417D">
              <a:alpha val="90000"/>
            </a:srgbClr>
          </a:solidFill>
          <a:ln>
            <a:noFill/>
          </a:ln>
        </p:spPr>
        <p:txBody>
          <a:bodyPr lIns="108000" tIns="72000" rIns="108000" bIns="72000" anchor="t"/>
          <a:lstStyle>
            <a:lvl1pPr marL="171446" indent="-171446" algn="l" defTabSz="685783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1600" kern="1200">
                <a:solidFill>
                  <a:srgbClr val="012050"/>
                </a:solidFill>
                <a:latin typeface="+mn-lt"/>
                <a:ea typeface="+mn-ea"/>
                <a:cs typeface="Arial" panose="020B0604020202020204" pitchFamily="34" charset="0"/>
              </a:defRPr>
            </a:lvl1pPr>
            <a:lvl2pPr marL="514337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600" kern="1200">
                <a:solidFill>
                  <a:srgbClr val="012050"/>
                </a:solidFill>
                <a:latin typeface="+mn-lt"/>
                <a:ea typeface="+mn-ea"/>
                <a:cs typeface="Arial" panose="020B0604020202020204" pitchFamily="34" charset="0"/>
              </a:defRPr>
            </a:lvl2pPr>
            <a:lvl3pPr marL="857228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600" kern="1200">
                <a:solidFill>
                  <a:srgbClr val="012050"/>
                </a:solidFill>
                <a:latin typeface="+mn-lt"/>
                <a:ea typeface="+mn-ea"/>
                <a:cs typeface="Arial" panose="020B0604020202020204" pitchFamily="34" charset="0"/>
              </a:defRPr>
            </a:lvl3pPr>
            <a:lvl4pPr marL="1200120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012050"/>
                </a:solidFill>
                <a:latin typeface="+mn-lt"/>
                <a:ea typeface="+mn-ea"/>
                <a:cs typeface="Arial" panose="020B0604020202020204" pitchFamily="34" charset="0"/>
              </a:defRPr>
            </a:lvl4pPr>
            <a:lvl5pPr marL="1543012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012050"/>
                </a:solidFill>
                <a:latin typeface="+mn-lt"/>
                <a:ea typeface="+mn-ea"/>
                <a:cs typeface="Arial" panose="020B0604020202020204" pitchFamily="34" charset="0"/>
              </a:defRPr>
            </a:lvl5pPr>
            <a:lvl6pPr marL="1885903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795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686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577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nb-NO" sz="1300" noProof="1">
                <a:solidFill>
                  <a:schemeClr val="bg1"/>
                </a:solidFill>
                <a:ea typeface="Calibri"/>
                <a:cs typeface="Arial"/>
              </a:rPr>
              <a:t>Norges mest populære studieby utenom Oslo</a:t>
            </a:r>
            <a:endParaRPr lang="nb-NO" sz="1300" noProof="1">
              <a:solidFill>
                <a:schemeClr val="bg1"/>
              </a:solidFill>
              <a:ea typeface="Calibri"/>
            </a:endParaRPr>
          </a:p>
        </p:txBody>
      </p:sp>
      <p:sp>
        <p:nvSpPr>
          <p:cNvPr id="29" name="Plassholder for tekst 21">
            <a:extLst>
              <a:ext uri="{FF2B5EF4-FFF2-40B4-BE49-F238E27FC236}">
                <a16:creationId xmlns:a16="http://schemas.microsoft.com/office/drawing/2014/main" id="{B737C634-D037-8B21-FB8B-65545428B186}"/>
              </a:ext>
            </a:extLst>
          </p:cNvPr>
          <p:cNvSpPr txBox="1">
            <a:spLocks/>
          </p:cNvSpPr>
          <p:nvPr/>
        </p:nvSpPr>
        <p:spPr>
          <a:xfrm>
            <a:off x="4671864" y="2335783"/>
            <a:ext cx="1980000" cy="487628"/>
          </a:xfrm>
          <a:prstGeom prst="rect">
            <a:avLst/>
          </a:prstGeom>
          <a:solidFill>
            <a:srgbClr val="00417D">
              <a:alpha val="90000"/>
            </a:srgbClr>
          </a:solidFill>
          <a:ln>
            <a:noFill/>
          </a:ln>
        </p:spPr>
        <p:txBody>
          <a:bodyPr lIns="108000" tIns="72000" rIns="108000" bIns="72000"/>
          <a:lstStyle>
            <a:lvl1pPr marL="171446" indent="-171446" algn="l" defTabSz="685783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1600" kern="1200">
                <a:solidFill>
                  <a:srgbClr val="012050"/>
                </a:solidFill>
                <a:latin typeface="+mn-lt"/>
                <a:ea typeface="+mn-ea"/>
                <a:cs typeface="Arial" panose="020B0604020202020204" pitchFamily="34" charset="0"/>
              </a:defRPr>
            </a:lvl1pPr>
            <a:lvl2pPr marL="514337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600" kern="1200">
                <a:solidFill>
                  <a:srgbClr val="012050"/>
                </a:solidFill>
                <a:latin typeface="+mn-lt"/>
                <a:ea typeface="+mn-ea"/>
                <a:cs typeface="Arial" panose="020B0604020202020204" pitchFamily="34" charset="0"/>
              </a:defRPr>
            </a:lvl2pPr>
            <a:lvl3pPr marL="857228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600" kern="1200">
                <a:solidFill>
                  <a:srgbClr val="012050"/>
                </a:solidFill>
                <a:latin typeface="+mn-lt"/>
                <a:ea typeface="+mn-ea"/>
                <a:cs typeface="Arial" panose="020B0604020202020204" pitchFamily="34" charset="0"/>
              </a:defRPr>
            </a:lvl3pPr>
            <a:lvl4pPr marL="1200120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012050"/>
                </a:solidFill>
                <a:latin typeface="+mn-lt"/>
                <a:ea typeface="+mn-ea"/>
                <a:cs typeface="Arial" panose="020B0604020202020204" pitchFamily="34" charset="0"/>
              </a:defRPr>
            </a:lvl4pPr>
            <a:lvl5pPr marL="1543012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012050"/>
                </a:solidFill>
                <a:latin typeface="+mn-lt"/>
                <a:ea typeface="+mn-ea"/>
                <a:cs typeface="Arial" panose="020B0604020202020204" pitchFamily="34" charset="0"/>
              </a:defRPr>
            </a:lvl5pPr>
            <a:lvl6pPr marL="1885903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795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686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577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nb-NO" sz="1300" noProof="1">
                <a:solidFill>
                  <a:schemeClr val="bg1"/>
                </a:solidFill>
              </a:rPr>
              <a:t>Læringsarealer og infrastruktur</a:t>
            </a:r>
          </a:p>
        </p:txBody>
      </p:sp>
      <p:sp>
        <p:nvSpPr>
          <p:cNvPr id="30" name="Plassholder for tekst 23">
            <a:extLst>
              <a:ext uri="{FF2B5EF4-FFF2-40B4-BE49-F238E27FC236}">
                <a16:creationId xmlns:a16="http://schemas.microsoft.com/office/drawing/2014/main" id="{6F2F6750-43BA-58AB-B26A-B1754C745E17}"/>
              </a:ext>
            </a:extLst>
          </p:cNvPr>
          <p:cNvSpPr txBox="1">
            <a:spLocks/>
          </p:cNvSpPr>
          <p:nvPr/>
        </p:nvSpPr>
        <p:spPr>
          <a:xfrm>
            <a:off x="6851591" y="4326217"/>
            <a:ext cx="1980000" cy="487628"/>
          </a:xfrm>
          <a:prstGeom prst="rect">
            <a:avLst/>
          </a:prstGeom>
          <a:solidFill>
            <a:srgbClr val="00417D">
              <a:alpha val="90000"/>
            </a:srgbClr>
          </a:solidFill>
          <a:ln>
            <a:noFill/>
          </a:ln>
        </p:spPr>
        <p:txBody>
          <a:bodyPr lIns="108000" tIns="72000" rIns="108000" bIns="72000"/>
          <a:lstStyle>
            <a:lvl1pPr marL="171446" indent="-171446" algn="l" defTabSz="685783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1600" kern="1200">
                <a:solidFill>
                  <a:srgbClr val="012050"/>
                </a:solidFill>
                <a:latin typeface="+mn-lt"/>
                <a:ea typeface="+mn-ea"/>
                <a:cs typeface="Arial" panose="020B0604020202020204" pitchFamily="34" charset="0"/>
              </a:defRPr>
            </a:lvl1pPr>
            <a:lvl2pPr marL="514337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600" kern="1200">
                <a:solidFill>
                  <a:srgbClr val="012050"/>
                </a:solidFill>
                <a:latin typeface="+mn-lt"/>
                <a:ea typeface="+mn-ea"/>
                <a:cs typeface="Arial" panose="020B0604020202020204" pitchFamily="34" charset="0"/>
              </a:defRPr>
            </a:lvl2pPr>
            <a:lvl3pPr marL="857228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600" kern="1200">
                <a:solidFill>
                  <a:srgbClr val="012050"/>
                </a:solidFill>
                <a:latin typeface="+mn-lt"/>
                <a:ea typeface="+mn-ea"/>
                <a:cs typeface="Arial" panose="020B0604020202020204" pitchFamily="34" charset="0"/>
              </a:defRPr>
            </a:lvl3pPr>
            <a:lvl4pPr marL="1200120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012050"/>
                </a:solidFill>
                <a:latin typeface="+mn-lt"/>
                <a:ea typeface="+mn-ea"/>
                <a:cs typeface="Arial" panose="020B0604020202020204" pitchFamily="34" charset="0"/>
              </a:defRPr>
            </a:lvl4pPr>
            <a:lvl5pPr marL="1543012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012050"/>
                </a:solidFill>
                <a:latin typeface="+mn-lt"/>
                <a:ea typeface="+mn-ea"/>
                <a:cs typeface="Arial" panose="020B0604020202020204" pitchFamily="34" charset="0"/>
              </a:defRPr>
            </a:lvl5pPr>
            <a:lvl6pPr marL="1885903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795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686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577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nb-NO" sz="1300" noProof="1">
                <a:solidFill>
                  <a:schemeClr val="bg1"/>
                </a:solidFill>
              </a:rPr>
              <a:t>Et levende universitetssamfunn</a:t>
            </a:r>
          </a:p>
        </p:txBody>
      </p:sp>
    </p:spTree>
    <p:extLst>
      <p:ext uri="{BB962C8B-B14F-4D97-AF65-F5344CB8AC3E}">
        <p14:creationId xmlns:p14="http://schemas.microsoft.com/office/powerpoint/2010/main" val="7746617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>
            <a:extLst>
              <a:ext uri="{FF2B5EF4-FFF2-40B4-BE49-F238E27FC236}">
                <a16:creationId xmlns:a16="http://schemas.microsoft.com/office/drawing/2014/main" id="{AC8B3F1F-D72F-DF62-8B6B-D42BB6B183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 noProof="1"/>
              <a:t>Nøkkeltall</a:t>
            </a:r>
          </a:p>
        </p:txBody>
      </p:sp>
      <p:sp>
        <p:nvSpPr>
          <p:cNvPr id="20" name="Plassholder for tekst 19">
            <a:extLst>
              <a:ext uri="{FF2B5EF4-FFF2-40B4-BE49-F238E27FC236}">
                <a16:creationId xmlns:a16="http://schemas.microsoft.com/office/drawing/2014/main" id="{3BF57F66-A548-480D-3CA6-4DF6C3122B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nb-NO" noProof="1"/>
          </a:p>
        </p:txBody>
      </p:sp>
      <p:sp>
        <p:nvSpPr>
          <p:cNvPr id="4" name="Plassholder for tekst 3">
            <a:extLst>
              <a:ext uri="{FF2B5EF4-FFF2-40B4-BE49-F238E27FC236}">
                <a16:creationId xmlns:a16="http://schemas.microsoft.com/office/drawing/2014/main" id="{F251579A-481F-85E4-081E-ED46635B717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nb-NO" noProof="1"/>
              <a:t>20 618</a:t>
            </a:r>
          </a:p>
        </p:txBody>
      </p:sp>
      <p:sp>
        <p:nvSpPr>
          <p:cNvPr id="5" name="Plassholder for tekst 4">
            <a:extLst>
              <a:ext uri="{FF2B5EF4-FFF2-40B4-BE49-F238E27FC236}">
                <a16:creationId xmlns:a16="http://schemas.microsoft.com/office/drawing/2014/main" id="{59EFBFC4-CA3C-8BCD-AD46-072A288D019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nb-NO" noProof="1"/>
              <a:t>studenter</a:t>
            </a:r>
          </a:p>
        </p:txBody>
      </p:sp>
      <p:sp>
        <p:nvSpPr>
          <p:cNvPr id="6" name="Plassholder for tekst 5">
            <a:extLst>
              <a:ext uri="{FF2B5EF4-FFF2-40B4-BE49-F238E27FC236}">
                <a16:creationId xmlns:a16="http://schemas.microsoft.com/office/drawing/2014/main" id="{114B38E6-6640-5185-5BE3-700433DA5A5F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r>
              <a:rPr lang="nb-NO" noProof="1">
                <a:latin typeface="Calibri"/>
                <a:ea typeface="Calibri"/>
                <a:cs typeface="Calibri"/>
              </a:rPr>
              <a:t>6 042</a:t>
            </a:r>
            <a:endParaRPr lang="nb-NO" noProof="1"/>
          </a:p>
        </p:txBody>
      </p:sp>
      <p:sp>
        <p:nvSpPr>
          <p:cNvPr id="7" name="Plassholder for tekst 6">
            <a:extLst>
              <a:ext uri="{FF2B5EF4-FFF2-40B4-BE49-F238E27FC236}">
                <a16:creationId xmlns:a16="http://schemas.microsoft.com/office/drawing/2014/main" id="{8EDCF1AE-B2FB-5BD9-7625-2201574F3E09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nb-NO" noProof="1">
                <a:latin typeface="Calibri"/>
                <a:cs typeface="Calibri"/>
              </a:rPr>
              <a:t>millioner kroner i totale inntekter</a:t>
            </a:r>
          </a:p>
        </p:txBody>
      </p:sp>
      <p:sp>
        <p:nvSpPr>
          <p:cNvPr id="8" name="Plassholder for tekst 7">
            <a:extLst>
              <a:ext uri="{FF2B5EF4-FFF2-40B4-BE49-F238E27FC236}">
                <a16:creationId xmlns:a16="http://schemas.microsoft.com/office/drawing/2014/main" id="{45206AF2-2128-845E-9A43-E1B247AE714D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/>
        <p:txBody>
          <a:bodyPr/>
          <a:lstStyle/>
          <a:p>
            <a:r>
              <a:rPr lang="nb-NO" noProof="1">
                <a:latin typeface="Calibri"/>
                <a:ea typeface="Calibri"/>
                <a:cs typeface="Calibri"/>
              </a:rPr>
              <a:t>4 147</a:t>
            </a:r>
            <a:endParaRPr lang="nb-NO" noProof="1"/>
          </a:p>
        </p:txBody>
      </p:sp>
      <p:sp>
        <p:nvSpPr>
          <p:cNvPr id="9" name="Plassholder for tekst 8">
            <a:extLst>
              <a:ext uri="{FF2B5EF4-FFF2-40B4-BE49-F238E27FC236}">
                <a16:creationId xmlns:a16="http://schemas.microsoft.com/office/drawing/2014/main" id="{3D9961F2-3168-DE52-FC88-FA9046913EC9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4669535" y="2085314"/>
            <a:ext cx="2726131" cy="316369"/>
          </a:xfrm>
        </p:spPr>
        <p:txBody>
          <a:bodyPr vert="horz" lIns="0" tIns="0" rIns="0" bIns="0" rtlCol="0" anchor="t">
            <a:noAutofit/>
          </a:bodyPr>
          <a:lstStyle/>
          <a:p>
            <a:r>
              <a:rPr lang="nb-NO" noProof="1">
                <a:latin typeface="Calibri"/>
                <a:cs typeface="Calibri"/>
              </a:rPr>
              <a:t>årsverk (60 % vitenskapelige)</a:t>
            </a:r>
          </a:p>
        </p:txBody>
      </p:sp>
      <p:sp>
        <p:nvSpPr>
          <p:cNvPr id="10" name="Plassholder for tekst 9">
            <a:extLst>
              <a:ext uri="{FF2B5EF4-FFF2-40B4-BE49-F238E27FC236}">
                <a16:creationId xmlns:a16="http://schemas.microsoft.com/office/drawing/2014/main" id="{E5CC0AFF-0F41-FCA8-2177-0F52D1234525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/>
        <p:txBody>
          <a:bodyPr/>
          <a:lstStyle/>
          <a:p>
            <a:r>
              <a:rPr lang="nb-NO" noProof="1">
                <a:latin typeface="Calibri"/>
                <a:ea typeface="Calibri"/>
                <a:cs typeface="Calibri"/>
              </a:rPr>
              <a:t>1 275</a:t>
            </a:r>
            <a:endParaRPr lang="nb-NO" noProof="1"/>
          </a:p>
        </p:txBody>
      </p:sp>
      <p:sp>
        <p:nvSpPr>
          <p:cNvPr id="11" name="Plassholder for tekst 10">
            <a:extLst>
              <a:ext uri="{FF2B5EF4-FFF2-40B4-BE49-F238E27FC236}">
                <a16:creationId xmlns:a16="http://schemas.microsoft.com/office/drawing/2014/main" id="{51CD8F9A-7FE2-D7B3-3D40-8238D7501F74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4663542" y="3710742"/>
            <a:ext cx="2322474" cy="316369"/>
          </a:xfrm>
        </p:spPr>
        <p:txBody>
          <a:bodyPr/>
          <a:lstStyle/>
          <a:p>
            <a:r>
              <a:rPr lang="nb-NO" noProof="1">
                <a:latin typeface="Calibri"/>
                <a:cs typeface="Calibri"/>
              </a:rPr>
              <a:t>bidrags- og oppdragsinntekter (BOA)</a:t>
            </a:r>
          </a:p>
        </p:txBody>
      </p:sp>
    </p:spTree>
    <p:extLst>
      <p:ext uri="{BB962C8B-B14F-4D97-AF65-F5344CB8AC3E}">
        <p14:creationId xmlns:p14="http://schemas.microsoft.com/office/powerpoint/2010/main" val="31890622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59ADDD1-B588-88EA-9288-A4A7B0BF2E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tel 14">
            <a:extLst>
              <a:ext uri="{FF2B5EF4-FFF2-40B4-BE49-F238E27FC236}">
                <a16:creationId xmlns:a16="http://schemas.microsoft.com/office/drawing/2014/main" id="{DCB9EA89-9CAF-A882-D0DD-E95DE742B2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 noProof="1"/>
              <a:t>Organisasjonskart</a:t>
            </a:r>
          </a:p>
        </p:txBody>
      </p:sp>
      <p:sp>
        <p:nvSpPr>
          <p:cNvPr id="2" name="Plassholder for tekst 1">
            <a:extLst>
              <a:ext uri="{FF2B5EF4-FFF2-40B4-BE49-F238E27FC236}">
                <a16:creationId xmlns:a16="http://schemas.microsoft.com/office/drawing/2014/main" id="{F573E9DA-A625-F8F9-F17B-41CAF4A7ADB5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nb-NO" noProof="1"/>
          </a:p>
        </p:txBody>
      </p:sp>
      <p:sp>
        <p:nvSpPr>
          <p:cNvPr id="17" name="Plassholder for tekst 16">
            <a:extLst>
              <a:ext uri="{FF2B5EF4-FFF2-40B4-BE49-F238E27FC236}">
                <a16:creationId xmlns:a16="http://schemas.microsoft.com/office/drawing/2014/main" id="{0D2367F0-E25B-3DF7-7F84-CAF0EDB8211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nb-NO" sz="1000" noProof="1"/>
              <a:t>Universitetstyret</a:t>
            </a:r>
          </a:p>
          <a:p>
            <a:r>
              <a:rPr lang="nb-NO" sz="1000" noProof="1"/>
              <a:t>Rektor</a:t>
            </a:r>
          </a:p>
        </p:txBody>
      </p:sp>
      <p:sp>
        <p:nvSpPr>
          <p:cNvPr id="18" name="Plassholder for tekst 17">
            <a:extLst>
              <a:ext uri="{FF2B5EF4-FFF2-40B4-BE49-F238E27FC236}">
                <a16:creationId xmlns:a16="http://schemas.microsoft.com/office/drawing/2014/main" id="{50454B6A-FB3E-757B-128D-49923A1749DB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r>
              <a:rPr lang="nb-NO" sz="1000" noProof="1"/>
              <a:t>Universitetsdirektør</a:t>
            </a:r>
          </a:p>
        </p:txBody>
      </p:sp>
      <p:sp>
        <p:nvSpPr>
          <p:cNvPr id="19" name="Plassholder for tekst 18">
            <a:extLst>
              <a:ext uri="{FF2B5EF4-FFF2-40B4-BE49-F238E27FC236}">
                <a16:creationId xmlns:a16="http://schemas.microsoft.com/office/drawing/2014/main" id="{087EEFB5-DD3C-68AE-0105-F88B69B9D35E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nb-NO" sz="1000" noProof="1"/>
              <a:t>Administrasjon</a:t>
            </a:r>
          </a:p>
        </p:txBody>
      </p:sp>
      <p:sp>
        <p:nvSpPr>
          <p:cNvPr id="22" name="Plassholder for tekst 21">
            <a:extLst>
              <a:ext uri="{FF2B5EF4-FFF2-40B4-BE49-F238E27FC236}">
                <a16:creationId xmlns:a16="http://schemas.microsoft.com/office/drawing/2014/main" id="{9E365BB6-6D16-A465-8DBF-22AF9E38E3C9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/>
          <a:lstStyle/>
          <a:p>
            <a:r>
              <a:rPr lang="nb-NO" noProof="1"/>
              <a:t>Det humanistiske fakultet</a:t>
            </a:r>
          </a:p>
        </p:txBody>
      </p:sp>
      <p:sp>
        <p:nvSpPr>
          <p:cNvPr id="23" name="Plassholder for tekst 22">
            <a:extLst>
              <a:ext uri="{FF2B5EF4-FFF2-40B4-BE49-F238E27FC236}">
                <a16:creationId xmlns:a16="http://schemas.microsoft.com/office/drawing/2014/main" id="{92CB82D2-4945-2E77-E1EA-C8FBBC32F478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/>
        <p:txBody>
          <a:bodyPr/>
          <a:lstStyle/>
          <a:p>
            <a:r>
              <a:rPr lang="nb-NO" noProof="1"/>
              <a:t>Det juridiske fakultet</a:t>
            </a:r>
          </a:p>
        </p:txBody>
      </p:sp>
      <p:sp>
        <p:nvSpPr>
          <p:cNvPr id="24" name="Plassholder for tekst 23">
            <a:extLst>
              <a:ext uri="{FF2B5EF4-FFF2-40B4-BE49-F238E27FC236}">
                <a16:creationId xmlns:a16="http://schemas.microsoft.com/office/drawing/2014/main" id="{92177221-577F-EA73-1955-515BEDB0C3B3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/>
        <p:txBody>
          <a:bodyPr/>
          <a:lstStyle/>
          <a:p>
            <a:r>
              <a:rPr lang="nb-NO" noProof="1"/>
              <a:t>Fakultet for naturvitenskap og teknologi</a:t>
            </a:r>
          </a:p>
        </p:txBody>
      </p:sp>
      <p:sp>
        <p:nvSpPr>
          <p:cNvPr id="25" name="Plassholder for tekst 24">
            <a:extLst>
              <a:ext uri="{FF2B5EF4-FFF2-40B4-BE49-F238E27FC236}">
                <a16:creationId xmlns:a16="http://schemas.microsoft.com/office/drawing/2014/main" id="{6E54EC8D-F34C-1B79-D57F-4A1872D0350C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/>
        <p:txBody>
          <a:bodyPr/>
          <a:lstStyle/>
          <a:p>
            <a:r>
              <a:rPr lang="nb-NO" noProof="1"/>
              <a:t>Det medisinske fakultet</a:t>
            </a:r>
          </a:p>
        </p:txBody>
      </p:sp>
      <p:sp>
        <p:nvSpPr>
          <p:cNvPr id="26" name="Plassholder for tekst 25">
            <a:extLst>
              <a:ext uri="{FF2B5EF4-FFF2-40B4-BE49-F238E27FC236}">
                <a16:creationId xmlns:a16="http://schemas.microsoft.com/office/drawing/2014/main" id="{62403003-BDC7-8927-366A-209E7FE7B5D3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/>
        <p:txBody>
          <a:bodyPr/>
          <a:lstStyle/>
          <a:p>
            <a:r>
              <a:rPr lang="nb-NO" noProof="1"/>
              <a:t>Det psykologiske fakultet</a:t>
            </a:r>
          </a:p>
        </p:txBody>
      </p:sp>
      <p:sp>
        <p:nvSpPr>
          <p:cNvPr id="27" name="Plassholder for tekst 26">
            <a:extLst>
              <a:ext uri="{FF2B5EF4-FFF2-40B4-BE49-F238E27FC236}">
                <a16:creationId xmlns:a16="http://schemas.microsoft.com/office/drawing/2014/main" id="{F8B42215-41EE-6B16-69C1-686A50A36B5C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/>
        <p:txBody>
          <a:bodyPr/>
          <a:lstStyle/>
          <a:p>
            <a:r>
              <a:rPr lang="nb-NO" noProof="1"/>
              <a:t>Det samfunns-vitenskapelige fakultet</a:t>
            </a:r>
          </a:p>
        </p:txBody>
      </p:sp>
      <p:sp>
        <p:nvSpPr>
          <p:cNvPr id="28" name="Plassholder for tekst 27">
            <a:extLst>
              <a:ext uri="{FF2B5EF4-FFF2-40B4-BE49-F238E27FC236}">
                <a16:creationId xmlns:a16="http://schemas.microsoft.com/office/drawing/2014/main" id="{66900DB4-1DBC-8568-CA48-B45AD53774F8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/>
        <p:txBody>
          <a:bodyPr/>
          <a:lstStyle/>
          <a:p>
            <a:r>
              <a:rPr lang="nb-NO" noProof="1"/>
              <a:t>Universitets-biblioteket</a:t>
            </a:r>
          </a:p>
        </p:txBody>
      </p:sp>
      <p:sp>
        <p:nvSpPr>
          <p:cNvPr id="30" name="Plassholder for tekst 29">
            <a:extLst>
              <a:ext uri="{FF2B5EF4-FFF2-40B4-BE49-F238E27FC236}">
                <a16:creationId xmlns:a16="http://schemas.microsoft.com/office/drawing/2014/main" id="{6EF157E6-2935-9CDA-0D0C-8E341322E118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/>
        <p:txBody>
          <a:bodyPr/>
          <a:lstStyle/>
          <a:p>
            <a:endParaRPr lang="nb-NO" sz="1000" noProof="1"/>
          </a:p>
          <a:p>
            <a:r>
              <a:rPr lang="nb-NO" sz="1000" noProof="1"/>
              <a:t>Institutter</a:t>
            </a:r>
          </a:p>
          <a:p>
            <a:endParaRPr lang="nb-NO" sz="1000" noProof="1"/>
          </a:p>
        </p:txBody>
      </p:sp>
      <p:sp>
        <p:nvSpPr>
          <p:cNvPr id="31" name="Plassholder for tekst 30">
            <a:extLst>
              <a:ext uri="{FF2B5EF4-FFF2-40B4-BE49-F238E27FC236}">
                <a16:creationId xmlns:a16="http://schemas.microsoft.com/office/drawing/2014/main" id="{745EE96C-E9E6-BCA3-26B6-ABBC8AD4C80F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/>
        <p:txBody>
          <a:bodyPr/>
          <a:lstStyle/>
          <a:p>
            <a:endParaRPr lang="nb-NO" sz="1000" noProof="1"/>
          </a:p>
          <a:p>
            <a:r>
              <a:rPr lang="nb-NO" sz="1000" noProof="1"/>
              <a:t>Institutter</a:t>
            </a:r>
          </a:p>
          <a:p>
            <a:endParaRPr lang="nb-NO" sz="1000" noProof="1"/>
          </a:p>
        </p:txBody>
      </p:sp>
      <p:sp>
        <p:nvSpPr>
          <p:cNvPr id="32" name="Plassholder for tekst 31">
            <a:extLst>
              <a:ext uri="{FF2B5EF4-FFF2-40B4-BE49-F238E27FC236}">
                <a16:creationId xmlns:a16="http://schemas.microsoft.com/office/drawing/2014/main" id="{24F9CFB3-EBFE-A72F-969A-91C32871F27E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/>
        <p:txBody>
          <a:bodyPr/>
          <a:lstStyle/>
          <a:p>
            <a:endParaRPr lang="nb-NO" sz="1000" noProof="1"/>
          </a:p>
          <a:p>
            <a:r>
              <a:rPr lang="nb-NO" sz="1000" noProof="1"/>
              <a:t>Institutter</a:t>
            </a:r>
          </a:p>
          <a:p>
            <a:endParaRPr lang="nb-NO" sz="1000" noProof="1"/>
          </a:p>
        </p:txBody>
      </p:sp>
      <p:sp>
        <p:nvSpPr>
          <p:cNvPr id="33" name="Plassholder for tekst 32">
            <a:extLst>
              <a:ext uri="{FF2B5EF4-FFF2-40B4-BE49-F238E27FC236}">
                <a16:creationId xmlns:a16="http://schemas.microsoft.com/office/drawing/2014/main" id="{B5690596-A8BB-ED73-E569-F6162FDEA46D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/>
        <p:txBody>
          <a:bodyPr/>
          <a:lstStyle/>
          <a:p>
            <a:endParaRPr lang="nb-NO" sz="1000" noProof="1"/>
          </a:p>
          <a:p>
            <a:r>
              <a:rPr lang="nb-NO" sz="1000" noProof="1"/>
              <a:t>Institutter</a:t>
            </a:r>
          </a:p>
          <a:p>
            <a:endParaRPr lang="nb-NO" sz="1000" noProof="1"/>
          </a:p>
        </p:txBody>
      </p:sp>
      <p:sp>
        <p:nvSpPr>
          <p:cNvPr id="34" name="Plassholder for tekst 33">
            <a:extLst>
              <a:ext uri="{FF2B5EF4-FFF2-40B4-BE49-F238E27FC236}">
                <a16:creationId xmlns:a16="http://schemas.microsoft.com/office/drawing/2014/main" id="{1B410AC0-510E-8EEB-E7E6-B5FD0BB6C21D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/>
        <p:txBody>
          <a:bodyPr/>
          <a:lstStyle/>
          <a:p>
            <a:r>
              <a:rPr lang="nb-NO" sz="1000" noProof="1"/>
              <a:t>Institutter</a:t>
            </a:r>
          </a:p>
        </p:txBody>
      </p:sp>
      <p:sp>
        <p:nvSpPr>
          <p:cNvPr id="5" name="Plassholder for tekst 4">
            <a:extLst>
              <a:ext uri="{FF2B5EF4-FFF2-40B4-BE49-F238E27FC236}">
                <a16:creationId xmlns:a16="http://schemas.microsoft.com/office/drawing/2014/main" id="{41BC4B6D-2FCD-CD2F-75D1-A63896830D35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/>
        <p:txBody>
          <a:bodyPr/>
          <a:lstStyle/>
          <a:p>
            <a:r>
              <a:rPr lang="nb-NO" noProof="1"/>
              <a:t>Institutter</a:t>
            </a:r>
          </a:p>
        </p:txBody>
      </p:sp>
      <p:sp>
        <p:nvSpPr>
          <p:cNvPr id="21" name="Plassholder for tekst 20">
            <a:extLst>
              <a:ext uri="{FF2B5EF4-FFF2-40B4-BE49-F238E27FC236}">
                <a16:creationId xmlns:a16="http://schemas.microsoft.com/office/drawing/2014/main" id="{DCD20661-4039-ED2D-1989-0596F170FCF8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/>
        <p:txBody>
          <a:bodyPr/>
          <a:lstStyle/>
          <a:p>
            <a:r>
              <a:rPr lang="nb-NO" noProof="1"/>
              <a:t>Fakultet for kunst, musikk og design</a:t>
            </a:r>
          </a:p>
        </p:txBody>
      </p:sp>
      <p:sp>
        <p:nvSpPr>
          <p:cNvPr id="29" name="Plassholder for tekst 28">
            <a:extLst>
              <a:ext uri="{FF2B5EF4-FFF2-40B4-BE49-F238E27FC236}">
                <a16:creationId xmlns:a16="http://schemas.microsoft.com/office/drawing/2014/main" id="{C562776B-643C-5F8A-574B-82529596B278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/>
        <p:txBody>
          <a:bodyPr/>
          <a:lstStyle/>
          <a:p>
            <a:r>
              <a:rPr lang="nb-NO" noProof="1"/>
              <a:t>Universitets-museet</a:t>
            </a:r>
          </a:p>
        </p:txBody>
      </p:sp>
    </p:spTree>
    <p:extLst>
      <p:ext uri="{BB962C8B-B14F-4D97-AF65-F5344CB8AC3E}">
        <p14:creationId xmlns:p14="http://schemas.microsoft.com/office/powerpoint/2010/main" val="12611375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>
            <a:extLst>
              <a:ext uri="{FF2B5EF4-FFF2-40B4-BE49-F238E27FC236}">
                <a16:creationId xmlns:a16="http://schemas.microsoft.com/office/drawing/2014/main" id="{80883C64-8107-483B-3092-18C4C4796D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 noProof="1"/>
              <a:t>Organisasjonskart</a:t>
            </a:r>
          </a:p>
        </p:txBody>
      </p:sp>
      <p:sp>
        <p:nvSpPr>
          <p:cNvPr id="3" name="Plassholder for tekst 2">
            <a:extLst>
              <a:ext uri="{FF2B5EF4-FFF2-40B4-BE49-F238E27FC236}">
                <a16:creationId xmlns:a16="http://schemas.microsoft.com/office/drawing/2014/main" id="{633EA575-144B-CACE-4A26-9314CB948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nb-NO" noProof="1"/>
          </a:p>
        </p:txBody>
      </p:sp>
    </p:spTree>
    <p:extLst>
      <p:ext uri="{BB962C8B-B14F-4D97-AF65-F5344CB8AC3E}">
        <p14:creationId xmlns:p14="http://schemas.microsoft.com/office/powerpoint/2010/main" val="13550658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>
            <a:extLst>
              <a:ext uri="{FF2B5EF4-FFF2-40B4-BE49-F238E27FC236}">
                <a16:creationId xmlns:a16="http://schemas.microsoft.com/office/drawing/2014/main" id="{E63911FB-1916-2E30-F418-E8DB1F2239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 noProof="1"/>
              <a:t>Organisasjonskart - Fellesadministrasjonen</a:t>
            </a:r>
          </a:p>
        </p:txBody>
      </p:sp>
      <p:sp>
        <p:nvSpPr>
          <p:cNvPr id="5" name="Rektangel: avrundede hjørner 4">
            <a:extLst>
              <a:ext uri="{FF2B5EF4-FFF2-40B4-BE49-F238E27FC236}">
                <a16:creationId xmlns:a16="http://schemas.microsoft.com/office/drawing/2014/main" id="{A13A7C5C-7781-DFF3-F5FA-620406336A7F}"/>
              </a:ext>
            </a:extLst>
          </p:cNvPr>
          <p:cNvSpPr/>
          <p:nvPr/>
        </p:nvSpPr>
        <p:spPr>
          <a:xfrm>
            <a:off x="774884" y="1573567"/>
            <a:ext cx="2330689" cy="453762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nb-NO" sz="1400" noProof="1"/>
              <a:t>Administrasjonen</a:t>
            </a:r>
          </a:p>
        </p:txBody>
      </p:sp>
      <p:sp>
        <p:nvSpPr>
          <p:cNvPr id="7" name="Rektangel: avrundede hjørner 6">
            <a:extLst>
              <a:ext uri="{FF2B5EF4-FFF2-40B4-BE49-F238E27FC236}">
                <a16:creationId xmlns:a16="http://schemas.microsoft.com/office/drawing/2014/main" id="{43B60EDD-3E1F-6969-1727-8084A0AAEA74}"/>
              </a:ext>
            </a:extLst>
          </p:cNvPr>
          <p:cNvSpPr/>
          <p:nvPr/>
        </p:nvSpPr>
        <p:spPr>
          <a:xfrm>
            <a:off x="3629234" y="1559817"/>
            <a:ext cx="3514087" cy="318509"/>
          </a:xfrm>
          <a:prstGeom prst="roundRect">
            <a:avLst/>
          </a:prstGeom>
          <a:solidFill>
            <a:srgbClr val="D2EDFF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nb-NO" sz="1600" noProof="1">
                <a:latin typeface="Calibri" panose="020F0502020204030204" pitchFamily="34" charset="0"/>
                <a:cs typeface="Calibri" panose="020F0502020204030204" pitchFamily="34" charset="0"/>
              </a:rPr>
              <a:t>Eiendomsavdelingen</a:t>
            </a:r>
            <a:endParaRPr lang="nb-NO" noProof="1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8" name="Rektangel: avrundede hjørner 7">
            <a:extLst>
              <a:ext uri="{FF2B5EF4-FFF2-40B4-BE49-F238E27FC236}">
                <a16:creationId xmlns:a16="http://schemas.microsoft.com/office/drawing/2014/main" id="{364ACB7C-7B8D-D199-7ADB-F971F21002F3}"/>
              </a:ext>
            </a:extLst>
          </p:cNvPr>
          <p:cNvSpPr/>
          <p:nvPr/>
        </p:nvSpPr>
        <p:spPr>
          <a:xfrm>
            <a:off x="3629234" y="1965103"/>
            <a:ext cx="3514087" cy="318509"/>
          </a:xfrm>
          <a:prstGeom prst="roundRect">
            <a:avLst/>
          </a:prstGeom>
          <a:solidFill>
            <a:srgbClr val="D2EDFF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nb-NO" sz="1400" noProof="1"/>
              <a:t>HR-avdelingen</a:t>
            </a:r>
          </a:p>
        </p:txBody>
      </p:sp>
      <p:sp>
        <p:nvSpPr>
          <p:cNvPr id="9" name="Rektangel: avrundede hjørner 8">
            <a:extLst>
              <a:ext uri="{FF2B5EF4-FFF2-40B4-BE49-F238E27FC236}">
                <a16:creationId xmlns:a16="http://schemas.microsoft.com/office/drawing/2014/main" id="{F92DAB54-3123-6560-B6D9-473530073A2F}"/>
              </a:ext>
            </a:extLst>
          </p:cNvPr>
          <p:cNvSpPr/>
          <p:nvPr/>
        </p:nvSpPr>
        <p:spPr>
          <a:xfrm>
            <a:off x="3629234" y="2370389"/>
            <a:ext cx="3514087" cy="318509"/>
          </a:xfrm>
          <a:prstGeom prst="roundRect">
            <a:avLst/>
          </a:prstGeom>
          <a:solidFill>
            <a:srgbClr val="D2EDFF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nb-NO" sz="1400" noProof="1"/>
              <a:t>Kommunikasjonsavdelingen</a:t>
            </a:r>
          </a:p>
        </p:txBody>
      </p:sp>
      <p:sp>
        <p:nvSpPr>
          <p:cNvPr id="10" name="Rektangel: avrundede hjørner 9">
            <a:extLst>
              <a:ext uri="{FF2B5EF4-FFF2-40B4-BE49-F238E27FC236}">
                <a16:creationId xmlns:a16="http://schemas.microsoft.com/office/drawing/2014/main" id="{2CB86D50-BC25-8147-F93E-11AA937D6089}"/>
              </a:ext>
            </a:extLst>
          </p:cNvPr>
          <p:cNvSpPr/>
          <p:nvPr/>
        </p:nvSpPr>
        <p:spPr>
          <a:xfrm>
            <a:off x="3629234" y="2775675"/>
            <a:ext cx="3514087" cy="318509"/>
          </a:xfrm>
          <a:prstGeom prst="roundRect">
            <a:avLst/>
          </a:prstGeom>
          <a:solidFill>
            <a:srgbClr val="D2EDFF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nb-NO" sz="1400" noProof="1"/>
              <a:t>Økonomiavdelingen</a:t>
            </a:r>
          </a:p>
        </p:txBody>
      </p:sp>
      <p:sp>
        <p:nvSpPr>
          <p:cNvPr id="11" name="Rektangel: avrundede hjørner 10">
            <a:extLst>
              <a:ext uri="{FF2B5EF4-FFF2-40B4-BE49-F238E27FC236}">
                <a16:creationId xmlns:a16="http://schemas.microsoft.com/office/drawing/2014/main" id="{78255626-0F42-7A01-A765-4C383C5D67FF}"/>
              </a:ext>
            </a:extLst>
          </p:cNvPr>
          <p:cNvSpPr/>
          <p:nvPr/>
        </p:nvSpPr>
        <p:spPr>
          <a:xfrm>
            <a:off x="3629234" y="3180961"/>
            <a:ext cx="3514087" cy="318509"/>
          </a:xfrm>
          <a:prstGeom prst="roundRect">
            <a:avLst/>
          </a:prstGeom>
          <a:solidFill>
            <a:srgbClr val="D2EDFF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nb-NO" sz="1400" noProof="1"/>
              <a:t>Forsknings- og innovasjonsavdelingen</a:t>
            </a:r>
          </a:p>
        </p:txBody>
      </p:sp>
      <p:sp>
        <p:nvSpPr>
          <p:cNvPr id="12" name="Rektangel: avrundede hjørner 11">
            <a:extLst>
              <a:ext uri="{FF2B5EF4-FFF2-40B4-BE49-F238E27FC236}">
                <a16:creationId xmlns:a16="http://schemas.microsoft.com/office/drawing/2014/main" id="{78E0BD93-051A-BA80-68A4-CD7B0996E930}"/>
              </a:ext>
            </a:extLst>
          </p:cNvPr>
          <p:cNvSpPr/>
          <p:nvPr/>
        </p:nvSpPr>
        <p:spPr>
          <a:xfrm>
            <a:off x="3629234" y="3586247"/>
            <a:ext cx="3514087" cy="318509"/>
          </a:xfrm>
          <a:prstGeom prst="roundRect">
            <a:avLst/>
          </a:prstGeom>
          <a:solidFill>
            <a:srgbClr val="D2EDFF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nb-NO" sz="1400" noProof="1"/>
              <a:t>IT-avdelingen</a:t>
            </a:r>
          </a:p>
        </p:txBody>
      </p:sp>
      <p:sp>
        <p:nvSpPr>
          <p:cNvPr id="13" name="Rektangel: avrundede hjørner 12">
            <a:extLst>
              <a:ext uri="{FF2B5EF4-FFF2-40B4-BE49-F238E27FC236}">
                <a16:creationId xmlns:a16="http://schemas.microsoft.com/office/drawing/2014/main" id="{B3AE7771-00EB-6E0A-7863-725184D3F708}"/>
              </a:ext>
            </a:extLst>
          </p:cNvPr>
          <p:cNvSpPr/>
          <p:nvPr/>
        </p:nvSpPr>
        <p:spPr>
          <a:xfrm>
            <a:off x="3629234" y="3991533"/>
            <a:ext cx="3514087" cy="318509"/>
          </a:xfrm>
          <a:prstGeom prst="roundRect">
            <a:avLst/>
          </a:prstGeom>
          <a:solidFill>
            <a:srgbClr val="D2EDFF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nb-NO" sz="1400" noProof="1"/>
              <a:t>Studieavdelingen</a:t>
            </a:r>
          </a:p>
        </p:txBody>
      </p:sp>
      <p:cxnSp>
        <p:nvCxnSpPr>
          <p:cNvPr id="17" name="Rett linje 16">
            <a:extLst>
              <a:ext uri="{FF2B5EF4-FFF2-40B4-BE49-F238E27FC236}">
                <a16:creationId xmlns:a16="http://schemas.microsoft.com/office/drawing/2014/main" id="{AF447B82-5E70-0296-1B2D-C3F119499F5A}"/>
              </a:ext>
            </a:extLst>
          </p:cNvPr>
          <p:cNvCxnSpPr/>
          <p:nvPr/>
        </p:nvCxnSpPr>
        <p:spPr>
          <a:xfrm>
            <a:off x="3224463" y="1725672"/>
            <a:ext cx="0" cy="2406316"/>
          </a:xfrm>
          <a:prstGeom prst="line">
            <a:avLst/>
          </a:prstGeom>
          <a:ln w="127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Rett linje 17">
            <a:extLst>
              <a:ext uri="{FF2B5EF4-FFF2-40B4-BE49-F238E27FC236}">
                <a16:creationId xmlns:a16="http://schemas.microsoft.com/office/drawing/2014/main" id="{1E591169-004D-1993-C106-4911DE788C4D}"/>
              </a:ext>
            </a:extLst>
          </p:cNvPr>
          <p:cNvCxnSpPr>
            <a:cxnSpLocks/>
          </p:cNvCxnSpPr>
          <p:nvPr/>
        </p:nvCxnSpPr>
        <p:spPr>
          <a:xfrm flipH="1">
            <a:off x="3224743" y="1726818"/>
            <a:ext cx="404491" cy="0"/>
          </a:xfrm>
          <a:prstGeom prst="line">
            <a:avLst/>
          </a:prstGeom>
          <a:ln w="127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Rett linje 19">
            <a:extLst>
              <a:ext uri="{FF2B5EF4-FFF2-40B4-BE49-F238E27FC236}">
                <a16:creationId xmlns:a16="http://schemas.microsoft.com/office/drawing/2014/main" id="{6C7E0A19-9690-992E-2056-98D1E82FCFD0}"/>
              </a:ext>
            </a:extLst>
          </p:cNvPr>
          <p:cNvCxnSpPr>
            <a:cxnSpLocks/>
          </p:cNvCxnSpPr>
          <p:nvPr/>
        </p:nvCxnSpPr>
        <p:spPr>
          <a:xfrm flipH="1">
            <a:off x="3219013" y="2133601"/>
            <a:ext cx="404491" cy="0"/>
          </a:xfrm>
          <a:prstGeom prst="line">
            <a:avLst/>
          </a:prstGeom>
          <a:ln w="127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Rett linje 20">
            <a:extLst>
              <a:ext uri="{FF2B5EF4-FFF2-40B4-BE49-F238E27FC236}">
                <a16:creationId xmlns:a16="http://schemas.microsoft.com/office/drawing/2014/main" id="{58A02220-1A5E-4216-01CD-E83F0467562B}"/>
              </a:ext>
            </a:extLst>
          </p:cNvPr>
          <p:cNvCxnSpPr>
            <a:cxnSpLocks/>
          </p:cNvCxnSpPr>
          <p:nvPr/>
        </p:nvCxnSpPr>
        <p:spPr>
          <a:xfrm flipH="1">
            <a:off x="3219013" y="2512882"/>
            <a:ext cx="404491" cy="0"/>
          </a:xfrm>
          <a:prstGeom prst="line">
            <a:avLst/>
          </a:prstGeom>
          <a:ln w="127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Rett linje 21">
            <a:extLst>
              <a:ext uri="{FF2B5EF4-FFF2-40B4-BE49-F238E27FC236}">
                <a16:creationId xmlns:a16="http://schemas.microsoft.com/office/drawing/2014/main" id="{0DAECA75-D346-D86A-0810-EDC32C7CC528}"/>
              </a:ext>
            </a:extLst>
          </p:cNvPr>
          <p:cNvCxnSpPr>
            <a:cxnSpLocks/>
          </p:cNvCxnSpPr>
          <p:nvPr/>
        </p:nvCxnSpPr>
        <p:spPr>
          <a:xfrm flipH="1">
            <a:off x="3219013" y="2912789"/>
            <a:ext cx="404491" cy="0"/>
          </a:xfrm>
          <a:prstGeom prst="line">
            <a:avLst/>
          </a:prstGeom>
          <a:ln w="127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Rett linje 22">
            <a:extLst>
              <a:ext uri="{FF2B5EF4-FFF2-40B4-BE49-F238E27FC236}">
                <a16:creationId xmlns:a16="http://schemas.microsoft.com/office/drawing/2014/main" id="{9409D359-32AF-AE63-FE2B-4F1E12D2F739}"/>
              </a:ext>
            </a:extLst>
          </p:cNvPr>
          <p:cNvCxnSpPr>
            <a:cxnSpLocks/>
          </p:cNvCxnSpPr>
          <p:nvPr/>
        </p:nvCxnSpPr>
        <p:spPr>
          <a:xfrm flipH="1">
            <a:off x="3219013" y="3367697"/>
            <a:ext cx="404491" cy="0"/>
          </a:xfrm>
          <a:prstGeom prst="line">
            <a:avLst/>
          </a:prstGeom>
          <a:ln w="127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Rett linje 23">
            <a:extLst>
              <a:ext uri="{FF2B5EF4-FFF2-40B4-BE49-F238E27FC236}">
                <a16:creationId xmlns:a16="http://schemas.microsoft.com/office/drawing/2014/main" id="{A7D297CC-3EFC-A2B4-4E65-3587634EF336}"/>
              </a:ext>
            </a:extLst>
          </p:cNvPr>
          <p:cNvCxnSpPr>
            <a:cxnSpLocks/>
          </p:cNvCxnSpPr>
          <p:nvPr/>
        </p:nvCxnSpPr>
        <p:spPr>
          <a:xfrm flipH="1">
            <a:off x="3219013" y="3767604"/>
            <a:ext cx="404491" cy="0"/>
          </a:xfrm>
          <a:prstGeom prst="line">
            <a:avLst/>
          </a:prstGeom>
          <a:ln w="127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Rett linje 24">
            <a:extLst>
              <a:ext uri="{FF2B5EF4-FFF2-40B4-BE49-F238E27FC236}">
                <a16:creationId xmlns:a16="http://schemas.microsoft.com/office/drawing/2014/main" id="{401E0A9F-571A-EA02-A5B8-8920182FA301}"/>
              </a:ext>
            </a:extLst>
          </p:cNvPr>
          <p:cNvCxnSpPr>
            <a:cxnSpLocks/>
          </p:cNvCxnSpPr>
          <p:nvPr/>
        </p:nvCxnSpPr>
        <p:spPr>
          <a:xfrm flipH="1">
            <a:off x="3219013" y="4131988"/>
            <a:ext cx="404491" cy="0"/>
          </a:xfrm>
          <a:prstGeom prst="line">
            <a:avLst/>
          </a:prstGeom>
          <a:ln w="127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Bue 25">
            <a:extLst>
              <a:ext uri="{FF2B5EF4-FFF2-40B4-BE49-F238E27FC236}">
                <a16:creationId xmlns:a16="http://schemas.microsoft.com/office/drawing/2014/main" id="{B087CB8E-ECEC-56DC-F3E8-568F3C531120}"/>
              </a:ext>
            </a:extLst>
          </p:cNvPr>
          <p:cNvSpPr/>
          <p:nvPr/>
        </p:nvSpPr>
        <p:spPr>
          <a:xfrm rot="10800000">
            <a:off x="1823344" y="932596"/>
            <a:ext cx="2330684" cy="2197323"/>
          </a:xfrm>
          <a:prstGeom prst="arc">
            <a:avLst>
              <a:gd name="adj1" fmla="val 15468381"/>
              <a:gd name="adj2" fmla="val 0"/>
            </a:avLst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nb-NO" noProof="1"/>
          </a:p>
        </p:txBody>
      </p:sp>
    </p:spTree>
    <p:extLst>
      <p:ext uri="{BB962C8B-B14F-4D97-AF65-F5344CB8AC3E}">
        <p14:creationId xmlns:p14="http://schemas.microsoft.com/office/powerpoint/2010/main" val="26651504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lassholder for bilde 3" descr="Gruppebilde av rektoratet ved Universitetet i Bergen. Fra venstre: viserektor for forskerutdanning og internasjonalisering Kristoffer Chelsom Vogt, prorektor for utdanning Sigrun Eliassen, rektor Margareth Hagen og viserektor for forskning, innovasjon og samhandling Kjell-Morten Myhr. ">
            <a:extLst>
              <a:ext uri="{FF2B5EF4-FFF2-40B4-BE49-F238E27FC236}">
                <a16:creationId xmlns:a16="http://schemas.microsoft.com/office/drawing/2014/main" id="{FD346B9E-F9D7-2219-22FC-8C7D5E000C7F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756" b="7756"/>
          <a:stretch>
            <a:fillRect/>
          </a:stretch>
        </p:blipFill>
        <p:spPr>
          <a:prstGeom prst="rect">
            <a:avLst/>
          </a:prstGeom>
        </p:spPr>
      </p:pic>
      <p:sp>
        <p:nvSpPr>
          <p:cNvPr id="5" name="Tittel 2">
            <a:extLst>
              <a:ext uri="{FF2B5EF4-FFF2-40B4-BE49-F238E27FC236}">
                <a16:creationId xmlns:a16="http://schemas.microsoft.com/office/drawing/2014/main" id="{E19D84DB-DEF3-D1F7-576E-FA08E57256AA}"/>
              </a:ext>
            </a:extLst>
          </p:cNvPr>
          <p:cNvSpPr txBox="1">
            <a:spLocks/>
          </p:cNvSpPr>
          <p:nvPr/>
        </p:nvSpPr>
        <p:spPr>
          <a:xfrm>
            <a:off x="764242" y="-446247"/>
            <a:ext cx="7886700" cy="446247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 algn="l" defTabSz="514282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1500" kern="1200" cap="none" spc="300" baseline="0">
                <a:solidFill>
                  <a:srgbClr val="012050"/>
                </a:solidFill>
                <a:latin typeface="Calibri" panose="020F0502020204030204" pitchFamily="34" charset="0"/>
                <a:ea typeface="+mj-ea"/>
                <a:cs typeface="Calibri" panose="020F0502020204030204" pitchFamily="34" charset="0"/>
              </a:defRPr>
            </a:lvl1pPr>
          </a:lstStyle>
          <a:p>
            <a:r>
              <a:rPr lang="nb-NO" noProof="1"/>
              <a:t>Rektoratet</a:t>
            </a:r>
          </a:p>
        </p:txBody>
      </p:sp>
    </p:spTree>
    <p:extLst>
      <p:ext uri="{BB962C8B-B14F-4D97-AF65-F5344CB8AC3E}">
        <p14:creationId xmlns:p14="http://schemas.microsoft.com/office/powerpoint/2010/main" val="36981565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" name="Plassholder for bilde 30" descr="Modell med hette tilkoblet elektroder brukt til observasjon av hjerneaktivitet.&#10; ">
            <a:extLst>
              <a:ext uri="{FF2B5EF4-FFF2-40B4-BE49-F238E27FC236}">
                <a16:creationId xmlns:a16="http://schemas.microsoft.com/office/drawing/2014/main" id="{CCC35978-A034-8BB0-6270-798722B3A3E7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1" b="21"/>
          <a:stretch/>
        </p:blipFill>
        <p:spPr>
          <a:xfrm>
            <a:off x="0" y="0"/>
            <a:ext cx="9142412" cy="5143500"/>
          </a:xfrm>
        </p:spPr>
      </p:pic>
      <p:sp>
        <p:nvSpPr>
          <p:cNvPr id="26" name="Tittel 25">
            <a:extLst>
              <a:ext uri="{FF2B5EF4-FFF2-40B4-BE49-F238E27FC236}">
                <a16:creationId xmlns:a16="http://schemas.microsoft.com/office/drawing/2014/main" id="{AE3AD248-EDB5-F610-4D3F-4F2A0ABDF5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 noProof="1"/>
              <a:t>Syv fakulteter og universitetsmuseet</a:t>
            </a:r>
          </a:p>
        </p:txBody>
      </p:sp>
      <p:sp>
        <p:nvSpPr>
          <p:cNvPr id="4" name="Plassholder for tekst 3">
            <a:extLst>
              <a:ext uri="{FF2B5EF4-FFF2-40B4-BE49-F238E27FC236}">
                <a16:creationId xmlns:a16="http://schemas.microsoft.com/office/drawing/2014/main" id="{F6E361D9-CCB8-8CED-B4BE-B85AA0AE8472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nb-NO" noProof="1"/>
          </a:p>
        </p:txBody>
      </p:sp>
      <p:sp>
        <p:nvSpPr>
          <p:cNvPr id="29" name="Plassholder for tekst 28">
            <a:extLst>
              <a:ext uri="{FF2B5EF4-FFF2-40B4-BE49-F238E27FC236}">
                <a16:creationId xmlns:a16="http://schemas.microsoft.com/office/drawing/2014/main" id="{1EF48875-EC7C-392C-28C8-B3F2FAED84BD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796319" y="1384169"/>
            <a:ext cx="4021865" cy="3307406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nb-NO" noProof="1"/>
              <a:t>Fakultet for kunst, musikk og design</a:t>
            </a:r>
          </a:p>
          <a:p>
            <a:pPr>
              <a:lnSpc>
                <a:spcPct val="100000"/>
              </a:lnSpc>
            </a:pPr>
            <a:r>
              <a:rPr lang="nb-NO" noProof="1"/>
              <a:t>Det humanistiske fakultet</a:t>
            </a:r>
          </a:p>
          <a:p>
            <a:pPr>
              <a:lnSpc>
                <a:spcPct val="100000"/>
              </a:lnSpc>
            </a:pPr>
            <a:r>
              <a:rPr lang="nb-NO" noProof="1"/>
              <a:t>Det juridiske fakultet</a:t>
            </a:r>
          </a:p>
          <a:p>
            <a:pPr>
              <a:lnSpc>
                <a:spcPct val="100000"/>
              </a:lnSpc>
            </a:pPr>
            <a:r>
              <a:rPr lang="nb-NO" noProof="1"/>
              <a:t>Det medisinske fakultet</a:t>
            </a:r>
          </a:p>
          <a:p>
            <a:pPr>
              <a:lnSpc>
                <a:spcPct val="100000"/>
              </a:lnSpc>
            </a:pPr>
            <a:r>
              <a:rPr lang="nb-NO" noProof="1"/>
              <a:t>Fakultet for naturvitenskap og teknologi</a:t>
            </a:r>
          </a:p>
          <a:p>
            <a:pPr>
              <a:lnSpc>
                <a:spcPct val="100000"/>
              </a:lnSpc>
            </a:pPr>
            <a:r>
              <a:rPr lang="nb-NO" noProof="1"/>
              <a:t>Det psykologiske fakultet</a:t>
            </a:r>
          </a:p>
          <a:p>
            <a:pPr>
              <a:lnSpc>
                <a:spcPct val="100000"/>
              </a:lnSpc>
            </a:pPr>
            <a:r>
              <a:rPr lang="nb-NO" noProof="1"/>
              <a:t>Det samfunnsvitenskapelige fakultet</a:t>
            </a:r>
          </a:p>
          <a:p>
            <a:pPr>
              <a:lnSpc>
                <a:spcPct val="100000"/>
              </a:lnSpc>
            </a:pPr>
            <a:r>
              <a:rPr lang="nb-NO" noProof="1"/>
              <a:t>Universitetsmuseet i Bergen </a:t>
            </a:r>
          </a:p>
        </p:txBody>
      </p:sp>
    </p:spTree>
    <p:extLst>
      <p:ext uri="{BB962C8B-B14F-4D97-AF65-F5344CB8AC3E}">
        <p14:creationId xmlns:p14="http://schemas.microsoft.com/office/powerpoint/2010/main" val="27161351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lassholder for bilde 4" descr="Et illustrasjonsbilde som viser bygget til fakultet for kunst, musikk og design ved Universitetet i Bergen.">
            <a:extLst>
              <a:ext uri="{FF2B5EF4-FFF2-40B4-BE49-F238E27FC236}">
                <a16:creationId xmlns:a16="http://schemas.microsoft.com/office/drawing/2014/main" id="{2E49D072-FDC7-6B8B-517D-4099F689CA35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6" r="36"/>
          <a:stretch/>
        </p:blipFill>
        <p:spPr/>
      </p:pic>
      <p:pic>
        <p:nvPicPr>
          <p:cNvPr id="2" name="Bilde 1">
            <a:extLst>
              <a:ext uri="{FF2B5EF4-FFF2-40B4-BE49-F238E27FC236}">
                <a16:creationId xmlns:a16="http://schemas.microsoft.com/office/drawing/2014/main" id="{E6D38D9A-D943-4A17-85BC-225813C26E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871012" y="3872799"/>
            <a:ext cx="779930" cy="779930"/>
          </a:xfrm>
          <a:prstGeom prst="rect">
            <a:avLst/>
          </a:prstGeom>
        </p:spPr>
      </p:pic>
      <p:sp>
        <p:nvSpPr>
          <p:cNvPr id="3" name="Tittel 2">
            <a:extLst>
              <a:ext uri="{FF2B5EF4-FFF2-40B4-BE49-F238E27FC236}">
                <a16:creationId xmlns:a16="http://schemas.microsoft.com/office/drawing/2014/main" id="{402123BD-B997-F207-2822-3FBCDEE73377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764242" y="-446247"/>
            <a:ext cx="7886700" cy="446247"/>
          </a:xfrm>
        </p:spPr>
        <p:txBody>
          <a:bodyPr/>
          <a:lstStyle/>
          <a:p>
            <a:r>
              <a:rPr lang="nb-NO" noProof="1"/>
              <a:t>Illustrasjonsbilde. Lokalene til Fakultet for kunst, musikk og design.</a:t>
            </a:r>
          </a:p>
        </p:txBody>
      </p:sp>
    </p:spTree>
    <p:extLst>
      <p:ext uri="{BB962C8B-B14F-4D97-AF65-F5344CB8AC3E}">
        <p14:creationId xmlns:p14="http://schemas.microsoft.com/office/powerpoint/2010/main" val="1590991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FE12ED-6A7C-D04E-97FD-17012CB9FF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 noProof="1">
                <a:ea typeface="+mj-lt"/>
                <a:cs typeface="+mj-lt"/>
              </a:rPr>
              <a:t>Fakultet for kunst, musikk og design</a:t>
            </a:r>
            <a:endParaRPr lang="nb-NO" noProof="1"/>
          </a:p>
        </p:txBody>
      </p:sp>
      <p:sp>
        <p:nvSpPr>
          <p:cNvPr id="3" name="Plassholder for tekst 2">
            <a:extLst>
              <a:ext uri="{FF2B5EF4-FFF2-40B4-BE49-F238E27FC236}">
                <a16:creationId xmlns:a16="http://schemas.microsoft.com/office/drawing/2014/main" id="{7EC21CA9-5F45-9E5A-8929-D66496433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nb-NO" noProof="1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FC0D01-CA41-0B39-4EC9-1D81CEAFA667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 vert="horz" lIns="0" tIns="0" rIns="0" bIns="0" rtlCol="0" anchor="t">
            <a:noAutofit/>
          </a:bodyPr>
          <a:lstStyle/>
          <a:p>
            <a:pPr>
              <a:lnSpc>
                <a:spcPct val="100000"/>
              </a:lnSpc>
            </a:pPr>
            <a:r>
              <a:rPr lang="nb-NO" noProof="1">
                <a:ea typeface="Calibri"/>
                <a:cs typeface="Calibri"/>
              </a:rPr>
              <a:t>3 institutter</a:t>
            </a:r>
            <a:endParaRPr lang="nb-NO" noProof="1"/>
          </a:p>
          <a:p>
            <a:pPr marL="385286" lvl="1" indent="-128111">
              <a:lnSpc>
                <a:spcPct val="100000"/>
              </a:lnSpc>
            </a:pPr>
            <a:r>
              <a:rPr lang="nb-NO" sz="1800" noProof="1">
                <a:ea typeface="Calibri"/>
                <a:cs typeface="Calibri"/>
              </a:rPr>
              <a:t>Kunstakademiet – Institutt for samtidskunst</a:t>
            </a:r>
          </a:p>
          <a:p>
            <a:pPr marL="385286" lvl="1" indent="-128111">
              <a:lnSpc>
                <a:spcPct val="100000"/>
              </a:lnSpc>
            </a:pPr>
            <a:r>
              <a:rPr lang="nb-NO" sz="1800" noProof="1">
                <a:ea typeface="+mn-lt"/>
                <a:cs typeface="+mn-lt"/>
              </a:rPr>
              <a:t>Griegakademiet </a:t>
            </a:r>
            <a:r>
              <a:rPr lang="nb-NO" sz="1800" noProof="1">
                <a:ea typeface="Calibri"/>
                <a:cs typeface="Calibri"/>
              </a:rPr>
              <a:t>–</a:t>
            </a:r>
            <a:r>
              <a:rPr lang="nb-NO" sz="1800" noProof="1">
                <a:ea typeface="+mn-lt"/>
                <a:cs typeface="+mn-lt"/>
              </a:rPr>
              <a:t> Institutt for musikk</a:t>
            </a:r>
          </a:p>
          <a:p>
            <a:pPr marL="385286" lvl="1" indent="-128111">
              <a:lnSpc>
                <a:spcPct val="100000"/>
              </a:lnSpc>
            </a:pPr>
            <a:r>
              <a:rPr lang="nb-NO" sz="1800" noProof="1">
                <a:ea typeface="+mn-lt"/>
                <a:cs typeface="+mn-lt"/>
              </a:rPr>
              <a:t>Institutt for design</a:t>
            </a:r>
            <a:endParaRPr lang="nb-NO" sz="1800" noProof="1">
              <a:ea typeface="Calibri"/>
              <a:cs typeface="Calibri"/>
            </a:endParaRPr>
          </a:p>
          <a:p>
            <a:pPr>
              <a:lnSpc>
                <a:spcPct val="100000"/>
              </a:lnSpc>
            </a:pPr>
            <a:r>
              <a:rPr lang="nb-NO" noProof="1">
                <a:ea typeface="Calibri"/>
                <a:cs typeface="Calibri"/>
              </a:rPr>
              <a:t>645 studenter</a:t>
            </a:r>
          </a:p>
          <a:p>
            <a:pPr>
              <a:lnSpc>
                <a:spcPct val="100000"/>
              </a:lnSpc>
            </a:pPr>
            <a:r>
              <a:rPr lang="nb-NO" noProof="1">
                <a:ea typeface="Calibri"/>
                <a:cs typeface="Calibri"/>
              </a:rPr>
              <a:t>10 studieprogram</a:t>
            </a:r>
          </a:p>
        </p:txBody>
      </p:sp>
    </p:spTree>
    <p:extLst>
      <p:ext uri="{BB962C8B-B14F-4D97-AF65-F5344CB8AC3E}">
        <p14:creationId xmlns:p14="http://schemas.microsoft.com/office/powerpoint/2010/main" val="339811049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lassholder for bilde 4" descr="Et illustrasjonsbilde som viser Sydneshaugen skole ved Universitetet i Bergen.">
            <a:extLst>
              <a:ext uri="{FF2B5EF4-FFF2-40B4-BE49-F238E27FC236}">
                <a16:creationId xmlns:a16="http://schemas.microsoft.com/office/drawing/2014/main" id="{9A8F111C-B7B1-0EF1-8565-77B4D80C0C2A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37" r="137"/>
          <a:stretch/>
        </p:blipFill>
        <p:spPr/>
      </p:pic>
      <p:pic>
        <p:nvPicPr>
          <p:cNvPr id="2" name="Bilde 1">
            <a:extLst>
              <a:ext uri="{FF2B5EF4-FFF2-40B4-BE49-F238E27FC236}">
                <a16:creationId xmlns:a16="http://schemas.microsoft.com/office/drawing/2014/main" id="{3534D6C1-F009-8934-472B-317C68284C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871012" y="3872799"/>
            <a:ext cx="779930" cy="779930"/>
          </a:xfrm>
          <a:prstGeom prst="rect">
            <a:avLst/>
          </a:prstGeom>
        </p:spPr>
      </p:pic>
      <p:sp>
        <p:nvSpPr>
          <p:cNvPr id="3" name="Tittel 2">
            <a:extLst>
              <a:ext uri="{FF2B5EF4-FFF2-40B4-BE49-F238E27FC236}">
                <a16:creationId xmlns:a16="http://schemas.microsoft.com/office/drawing/2014/main" id="{6D33ADC7-4349-0013-6EDE-62DDB7C7B59C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837883" y="-453681"/>
            <a:ext cx="6469004" cy="446247"/>
          </a:xfrm>
        </p:spPr>
        <p:txBody>
          <a:bodyPr/>
          <a:lstStyle/>
          <a:p>
            <a:r>
              <a:rPr lang="nb-NO" noProof="1"/>
              <a:t>Illustrasjonsbilde. Sydnes skole, deler av lokalene til Det humanistiske fakultet. </a:t>
            </a:r>
          </a:p>
        </p:txBody>
      </p:sp>
    </p:spTree>
    <p:extLst>
      <p:ext uri="{BB962C8B-B14F-4D97-AF65-F5344CB8AC3E}">
        <p14:creationId xmlns:p14="http://schemas.microsoft.com/office/powerpoint/2010/main" val="194338761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FE12ED-6A7C-D04E-97FD-17012CB9FF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 noProof="1">
                <a:cs typeface="Times New Roman"/>
              </a:rPr>
              <a:t>Det humanistiske fakultet</a:t>
            </a:r>
            <a:endParaRPr lang="nb-NO" noProof="1"/>
          </a:p>
        </p:txBody>
      </p:sp>
      <p:sp>
        <p:nvSpPr>
          <p:cNvPr id="5" name="Plassholder for tekst 4">
            <a:extLst>
              <a:ext uri="{FF2B5EF4-FFF2-40B4-BE49-F238E27FC236}">
                <a16:creationId xmlns:a16="http://schemas.microsoft.com/office/drawing/2014/main" id="{DB4430DC-F4E9-D2DE-22B2-7990FAD6D3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nb-NO" noProof="1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FC0D01-CA41-0B39-4EC9-1D81CEAFA667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 vert="horz" lIns="0" tIns="0" rIns="0" bIns="0" rtlCol="0" anchor="t">
            <a:noAutofit/>
          </a:bodyPr>
          <a:lstStyle/>
          <a:p>
            <a:pPr>
              <a:lnSpc>
                <a:spcPct val="100000"/>
              </a:lnSpc>
            </a:pPr>
            <a:r>
              <a:rPr lang="nb-NO" noProof="1">
                <a:ea typeface="Calibri"/>
                <a:cs typeface="Calibri"/>
              </a:rPr>
              <a:t>4 institutt og to sentre</a:t>
            </a:r>
          </a:p>
          <a:p>
            <a:pPr marL="385445" lvl="1" indent="-128270">
              <a:lnSpc>
                <a:spcPct val="100000"/>
              </a:lnSpc>
            </a:pPr>
            <a:r>
              <a:rPr lang="nb-NO" sz="1800" noProof="1">
                <a:ea typeface="+mn-lt"/>
                <a:cs typeface="+mn-lt"/>
              </a:rPr>
              <a:t>Institutt for fremmedspråk</a:t>
            </a:r>
          </a:p>
          <a:p>
            <a:pPr marL="385445" lvl="1" indent="-128270">
              <a:lnSpc>
                <a:spcPct val="100000"/>
              </a:lnSpc>
            </a:pPr>
            <a:r>
              <a:rPr lang="nb-NO" sz="1800" noProof="1">
                <a:ea typeface="+mn-lt"/>
                <a:cs typeface="+mn-lt"/>
              </a:rPr>
              <a:t>Institutt for filosofi og førstesemesterstudier          </a:t>
            </a:r>
          </a:p>
          <a:p>
            <a:pPr marL="385445" lvl="1" indent="-128270">
              <a:lnSpc>
                <a:spcPct val="100000"/>
              </a:lnSpc>
            </a:pPr>
            <a:r>
              <a:rPr lang="nb-NO" sz="1800" noProof="1">
                <a:ea typeface="+mn-lt"/>
                <a:cs typeface="+mn-lt"/>
              </a:rPr>
              <a:t>Institutt for arkeologi, historie, kultur- og religionsvitenskap</a:t>
            </a:r>
          </a:p>
          <a:p>
            <a:pPr marL="385445" lvl="1" indent="-128270">
              <a:lnSpc>
                <a:spcPct val="100000"/>
              </a:lnSpc>
            </a:pPr>
            <a:r>
              <a:rPr lang="nb-NO" sz="1800" noProof="1">
                <a:ea typeface="+mn-lt"/>
                <a:cs typeface="+mn-lt"/>
              </a:rPr>
              <a:t>Institutt for lingvistiske, litterære og estetiske studier</a:t>
            </a:r>
          </a:p>
          <a:p>
            <a:pPr marL="385445" lvl="1" indent="-128270">
              <a:lnSpc>
                <a:spcPct val="100000"/>
              </a:lnSpc>
            </a:pPr>
            <a:r>
              <a:rPr lang="nb-NO" sz="1800" noProof="1">
                <a:ea typeface="+mn-lt"/>
                <a:cs typeface="+mn-lt"/>
              </a:rPr>
              <a:t>Senter for kvinne- og kjønnsforskning</a:t>
            </a:r>
          </a:p>
          <a:p>
            <a:pPr marL="385445" lvl="1" indent="-128270">
              <a:lnSpc>
                <a:spcPct val="100000"/>
              </a:lnSpc>
            </a:pPr>
            <a:r>
              <a:rPr lang="nb-NO" sz="1800" noProof="1">
                <a:ea typeface="+mn-lt"/>
                <a:cs typeface="+mn-lt"/>
              </a:rPr>
              <a:t>Senter for vitenskapsteori</a:t>
            </a:r>
          </a:p>
          <a:p>
            <a:pPr>
              <a:lnSpc>
                <a:spcPct val="100000"/>
              </a:lnSpc>
            </a:pPr>
            <a:r>
              <a:rPr lang="nb-NO" noProof="1">
                <a:ea typeface="Calibri"/>
                <a:cs typeface="Calibri"/>
              </a:rPr>
              <a:t>3 640 studenter</a:t>
            </a:r>
          </a:p>
          <a:p>
            <a:pPr>
              <a:lnSpc>
                <a:spcPct val="100000"/>
              </a:lnSpc>
            </a:pPr>
            <a:r>
              <a:rPr lang="nb-NO" noProof="1">
                <a:ea typeface="Calibri"/>
                <a:cs typeface="Calibri"/>
              </a:rPr>
              <a:t>2 Senter for fremragende forskning (SFF)</a:t>
            </a:r>
          </a:p>
        </p:txBody>
      </p:sp>
    </p:spTree>
    <p:extLst>
      <p:ext uri="{BB962C8B-B14F-4D97-AF65-F5344CB8AC3E}">
        <p14:creationId xmlns:p14="http://schemas.microsoft.com/office/powerpoint/2010/main" val="113580702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lassholder for bilde 4" descr="Illustrasjonsbilde som viser bygget til det juridiske fakultet ved Universitetet i Bergen.">
            <a:extLst>
              <a:ext uri="{FF2B5EF4-FFF2-40B4-BE49-F238E27FC236}">
                <a16:creationId xmlns:a16="http://schemas.microsoft.com/office/drawing/2014/main" id="{20953B7D-6F99-FB75-9E2E-0E71ADA718B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759" b="7759"/>
          <a:stretch/>
        </p:blipFill>
        <p:spPr/>
      </p:pic>
      <p:pic>
        <p:nvPicPr>
          <p:cNvPr id="2" name="Bilde 1">
            <a:extLst>
              <a:ext uri="{FF2B5EF4-FFF2-40B4-BE49-F238E27FC236}">
                <a16:creationId xmlns:a16="http://schemas.microsoft.com/office/drawing/2014/main" id="{DC9AD057-2CB3-6452-6BCD-BC2A2FBF2B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871012" y="3872799"/>
            <a:ext cx="779930" cy="779930"/>
          </a:xfrm>
          <a:prstGeom prst="rect">
            <a:avLst/>
          </a:prstGeom>
        </p:spPr>
      </p:pic>
      <p:sp>
        <p:nvSpPr>
          <p:cNvPr id="3" name="Tittel 2">
            <a:extLst>
              <a:ext uri="{FF2B5EF4-FFF2-40B4-BE49-F238E27FC236}">
                <a16:creationId xmlns:a16="http://schemas.microsoft.com/office/drawing/2014/main" id="{260D7B9B-C03A-671B-968B-2362A8FCC252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764242" y="-446247"/>
            <a:ext cx="7886700" cy="446247"/>
          </a:xfrm>
        </p:spPr>
        <p:txBody>
          <a:bodyPr/>
          <a:lstStyle/>
          <a:p>
            <a:r>
              <a:rPr lang="nb-NO" noProof="1"/>
              <a:t>Illustrasjonsbilde. Jusbygget på Dragefjellet.</a:t>
            </a:r>
          </a:p>
        </p:txBody>
      </p:sp>
    </p:spTree>
    <p:extLst>
      <p:ext uri="{BB962C8B-B14F-4D97-AF65-F5344CB8AC3E}">
        <p14:creationId xmlns:p14="http://schemas.microsoft.com/office/powerpoint/2010/main" val="249856789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FE12ED-6A7C-D04E-97FD-17012CB9FF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 noProof="1">
                <a:cs typeface="Times New Roman"/>
              </a:rPr>
              <a:t>Det juridiske fakultet</a:t>
            </a:r>
            <a:endParaRPr lang="nb-NO" noProof="1"/>
          </a:p>
        </p:txBody>
      </p:sp>
      <p:sp>
        <p:nvSpPr>
          <p:cNvPr id="5" name="Plassholder for tekst 4">
            <a:extLst>
              <a:ext uri="{FF2B5EF4-FFF2-40B4-BE49-F238E27FC236}">
                <a16:creationId xmlns:a16="http://schemas.microsoft.com/office/drawing/2014/main" id="{54CE6AC4-4472-5B65-8B6C-2C8B215ABA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nb-NO" noProof="1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FC0D01-CA41-0B39-4EC9-1D81CEAFA667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 vert="horz" lIns="0" tIns="0" rIns="0" bIns="0" rtlCol="0" anchor="t">
            <a:noAutofit/>
          </a:bodyPr>
          <a:lstStyle/>
          <a:p>
            <a:pPr marL="295327" indent="-214313">
              <a:lnSpc>
                <a:spcPct val="100000"/>
              </a:lnSpc>
            </a:pPr>
            <a:r>
              <a:rPr lang="nb-NO" noProof="1">
                <a:ea typeface="+mn-lt"/>
                <a:cs typeface="+mn-lt"/>
              </a:rPr>
              <a:t>Et av Norges mest populære studier</a:t>
            </a:r>
          </a:p>
          <a:p>
            <a:pPr marL="295327" indent="-214313">
              <a:lnSpc>
                <a:spcPct val="100000"/>
              </a:lnSpc>
            </a:pPr>
            <a:r>
              <a:rPr lang="nb-NO" noProof="1">
                <a:ea typeface="Calibri"/>
                <a:cs typeface="Calibri"/>
              </a:rPr>
              <a:t>2 460 studenter</a:t>
            </a:r>
          </a:p>
          <a:p>
            <a:pPr marL="295327" indent="-214313">
              <a:lnSpc>
                <a:spcPct val="100000"/>
              </a:lnSpc>
            </a:pPr>
            <a:r>
              <a:rPr lang="nb-NO" noProof="1">
                <a:ea typeface="+mn-lt"/>
                <a:cs typeface="Calibri"/>
              </a:rPr>
              <a:t>4 senter: </a:t>
            </a:r>
          </a:p>
          <a:p>
            <a:pPr marL="471488" lvl="1" indent="-214313">
              <a:lnSpc>
                <a:spcPct val="100000"/>
              </a:lnSpc>
            </a:pPr>
            <a:r>
              <a:rPr lang="nb-NO" sz="1800" noProof="1"/>
              <a:t>Dragefjellet lærings- og formidlingssenter (DLF)</a:t>
            </a:r>
          </a:p>
          <a:p>
            <a:pPr marL="471488" lvl="1" indent="-214313">
              <a:lnSpc>
                <a:spcPct val="100000"/>
              </a:lnSpc>
            </a:pPr>
            <a:r>
              <a:rPr lang="nb-NO" sz="1800" noProof="1"/>
              <a:t>The Centre on the Europeanization of Norwegian Law (CENTENOL) </a:t>
            </a:r>
          </a:p>
          <a:p>
            <a:pPr marL="471488" lvl="1" indent="-214313">
              <a:lnSpc>
                <a:spcPct val="100000"/>
              </a:lnSpc>
            </a:pPr>
            <a:r>
              <a:rPr lang="nb-NO" sz="1800" noProof="1">
                <a:ea typeface="Calibri"/>
                <a:cs typeface="Calibri"/>
              </a:rPr>
              <a:t>Bergen Center for Competition Law and Ecomics (BECCLE)</a:t>
            </a:r>
          </a:p>
          <a:p>
            <a:pPr marL="471488" lvl="1" indent="-214313">
              <a:lnSpc>
                <a:spcPct val="100000"/>
              </a:lnSpc>
            </a:pPr>
            <a:r>
              <a:rPr lang="nb-NO" sz="1800" noProof="1">
                <a:ea typeface="Calibri"/>
                <a:cs typeface="Calibri"/>
              </a:rPr>
              <a:t>COAST Law Center</a:t>
            </a:r>
          </a:p>
        </p:txBody>
      </p:sp>
    </p:spTree>
    <p:extLst>
      <p:ext uri="{BB962C8B-B14F-4D97-AF65-F5344CB8AC3E}">
        <p14:creationId xmlns:p14="http://schemas.microsoft.com/office/powerpoint/2010/main" val="270484929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lassholder for bilde 4" descr="Et illustrasjonsbilde som viser odontologibygget ved Universitetet i Bergen.">
            <a:extLst>
              <a:ext uri="{FF2B5EF4-FFF2-40B4-BE49-F238E27FC236}">
                <a16:creationId xmlns:a16="http://schemas.microsoft.com/office/drawing/2014/main" id="{DE4299A6-7555-45A8-8E28-0982021726E0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8" r="18"/>
          <a:stretch/>
        </p:blipFill>
        <p:spPr/>
      </p:pic>
      <p:pic>
        <p:nvPicPr>
          <p:cNvPr id="2" name="Bilde 1">
            <a:extLst>
              <a:ext uri="{FF2B5EF4-FFF2-40B4-BE49-F238E27FC236}">
                <a16:creationId xmlns:a16="http://schemas.microsoft.com/office/drawing/2014/main" id="{C8DDFAEE-F35B-151A-6D8A-69E6632CA3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871012" y="3872799"/>
            <a:ext cx="779930" cy="779930"/>
          </a:xfrm>
          <a:prstGeom prst="rect">
            <a:avLst/>
          </a:prstGeom>
        </p:spPr>
      </p:pic>
      <p:sp>
        <p:nvSpPr>
          <p:cNvPr id="3" name="Tittel 2">
            <a:extLst>
              <a:ext uri="{FF2B5EF4-FFF2-40B4-BE49-F238E27FC236}">
                <a16:creationId xmlns:a16="http://schemas.microsoft.com/office/drawing/2014/main" id="{4A8EA7A2-2EB9-1C98-CF35-6A17B259EF0D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628649" y="-446247"/>
            <a:ext cx="7886700" cy="446247"/>
          </a:xfrm>
        </p:spPr>
        <p:txBody>
          <a:bodyPr/>
          <a:lstStyle/>
          <a:p>
            <a:r>
              <a:rPr lang="nb-NO" noProof="1"/>
              <a:t>Illustrasjonsbilde. Utenfor odontologibygget.</a:t>
            </a:r>
          </a:p>
        </p:txBody>
      </p:sp>
    </p:spTree>
    <p:extLst>
      <p:ext uri="{BB962C8B-B14F-4D97-AF65-F5344CB8AC3E}">
        <p14:creationId xmlns:p14="http://schemas.microsoft.com/office/powerpoint/2010/main" val="160827078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FE12ED-6A7C-D04E-97FD-17012CB9FF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 noProof="1">
                <a:cs typeface="Times New Roman"/>
              </a:rPr>
              <a:t>Det medisinske fakultet</a:t>
            </a:r>
            <a:endParaRPr lang="nb-NO" noProof="1"/>
          </a:p>
        </p:txBody>
      </p:sp>
      <p:sp>
        <p:nvSpPr>
          <p:cNvPr id="6" name="Plassholder for tekst 5">
            <a:extLst>
              <a:ext uri="{FF2B5EF4-FFF2-40B4-BE49-F238E27FC236}">
                <a16:creationId xmlns:a16="http://schemas.microsoft.com/office/drawing/2014/main" id="{60281CF3-45DF-56D0-F335-50B0B36297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nb-NO" noProof="1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FC0D01-CA41-0B39-4EC9-1D81CEAFA667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 vert="horz" lIns="0" tIns="0" rIns="0" bIns="0" rtlCol="0" anchor="t">
            <a:noAutofit/>
          </a:bodyPr>
          <a:lstStyle/>
          <a:p>
            <a:pPr>
              <a:lnSpc>
                <a:spcPct val="100000"/>
              </a:lnSpc>
            </a:pPr>
            <a:r>
              <a:rPr lang="nb-NO" noProof="1">
                <a:latin typeface="Calibri"/>
                <a:ea typeface="Calibri"/>
                <a:cs typeface="Calibri"/>
              </a:rPr>
              <a:t>5 institutt</a:t>
            </a:r>
          </a:p>
          <a:p>
            <a:pPr marL="385445" lvl="1" indent="-128270">
              <a:lnSpc>
                <a:spcPct val="100000"/>
              </a:lnSpc>
            </a:pPr>
            <a:r>
              <a:rPr lang="nb-NO" sz="1800" noProof="1">
                <a:latin typeface="Calibri"/>
                <a:ea typeface="+mn-lt"/>
                <a:cs typeface="Calibri"/>
              </a:rPr>
              <a:t>Institutt for biomedisin</a:t>
            </a:r>
          </a:p>
          <a:p>
            <a:pPr marL="385445" lvl="1" indent="-128270">
              <a:lnSpc>
                <a:spcPct val="100000"/>
              </a:lnSpc>
            </a:pPr>
            <a:r>
              <a:rPr lang="nb-NO" sz="1800" noProof="1">
                <a:latin typeface="Calibri"/>
                <a:ea typeface="+mn-lt"/>
                <a:cs typeface="Calibri"/>
              </a:rPr>
              <a:t>Klinisk instiutt 1 og Klinisk institutt 2</a:t>
            </a:r>
          </a:p>
          <a:p>
            <a:pPr marL="385445" lvl="1" indent="-128270">
              <a:lnSpc>
                <a:spcPct val="100000"/>
              </a:lnSpc>
            </a:pPr>
            <a:r>
              <a:rPr lang="nb-NO" sz="1800" noProof="1">
                <a:latin typeface="Calibri"/>
                <a:ea typeface="+mn-lt"/>
                <a:cs typeface="Calibri"/>
              </a:rPr>
              <a:t>Institutt for klinisk odontologi</a:t>
            </a:r>
          </a:p>
          <a:p>
            <a:pPr marL="385445" lvl="1" indent="-128270">
              <a:lnSpc>
                <a:spcPct val="100000"/>
              </a:lnSpc>
            </a:pPr>
            <a:r>
              <a:rPr lang="nb-NO" sz="1800" noProof="1">
                <a:latin typeface="Calibri"/>
                <a:ea typeface="+mn-lt"/>
                <a:cs typeface="Calibri"/>
              </a:rPr>
              <a:t>Institutt for global helse og samfunnsmedisin</a:t>
            </a:r>
          </a:p>
          <a:p>
            <a:pPr>
              <a:lnSpc>
                <a:spcPct val="100000"/>
              </a:lnSpc>
              <a:defRPr/>
            </a:pPr>
            <a:r>
              <a:rPr lang="nb-NO" noProof="1">
                <a:latin typeface="Calibri"/>
                <a:ea typeface="+mn-lt"/>
                <a:cs typeface="Calibri"/>
              </a:rPr>
              <a:t>2 441 studenter</a:t>
            </a:r>
          </a:p>
          <a:p>
            <a:pPr>
              <a:lnSpc>
                <a:spcPct val="100000"/>
              </a:lnSpc>
            </a:pPr>
            <a:r>
              <a:rPr lang="nb-NO" noProof="1">
                <a:latin typeface="Calibri"/>
                <a:ea typeface="Calibri"/>
                <a:cs typeface="Calibri"/>
              </a:rPr>
              <a:t>1 Senter for fremragende forskning</a:t>
            </a:r>
          </a:p>
          <a:p>
            <a:pPr>
              <a:lnSpc>
                <a:spcPct val="100000"/>
              </a:lnSpc>
            </a:pPr>
            <a:r>
              <a:rPr lang="nb-NO" noProof="1">
                <a:latin typeface="Calibri"/>
                <a:ea typeface="Calibri"/>
                <a:cs typeface="Calibri"/>
              </a:rPr>
              <a:t>2 </a:t>
            </a:r>
            <a:r>
              <a:rPr lang="nb-NO" noProof="1">
                <a:latin typeface="Calibri"/>
                <a:ea typeface="+mn-lt"/>
                <a:cs typeface="Calibri"/>
              </a:rPr>
              <a:t>K.G. Jebsen Centres for Medical Research</a:t>
            </a:r>
          </a:p>
          <a:p>
            <a:pPr>
              <a:lnSpc>
                <a:spcPct val="100000"/>
              </a:lnSpc>
            </a:pPr>
            <a:endParaRPr lang="nb-NO" noProof="1">
              <a:latin typeface="Calibri" panose="020F0502020204030204" pitchFamily="34" charset="0"/>
              <a:ea typeface="Calibri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873424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lassholder for bilde 4" descr="Et illustrasjonsbilde som viser realfagbygget ved Universitetet i Bergen.">
            <a:extLst>
              <a:ext uri="{FF2B5EF4-FFF2-40B4-BE49-F238E27FC236}">
                <a16:creationId xmlns:a16="http://schemas.microsoft.com/office/drawing/2014/main" id="{E2C8CFBF-52D9-4F18-AF22-1B030F4C65A8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3" r="13"/>
          <a:stretch/>
        </p:blipFill>
        <p:spPr/>
      </p:pic>
      <p:pic>
        <p:nvPicPr>
          <p:cNvPr id="2" name="Bilde 1">
            <a:extLst>
              <a:ext uri="{FF2B5EF4-FFF2-40B4-BE49-F238E27FC236}">
                <a16:creationId xmlns:a16="http://schemas.microsoft.com/office/drawing/2014/main" id="{6C6EA349-ECF0-C7B6-70D0-9C4BC33F47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871012" y="3872799"/>
            <a:ext cx="779930" cy="779930"/>
          </a:xfrm>
          <a:prstGeom prst="rect">
            <a:avLst/>
          </a:prstGeom>
        </p:spPr>
      </p:pic>
      <p:sp>
        <p:nvSpPr>
          <p:cNvPr id="3" name="Tittel 2">
            <a:extLst>
              <a:ext uri="{FF2B5EF4-FFF2-40B4-BE49-F238E27FC236}">
                <a16:creationId xmlns:a16="http://schemas.microsoft.com/office/drawing/2014/main" id="{3821C3C0-AAC8-7CBF-E6E0-7986FF1070DA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764242" y="-446247"/>
            <a:ext cx="7886700" cy="446247"/>
          </a:xfrm>
        </p:spPr>
        <p:txBody>
          <a:bodyPr/>
          <a:lstStyle/>
          <a:p>
            <a:r>
              <a:rPr lang="nb-NO" noProof="1"/>
              <a:t>Illustrasjonsbilde. Eksteriørbilde av Realfagbygget.</a:t>
            </a:r>
          </a:p>
        </p:txBody>
      </p:sp>
    </p:spTree>
    <p:extLst>
      <p:ext uri="{BB962C8B-B14F-4D97-AF65-F5344CB8AC3E}">
        <p14:creationId xmlns:p14="http://schemas.microsoft.com/office/powerpoint/2010/main" val="351053843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FE12ED-6A7C-D04E-97FD-17012CB9FF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 noProof="1">
                <a:ea typeface="+mj-lt"/>
                <a:cs typeface="+mj-lt"/>
              </a:rPr>
              <a:t>Fakultet for naturvitenskap og teknologi</a:t>
            </a:r>
            <a:endParaRPr lang="nb-NO" noProof="1"/>
          </a:p>
        </p:txBody>
      </p:sp>
      <p:sp>
        <p:nvSpPr>
          <p:cNvPr id="3" name="Plassholder for tekst 2">
            <a:extLst>
              <a:ext uri="{FF2B5EF4-FFF2-40B4-BE49-F238E27FC236}">
                <a16:creationId xmlns:a16="http://schemas.microsoft.com/office/drawing/2014/main" id="{4FEFBDFD-5A78-92C3-DCC7-235D709EFB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nb-NO" noProof="1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FC0D01-CA41-0B39-4EC9-1D81CEAFA667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 vert="horz" lIns="0" tIns="0" rIns="0" bIns="0" rtlCol="0" anchor="t">
            <a:noAutofit/>
          </a:bodyPr>
          <a:lstStyle/>
          <a:p>
            <a:pPr>
              <a:lnSpc>
                <a:spcPct val="100000"/>
              </a:lnSpc>
            </a:pPr>
            <a:r>
              <a:rPr lang="nb-NO" noProof="1">
                <a:ea typeface="Calibri"/>
                <a:cs typeface="Calibri"/>
              </a:rPr>
              <a:t>7 institutt</a:t>
            </a:r>
          </a:p>
          <a:p>
            <a:pPr lvl="1">
              <a:lnSpc>
                <a:spcPct val="100000"/>
              </a:lnSpc>
            </a:pPr>
            <a:r>
              <a:rPr lang="nb-NO" sz="1800" noProof="1">
                <a:ea typeface="+mn-lt"/>
                <a:cs typeface="+mn-lt"/>
              </a:rPr>
              <a:t>Institutt for biovitenskap</a:t>
            </a:r>
            <a:endParaRPr lang="nb-NO" sz="1800" noProof="1">
              <a:ea typeface="+mn-lt"/>
              <a:cs typeface="Calibri"/>
            </a:endParaRPr>
          </a:p>
          <a:p>
            <a:pPr lvl="1">
              <a:lnSpc>
                <a:spcPct val="100000"/>
              </a:lnSpc>
            </a:pPr>
            <a:r>
              <a:rPr lang="nb-NO" sz="1800" noProof="1">
                <a:ea typeface="+mn-lt"/>
                <a:cs typeface="+mn-lt"/>
              </a:rPr>
              <a:t>Kjemisk institutt</a:t>
            </a:r>
            <a:endParaRPr lang="nb-NO" sz="1800" noProof="1">
              <a:ea typeface="+mn-lt"/>
              <a:cs typeface="Calibri"/>
            </a:endParaRPr>
          </a:p>
          <a:p>
            <a:pPr lvl="1">
              <a:lnSpc>
                <a:spcPct val="100000"/>
              </a:lnSpc>
            </a:pPr>
            <a:r>
              <a:rPr lang="nb-NO" sz="1800" noProof="1">
                <a:ea typeface="+mn-lt"/>
                <a:cs typeface="+mn-lt"/>
              </a:rPr>
              <a:t>Institutt for geovitenskap</a:t>
            </a:r>
            <a:endParaRPr lang="nb-NO" sz="1800" noProof="1">
              <a:ea typeface="+mn-lt"/>
              <a:cs typeface="Calibri"/>
            </a:endParaRPr>
          </a:p>
          <a:p>
            <a:pPr lvl="1">
              <a:lnSpc>
                <a:spcPct val="100000"/>
              </a:lnSpc>
            </a:pPr>
            <a:r>
              <a:rPr lang="nb-NO" sz="1800" noProof="1">
                <a:ea typeface="+mn-lt"/>
                <a:cs typeface="+mn-lt"/>
              </a:rPr>
              <a:t>Institutt for informatikk</a:t>
            </a:r>
          </a:p>
          <a:p>
            <a:pPr lvl="1">
              <a:lnSpc>
                <a:spcPct val="100000"/>
              </a:lnSpc>
            </a:pPr>
            <a:r>
              <a:rPr lang="nb-NO" sz="1800" noProof="1">
                <a:ea typeface="+mn-lt"/>
                <a:cs typeface="+mn-lt"/>
              </a:rPr>
              <a:t>Matematisk institutt</a:t>
            </a:r>
          </a:p>
          <a:p>
            <a:pPr lvl="1">
              <a:lnSpc>
                <a:spcPct val="100000"/>
              </a:lnSpc>
            </a:pPr>
            <a:r>
              <a:rPr lang="nb-NO" sz="1800" noProof="1">
                <a:ea typeface="+mn-lt"/>
                <a:cs typeface="+mn-lt"/>
              </a:rPr>
              <a:t>Institutt for fysikk og teknologi</a:t>
            </a:r>
            <a:endParaRPr lang="nb-NO" sz="1800" noProof="1">
              <a:ea typeface="+mn-lt"/>
              <a:cs typeface="Calibri"/>
            </a:endParaRPr>
          </a:p>
          <a:p>
            <a:pPr lvl="1">
              <a:lnSpc>
                <a:spcPct val="100000"/>
              </a:lnSpc>
            </a:pPr>
            <a:r>
              <a:rPr lang="nb-NO" sz="1800" noProof="1">
                <a:ea typeface="+mn-lt"/>
                <a:cs typeface="+mn-lt"/>
              </a:rPr>
              <a:t>Geofysisk institutt</a:t>
            </a:r>
            <a:endParaRPr lang="nb-NO" sz="1800" noProof="1">
              <a:ea typeface="Calibri"/>
              <a:cs typeface="Calibri"/>
            </a:endParaRPr>
          </a:p>
          <a:p>
            <a:pPr>
              <a:lnSpc>
                <a:spcPct val="100000"/>
              </a:lnSpc>
            </a:pPr>
            <a:r>
              <a:rPr lang="nb-NO" noProof="1">
                <a:ea typeface="Calibri"/>
                <a:cs typeface="Calibri"/>
              </a:rPr>
              <a:t>3 789 studenter</a:t>
            </a:r>
          </a:p>
          <a:p>
            <a:pPr>
              <a:lnSpc>
                <a:spcPct val="100000"/>
              </a:lnSpc>
            </a:pPr>
            <a:r>
              <a:rPr lang="nb-NO" noProof="1">
                <a:ea typeface="Calibri"/>
                <a:cs typeface="Calibri"/>
              </a:rPr>
              <a:t>Verdensledende forskningsmiljø innen havforskning</a:t>
            </a:r>
          </a:p>
          <a:p>
            <a:pPr marL="0" indent="0">
              <a:lnSpc>
                <a:spcPct val="100000"/>
              </a:lnSpc>
              <a:buNone/>
            </a:pPr>
            <a:endParaRPr lang="nb-NO" noProof="1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4910897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8DAC24-830F-8ECF-6649-857B62958B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lassholder for bilde 4" descr="Et illustrasjonsbilde som viser bygget til Alrek helseklynge.">
            <a:extLst>
              <a:ext uri="{FF2B5EF4-FFF2-40B4-BE49-F238E27FC236}">
                <a16:creationId xmlns:a16="http://schemas.microsoft.com/office/drawing/2014/main" id="{C5390A0E-A074-A1A3-3B4E-A5B8AA683531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2" b="122"/>
          <a:stretch/>
        </p:blipFill>
        <p:spPr>
          <a:xfrm>
            <a:off x="-14869" y="0"/>
            <a:ext cx="9158869" cy="5158368"/>
          </a:xfrm>
        </p:spPr>
      </p:pic>
      <p:pic>
        <p:nvPicPr>
          <p:cNvPr id="2" name="Bilde 1">
            <a:extLst>
              <a:ext uri="{FF2B5EF4-FFF2-40B4-BE49-F238E27FC236}">
                <a16:creationId xmlns:a16="http://schemas.microsoft.com/office/drawing/2014/main" id="{32663822-319E-FA63-1496-94E4BD302B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871012" y="3872799"/>
            <a:ext cx="779930" cy="779930"/>
          </a:xfrm>
          <a:prstGeom prst="rect">
            <a:avLst/>
          </a:prstGeom>
        </p:spPr>
      </p:pic>
      <p:sp>
        <p:nvSpPr>
          <p:cNvPr id="3" name="Tittel 2">
            <a:extLst>
              <a:ext uri="{FF2B5EF4-FFF2-40B4-BE49-F238E27FC236}">
                <a16:creationId xmlns:a16="http://schemas.microsoft.com/office/drawing/2014/main" id="{A6C26C6B-472E-C2E8-1325-1D75C0EA111D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764242" y="-423387"/>
            <a:ext cx="7886700" cy="446247"/>
          </a:xfrm>
        </p:spPr>
        <p:txBody>
          <a:bodyPr/>
          <a:lstStyle/>
          <a:p>
            <a:r>
              <a:rPr lang="nb-NO" noProof="1"/>
              <a:t>Illustrasjonsbilde. Eksteriørbilde Alrek helseklynge</a:t>
            </a:r>
          </a:p>
        </p:txBody>
      </p:sp>
    </p:spTree>
    <p:extLst>
      <p:ext uri="{BB962C8B-B14F-4D97-AF65-F5344CB8AC3E}">
        <p14:creationId xmlns:p14="http://schemas.microsoft.com/office/powerpoint/2010/main" val="16219293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FE12ED-6A7C-D04E-97FD-17012CB9FF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 noProof="1">
                <a:ea typeface="+mj-lt"/>
                <a:cs typeface="+mj-lt"/>
              </a:rPr>
              <a:t>Det psykologiske fakultet</a:t>
            </a:r>
            <a:endParaRPr lang="nb-NO" noProof="1"/>
          </a:p>
        </p:txBody>
      </p:sp>
      <p:sp>
        <p:nvSpPr>
          <p:cNvPr id="5" name="Plassholder for tekst 4">
            <a:extLst>
              <a:ext uri="{FF2B5EF4-FFF2-40B4-BE49-F238E27FC236}">
                <a16:creationId xmlns:a16="http://schemas.microsoft.com/office/drawing/2014/main" id="{2ECAEC16-1B42-DECE-8937-6375E3F84A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nb-NO" noProof="1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FC0D01-CA41-0B39-4EC9-1D81CEAFA667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 vert="horz" lIns="0" tIns="0" rIns="0" bIns="0" rtlCol="0" anchor="t">
            <a:noAutofit/>
          </a:bodyPr>
          <a:lstStyle/>
          <a:p>
            <a:pPr>
              <a:lnSpc>
                <a:spcPct val="100000"/>
              </a:lnSpc>
            </a:pPr>
            <a:r>
              <a:rPr lang="nb-NO" noProof="1">
                <a:latin typeface="Calibri" panose="020F0502020204030204" pitchFamily="34" charset="0"/>
                <a:ea typeface="Calibri"/>
                <a:cs typeface="Calibri" panose="020F0502020204030204" pitchFamily="34" charset="0"/>
              </a:rPr>
              <a:t>5 institutt og 2 sentre</a:t>
            </a:r>
          </a:p>
          <a:p>
            <a:pPr lvl="1">
              <a:lnSpc>
                <a:spcPct val="100000"/>
              </a:lnSpc>
            </a:pPr>
            <a:r>
              <a:rPr lang="nb-NO" sz="1800" noProof="1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Institutt for samfunnspsykologi</a:t>
            </a:r>
          </a:p>
          <a:p>
            <a:pPr lvl="1">
              <a:lnSpc>
                <a:spcPct val="100000"/>
              </a:lnSpc>
            </a:pPr>
            <a:r>
              <a:rPr lang="nb-NO" sz="1800" noProof="1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Institutt for helse, miljø og likeverd (HEMIL)</a:t>
            </a:r>
          </a:p>
          <a:p>
            <a:pPr lvl="1">
              <a:lnSpc>
                <a:spcPct val="100000"/>
              </a:lnSpc>
            </a:pPr>
            <a:r>
              <a:rPr lang="nb-NO" sz="1800" noProof="1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Institutt for pedagogikk</a:t>
            </a:r>
          </a:p>
          <a:p>
            <a:pPr lvl="1">
              <a:lnSpc>
                <a:spcPct val="100000"/>
              </a:lnSpc>
            </a:pPr>
            <a:r>
              <a:rPr lang="nb-NO" sz="1800" noProof="1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Institutt for klinisk og biologisk psykologi</a:t>
            </a:r>
          </a:p>
          <a:p>
            <a:pPr lvl="1">
              <a:lnSpc>
                <a:spcPct val="100000"/>
              </a:lnSpc>
            </a:pPr>
            <a:r>
              <a:rPr lang="nb-NO" sz="1800" noProof="1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Senter for krisepsykologi</a:t>
            </a:r>
          </a:p>
          <a:p>
            <a:pPr lvl="1">
              <a:lnSpc>
                <a:spcPct val="100000"/>
              </a:lnSpc>
            </a:pPr>
            <a:r>
              <a:rPr lang="nb-NO" sz="1800" noProof="1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Centre for the Science of Learning &amp; Technology (SLATE)</a:t>
            </a:r>
          </a:p>
          <a:p>
            <a:pPr lvl="1">
              <a:lnSpc>
                <a:spcPct val="100000"/>
              </a:lnSpc>
            </a:pPr>
            <a:r>
              <a:rPr lang="nb-NO" sz="1800" noProof="1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Nasjonalt kompetansesenter for spillforskning (SPILLFORSK)</a:t>
            </a:r>
          </a:p>
          <a:p>
            <a:pPr>
              <a:lnSpc>
                <a:spcPct val="100000"/>
              </a:lnSpc>
              <a:defRPr/>
            </a:pPr>
            <a:r>
              <a:rPr lang="nb-NO" noProof="1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2 751 studenter</a:t>
            </a:r>
            <a:endParaRPr lang="nb-NO" noProof="1">
              <a:latin typeface="Calibri" panose="020F0502020204030204" pitchFamily="34" charset="0"/>
              <a:ea typeface="Calibri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744272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lassholder for bilde 4" descr="Et illustrasjonsbilde som viser det samfunnsvitenskapelige fakultet ved Universitetet i Bergen.">
            <a:extLst>
              <a:ext uri="{FF2B5EF4-FFF2-40B4-BE49-F238E27FC236}">
                <a16:creationId xmlns:a16="http://schemas.microsoft.com/office/drawing/2014/main" id="{DEAD4900-CDFA-5E5A-E9A8-96FBF144E7D7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37" r="137"/>
          <a:stretch/>
        </p:blipFill>
        <p:spPr/>
      </p:pic>
      <p:pic>
        <p:nvPicPr>
          <p:cNvPr id="3" name="Bilde 2">
            <a:extLst>
              <a:ext uri="{FF2B5EF4-FFF2-40B4-BE49-F238E27FC236}">
                <a16:creationId xmlns:a16="http://schemas.microsoft.com/office/drawing/2014/main" id="{87131667-36B8-C5DC-D259-E6DB0ABF09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871012" y="3872799"/>
            <a:ext cx="779930" cy="779930"/>
          </a:xfrm>
          <a:prstGeom prst="rect">
            <a:avLst/>
          </a:prstGeom>
        </p:spPr>
      </p:pic>
      <p:sp>
        <p:nvSpPr>
          <p:cNvPr id="2" name="Tittel 1">
            <a:extLst>
              <a:ext uri="{FF2B5EF4-FFF2-40B4-BE49-F238E27FC236}">
                <a16:creationId xmlns:a16="http://schemas.microsoft.com/office/drawing/2014/main" id="{3C7F8BB0-4393-3726-B630-3D6C42D02BB8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764242" y="-446247"/>
            <a:ext cx="8313256" cy="446247"/>
          </a:xfrm>
        </p:spPr>
        <p:txBody>
          <a:bodyPr/>
          <a:lstStyle/>
          <a:p>
            <a:r>
              <a:rPr lang="nb-NO" noProof="1"/>
              <a:t>Illustrasjonsbilde. Gatemiljø ved Det samfunnsvitenskapelige fakultet. </a:t>
            </a:r>
          </a:p>
        </p:txBody>
      </p:sp>
    </p:spTree>
    <p:extLst>
      <p:ext uri="{BB962C8B-B14F-4D97-AF65-F5344CB8AC3E}">
        <p14:creationId xmlns:p14="http://schemas.microsoft.com/office/powerpoint/2010/main" val="119561901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FE12ED-6A7C-D04E-97FD-17012CB9FF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 noProof="1">
                <a:cs typeface="Times New Roman"/>
              </a:rPr>
              <a:t>Det samfunnsvitenskapelige fakultet</a:t>
            </a:r>
            <a:endParaRPr lang="nb-NO" noProof="1"/>
          </a:p>
        </p:txBody>
      </p:sp>
      <p:sp>
        <p:nvSpPr>
          <p:cNvPr id="5" name="Plassholder for tekst 4">
            <a:extLst>
              <a:ext uri="{FF2B5EF4-FFF2-40B4-BE49-F238E27FC236}">
                <a16:creationId xmlns:a16="http://schemas.microsoft.com/office/drawing/2014/main" id="{FE45C094-147F-C9B9-99F9-A31AE38B90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nb-NO" noProof="1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FC0D01-CA41-0B39-4EC9-1D81CEAFA667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 vert="horz" lIns="0" tIns="0" rIns="0" bIns="0" rtlCol="0" anchor="t">
            <a:noAutofit/>
          </a:bodyPr>
          <a:lstStyle/>
          <a:p>
            <a:pPr>
              <a:lnSpc>
                <a:spcPct val="100000"/>
              </a:lnSpc>
            </a:pPr>
            <a:r>
              <a:rPr lang="nb-NO" noProof="1">
                <a:ea typeface="Calibri"/>
                <a:cs typeface="Calibri"/>
              </a:rPr>
              <a:t>7 institutt</a:t>
            </a:r>
            <a:endParaRPr lang="nb-NO" noProof="1"/>
          </a:p>
          <a:p>
            <a:pPr lvl="1">
              <a:lnSpc>
                <a:spcPct val="100000"/>
              </a:lnSpc>
            </a:pPr>
            <a:r>
              <a:rPr lang="nb-NO" sz="1800" noProof="1">
                <a:ea typeface="+mn-lt"/>
                <a:cs typeface="+mn-lt"/>
              </a:rPr>
              <a:t>Institutt for politikk og forvaltning</a:t>
            </a:r>
          </a:p>
          <a:p>
            <a:pPr lvl="1">
              <a:lnSpc>
                <a:spcPct val="100000"/>
              </a:lnSpc>
            </a:pPr>
            <a:r>
              <a:rPr lang="nb-NO" sz="1800" noProof="1">
                <a:ea typeface="+mn-lt"/>
                <a:cs typeface="+mn-lt"/>
              </a:rPr>
              <a:t>Institutt for sammenliknende politikk</a:t>
            </a:r>
          </a:p>
          <a:p>
            <a:pPr lvl="1">
              <a:lnSpc>
                <a:spcPct val="100000"/>
              </a:lnSpc>
            </a:pPr>
            <a:r>
              <a:rPr lang="nb-NO" sz="1800" noProof="1">
                <a:ea typeface="+mn-lt"/>
                <a:cs typeface="+mn-lt"/>
              </a:rPr>
              <a:t>Sosiologisk institutt</a:t>
            </a:r>
          </a:p>
          <a:p>
            <a:pPr lvl="1">
              <a:lnSpc>
                <a:spcPct val="100000"/>
              </a:lnSpc>
            </a:pPr>
            <a:r>
              <a:rPr lang="nb-NO" sz="1800" noProof="1">
                <a:ea typeface="+mn-lt"/>
                <a:cs typeface="+mn-lt"/>
              </a:rPr>
              <a:t>Institutt for informasjons- og medievitenskap</a:t>
            </a:r>
          </a:p>
          <a:p>
            <a:pPr lvl="1">
              <a:lnSpc>
                <a:spcPct val="100000"/>
              </a:lnSpc>
            </a:pPr>
            <a:r>
              <a:rPr lang="nb-NO" sz="1800" noProof="1">
                <a:ea typeface="+mn-lt"/>
                <a:cs typeface="+mn-lt"/>
              </a:rPr>
              <a:t>Institutt for økonomi</a:t>
            </a:r>
          </a:p>
          <a:p>
            <a:pPr lvl="1">
              <a:lnSpc>
                <a:spcPct val="100000"/>
              </a:lnSpc>
            </a:pPr>
            <a:r>
              <a:rPr lang="nb-NO" sz="1800" noProof="1">
                <a:ea typeface="+mn-lt"/>
                <a:cs typeface="+mn-lt"/>
              </a:rPr>
              <a:t>Institutt for geografi</a:t>
            </a:r>
          </a:p>
          <a:p>
            <a:pPr lvl="1">
              <a:lnSpc>
                <a:spcPct val="100000"/>
              </a:lnSpc>
            </a:pPr>
            <a:r>
              <a:rPr lang="nb-NO" sz="1800" noProof="1">
                <a:ea typeface="+mn-lt"/>
                <a:cs typeface="+mn-lt"/>
              </a:rPr>
              <a:t>Institutt for sosialantropologi</a:t>
            </a:r>
          </a:p>
          <a:p>
            <a:pPr>
              <a:lnSpc>
                <a:spcPct val="100000"/>
              </a:lnSpc>
            </a:pPr>
            <a:r>
              <a:rPr lang="nb-NO" noProof="1">
                <a:ea typeface="Calibri"/>
                <a:cs typeface="Calibri"/>
              </a:rPr>
              <a:t>4 757 studenter</a:t>
            </a:r>
          </a:p>
        </p:txBody>
      </p:sp>
    </p:spTree>
    <p:extLst>
      <p:ext uri="{BB962C8B-B14F-4D97-AF65-F5344CB8AC3E}">
        <p14:creationId xmlns:p14="http://schemas.microsoft.com/office/powerpoint/2010/main" val="389632495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lassholder for bilde 4" descr="Et illustrasjonsbilde som viser Universitetsmuseet i Bergen. Høst i muséhagen. ">
            <a:extLst>
              <a:ext uri="{FF2B5EF4-FFF2-40B4-BE49-F238E27FC236}">
                <a16:creationId xmlns:a16="http://schemas.microsoft.com/office/drawing/2014/main" id="{1458A414-1742-6A8E-11BB-784932B5277C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2" b="122"/>
          <a:stretch/>
        </p:blipFill>
        <p:spPr>
          <a:xfrm>
            <a:off x="-14869" y="0"/>
            <a:ext cx="9158869" cy="5158368"/>
          </a:xfrm>
        </p:spPr>
      </p:pic>
      <p:pic>
        <p:nvPicPr>
          <p:cNvPr id="2" name="Bilde 1">
            <a:extLst>
              <a:ext uri="{FF2B5EF4-FFF2-40B4-BE49-F238E27FC236}">
                <a16:creationId xmlns:a16="http://schemas.microsoft.com/office/drawing/2014/main" id="{21AE87C3-9C49-9725-0E70-3928209696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871012" y="3872799"/>
            <a:ext cx="779930" cy="779930"/>
          </a:xfrm>
          <a:prstGeom prst="rect">
            <a:avLst/>
          </a:prstGeom>
        </p:spPr>
      </p:pic>
      <p:sp>
        <p:nvSpPr>
          <p:cNvPr id="3" name="Tittel 2">
            <a:extLst>
              <a:ext uri="{FF2B5EF4-FFF2-40B4-BE49-F238E27FC236}">
                <a16:creationId xmlns:a16="http://schemas.microsoft.com/office/drawing/2014/main" id="{BB43F76B-8EB5-414F-1DA7-880F314C2E36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764242" y="-446247"/>
            <a:ext cx="7886700" cy="446247"/>
          </a:xfrm>
        </p:spPr>
        <p:txBody>
          <a:bodyPr/>
          <a:lstStyle/>
          <a:p>
            <a:r>
              <a:rPr lang="nb-NO" noProof="1"/>
              <a:t>Illustrasjonsbilde. Eksteriørbilde av De naturhistoriske samlinger og muséhagen.</a:t>
            </a:r>
          </a:p>
        </p:txBody>
      </p:sp>
    </p:spTree>
    <p:extLst>
      <p:ext uri="{BB962C8B-B14F-4D97-AF65-F5344CB8AC3E}">
        <p14:creationId xmlns:p14="http://schemas.microsoft.com/office/powerpoint/2010/main" val="295049098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tel 3">
            <a:extLst>
              <a:ext uri="{FF2B5EF4-FFF2-40B4-BE49-F238E27FC236}">
                <a16:creationId xmlns:a16="http://schemas.microsoft.com/office/drawing/2014/main" id="{7DCF586E-19A9-F4E3-7F74-40FA9AE085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 noProof="1"/>
              <a:t>Universitetsmuseet</a:t>
            </a:r>
          </a:p>
        </p:txBody>
      </p:sp>
      <p:sp>
        <p:nvSpPr>
          <p:cNvPr id="3" name="Plassholder for tekst 2">
            <a:extLst>
              <a:ext uri="{FF2B5EF4-FFF2-40B4-BE49-F238E27FC236}">
                <a16:creationId xmlns:a16="http://schemas.microsoft.com/office/drawing/2014/main" id="{35E699D7-F900-ABF6-2AE8-53594528DC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nb-NO" noProof="1"/>
          </a:p>
        </p:txBody>
      </p:sp>
      <p:sp>
        <p:nvSpPr>
          <p:cNvPr id="6" name="Plassholder for innhold 5">
            <a:extLst>
              <a:ext uri="{FF2B5EF4-FFF2-40B4-BE49-F238E27FC236}">
                <a16:creationId xmlns:a16="http://schemas.microsoft.com/office/drawing/2014/main" id="{FDECE9CE-E5C1-F94F-2B63-4EBF0B6EFEAC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 vert="horz" lIns="0" tIns="0" rIns="0" bIns="0" rtlCol="0" anchor="t">
            <a:noAutofit/>
          </a:bodyPr>
          <a:lstStyle/>
          <a:p>
            <a:pPr>
              <a:lnSpc>
                <a:spcPct val="100000"/>
              </a:lnSpc>
            </a:pPr>
            <a:r>
              <a:rPr lang="nb-NO" noProof="1">
                <a:ea typeface="Calibri"/>
                <a:cs typeface="Calibri"/>
              </a:rPr>
              <a:t>200-årsjubileum i 2025</a:t>
            </a:r>
          </a:p>
          <a:p>
            <a:pPr>
              <a:lnSpc>
                <a:spcPct val="100000"/>
              </a:lnSpc>
            </a:pPr>
            <a:r>
              <a:rPr lang="nb-NO" noProof="1">
                <a:ea typeface="Calibri"/>
                <a:cs typeface="Calibri"/>
              </a:rPr>
              <a:t>En av de største museumssamlingene i Norge</a:t>
            </a:r>
            <a:endParaRPr lang="nb-NO" noProof="1"/>
          </a:p>
          <a:p>
            <a:pPr>
              <a:lnSpc>
                <a:spcPct val="100000"/>
              </a:lnSpc>
            </a:pPr>
            <a:r>
              <a:rPr lang="nb-NO" noProof="1">
                <a:ea typeface="Calibri"/>
                <a:cs typeface="Calibri"/>
              </a:rPr>
              <a:t>Universitetshagene</a:t>
            </a:r>
          </a:p>
          <a:p>
            <a:pPr>
              <a:lnSpc>
                <a:spcPct val="100000"/>
              </a:lnSpc>
            </a:pPr>
            <a:r>
              <a:rPr lang="nb-NO" noProof="1">
                <a:ea typeface="Calibri"/>
                <a:cs typeface="Calibri"/>
              </a:rPr>
              <a:t>Naturhistoriske samlinger</a:t>
            </a:r>
          </a:p>
          <a:p>
            <a:pPr marL="385445" lvl="1" indent="-128270">
              <a:lnSpc>
                <a:spcPct val="100000"/>
              </a:lnSpc>
            </a:pPr>
            <a:r>
              <a:rPr lang="nb-NO" sz="1800" noProof="1">
                <a:ea typeface="+mn-lt"/>
                <a:cs typeface="+mn-lt"/>
              </a:rPr>
              <a:t>To millioner eksemplarer av dyr, sopp, planter og mineraler, samt levende samlinger i Universitetshagene </a:t>
            </a:r>
          </a:p>
          <a:p>
            <a:pPr>
              <a:lnSpc>
                <a:spcPct val="100000"/>
              </a:lnSpc>
            </a:pPr>
            <a:r>
              <a:rPr lang="nb-NO" noProof="1">
                <a:ea typeface="Calibri"/>
                <a:cs typeface="Calibri"/>
              </a:rPr>
              <a:t>Kulturhistoriske samlinger (stengt for rehabilitering)</a:t>
            </a:r>
            <a:endParaRPr lang="nb-NO" noProof="1"/>
          </a:p>
        </p:txBody>
      </p:sp>
    </p:spTree>
    <p:extLst>
      <p:ext uri="{BB962C8B-B14F-4D97-AF65-F5344CB8AC3E}">
        <p14:creationId xmlns:p14="http://schemas.microsoft.com/office/powerpoint/2010/main" val="264165161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AE8DD3-9D9A-307A-18B4-6B1BDB641B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tel 10">
            <a:extLst>
              <a:ext uri="{FF2B5EF4-FFF2-40B4-BE49-F238E27FC236}">
                <a16:creationId xmlns:a16="http://schemas.microsoft.com/office/drawing/2014/main" id="{F0978A4E-3430-398C-C87B-AA3D9584C4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 noProof="1"/>
              <a:t>Fremragende forskningsmiljøer</a:t>
            </a:r>
          </a:p>
        </p:txBody>
      </p:sp>
      <p:pic>
        <p:nvPicPr>
          <p:cNvPr id="25" name="Plassholder for bilde 24">
            <a:extLst>
              <a:ext uri="{FF2B5EF4-FFF2-40B4-BE49-F238E27FC236}">
                <a16:creationId xmlns:a16="http://schemas.microsoft.com/office/drawing/2014/main" id="{DCE5EC17-5D2B-7572-5E62-283F5B4AF4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5" r="825"/>
          <a:stretch/>
        </p:blipFill>
        <p:spPr>
          <a:xfrm>
            <a:off x="236580" y="971551"/>
            <a:ext cx="2851189" cy="1934612"/>
          </a:xfrm>
        </p:spPr>
      </p:pic>
      <p:pic>
        <p:nvPicPr>
          <p:cNvPr id="27" name="Plassholder for bilde 26">
            <a:extLst>
              <a:ext uri="{FF2B5EF4-FFF2-40B4-BE49-F238E27FC236}">
                <a16:creationId xmlns:a16="http://schemas.microsoft.com/office/drawing/2014/main" id="{DB32935F-5A23-9799-A3EB-24700B9CE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4" r="874"/>
          <a:stretch/>
        </p:blipFill>
        <p:spPr>
          <a:xfrm>
            <a:off x="3147674" y="971551"/>
            <a:ext cx="2851189" cy="1934612"/>
          </a:xfrm>
        </p:spPr>
      </p:pic>
      <p:sp>
        <p:nvSpPr>
          <p:cNvPr id="15" name="Plassholder for tekst 14">
            <a:extLst>
              <a:ext uri="{FF2B5EF4-FFF2-40B4-BE49-F238E27FC236}">
                <a16:creationId xmlns:a16="http://schemas.microsoft.com/office/drawing/2014/main" id="{04C93678-B980-42D5-CE49-0840C90C926E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3225688" y="2337342"/>
            <a:ext cx="2655459" cy="491584"/>
          </a:xfrm>
        </p:spPr>
        <p:txBody>
          <a:bodyPr/>
          <a:lstStyle/>
          <a:p>
            <a:r>
              <a:rPr lang="nb-NO" sz="1700" noProof="1"/>
              <a:t>AI</a:t>
            </a:r>
          </a:p>
        </p:txBody>
      </p:sp>
      <p:pic>
        <p:nvPicPr>
          <p:cNvPr id="29" name="Plassholder for bilde 28">
            <a:extLst>
              <a:ext uri="{FF2B5EF4-FFF2-40B4-BE49-F238E27FC236}">
                <a16:creationId xmlns:a16="http://schemas.microsoft.com/office/drawing/2014/main" id="{C39FB8BC-E6B6-5252-6E34-D00C57CC0F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7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3" r="813"/>
          <a:stretch/>
        </p:blipFill>
        <p:spPr>
          <a:xfrm>
            <a:off x="6056234" y="971551"/>
            <a:ext cx="2851189" cy="1934612"/>
          </a:xfrm>
        </p:spPr>
      </p:pic>
      <p:sp>
        <p:nvSpPr>
          <p:cNvPr id="17" name="Plassholder for tekst 16">
            <a:extLst>
              <a:ext uri="{FF2B5EF4-FFF2-40B4-BE49-F238E27FC236}">
                <a16:creationId xmlns:a16="http://schemas.microsoft.com/office/drawing/2014/main" id="{D5129320-6DE6-0F91-CA83-18F11DD042F9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/>
          <a:lstStyle/>
          <a:p>
            <a:r>
              <a:rPr lang="nb-NO" sz="1700" noProof="1"/>
              <a:t>Kvanteteknologi</a:t>
            </a:r>
          </a:p>
        </p:txBody>
      </p:sp>
      <p:pic>
        <p:nvPicPr>
          <p:cNvPr id="39" name="Plassholder for bilde 38">
            <a:extLst>
              <a:ext uri="{FF2B5EF4-FFF2-40B4-BE49-F238E27FC236}">
                <a16:creationId xmlns:a16="http://schemas.microsoft.com/office/drawing/2014/main" id="{F3D64B31-5833-39D5-42C7-C1873974AF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9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55" r="955"/>
          <a:stretch/>
        </p:blipFill>
        <p:spPr/>
      </p:pic>
      <p:sp>
        <p:nvSpPr>
          <p:cNvPr id="19" name="Plassholder for tekst 18">
            <a:extLst>
              <a:ext uri="{FF2B5EF4-FFF2-40B4-BE49-F238E27FC236}">
                <a16:creationId xmlns:a16="http://schemas.microsoft.com/office/drawing/2014/main" id="{67DD8D09-0386-B6CD-4313-800C6EDDD033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313325" y="4334313"/>
            <a:ext cx="2655459" cy="491584"/>
          </a:xfrm>
        </p:spPr>
        <p:txBody>
          <a:bodyPr/>
          <a:lstStyle/>
          <a:p>
            <a:r>
              <a:rPr lang="nb-NO" sz="1700" noProof="1"/>
              <a:t>Hav</a:t>
            </a:r>
          </a:p>
        </p:txBody>
      </p:sp>
      <p:pic>
        <p:nvPicPr>
          <p:cNvPr id="31" name="Plassholder for bilde 30">
            <a:extLst>
              <a:ext uri="{FF2B5EF4-FFF2-40B4-BE49-F238E27FC236}">
                <a16:creationId xmlns:a16="http://schemas.microsoft.com/office/drawing/2014/main" id="{2907F5C1-CC45-AE47-FB0F-97823ABF8A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21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" r="53"/>
          <a:stretch/>
        </p:blipFill>
        <p:spPr/>
      </p:pic>
      <p:sp>
        <p:nvSpPr>
          <p:cNvPr id="21" name="Plassholder for tekst 20">
            <a:extLst>
              <a:ext uri="{FF2B5EF4-FFF2-40B4-BE49-F238E27FC236}">
                <a16:creationId xmlns:a16="http://schemas.microsoft.com/office/drawing/2014/main" id="{4E51EEA9-AD6D-3B4C-A554-75F1D79CFDB6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/>
        <p:txBody>
          <a:bodyPr/>
          <a:lstStyle/>
          <a:p>
            <a:r>
              <a:rPr lang="nb-NO" sz="1700" noProof="1"/>
              <a:t>Klima- og energiomstilling</a:t>
            </a:r>
          </a:p>
        </p:txBody>
      </p:sp>
      <p:pic>
        <p:nvPicPr>
          <p:cNvPr id="33" name="Plassholder for bilde 32">
            <a:extLst>
              <a:ext uri="{FF2B5EF4-FFF2-40B4-BE49-F238E27FC236}">
                <a16:creationId xmlns:a16="http://schemas.microsoft.com/office/drawing/2014/main" id="{AED3777D-B60B-4B0E-FF96-39C69F67C1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23"/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4" r="874"/>
          <a:stretch/>
        </p:blipFill>
        <p:spPr/>
      </p:pic>
      <p:sp>
        <p:nvSpPr>
          <p:cNvPr id="23" name="Plassholder for tekst 22">
            <a:extLst>
              <a:ext uri="{FF2B5EF4-FFF2-40B4-BE49-F238E27FC236}">
                <a16:creationId xmlns:a16="http://schemas.microsoft.com/office/drawing/2014/main" id="{7DD127A2-21B4-5197-D02D-34D4C460C896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/>
        <p:txBody>
          <a:bodyPr/>
          <a:lstStyle/>
          <a:p>
            <a:r>
              <a:rPr lang="nb-NO" sz="1700" noProof="1"/>
              <a:t>Det globale sør</a:t>
            </a:r>
          </a:p>
        </p:txBody>
      </p:sp>
      <p:sp>
        <p:nvSpPr>
          <p:cNvPr id="2" name="Plassholder for tekst 18">
            <a:extLst>
              <a:ext uri="{FF2B5EF4-FFF2-40B4-BE49-F238E27FC236}">
                <a16:creationId xmlns:a16="http://schemas.microsoft.com/office/drawing/2014/main" id="{D4AE595B-B182-4299-944A-920CAAE4E37E}"/>
              </a:ext>
            </a:extLst>
          </p:cNvPr>
          <p:cNvSpPr txBox="1">
            <a:spLocks/>
          </p:cNvSpPr>
          <p:nvPr/>
        </p:nvSpPr>
        <p:spPr>
          <a:xfrm>
            <a:off x="313325" y="2337342"/>
            <a:ext cx="2655459" cy="491584"/>
          </a:xfrm>
          <a:prstGeom prst="rect">
            <a:avLst/>
          </a:prstGeom>
          <a:solidFill>
            <a:srgbClr val="1B437B">
              <a:alpha val="92000"/>
            </a:srgbClr>
          </a:solidFill>
        </p:spPr>
        <p:txBody>
          <a:bodyPr vert="horz" lIns="108000" tIns="72000" rIns="0" bIns="0" rtlCol="0">
            <a:noAutofit/>
          </a:bodyPr>
          <a:lstStyle>
            <a:lvl1pPr marL="0" indent="0" algn="l" defTabSz="514282" rtl="0" eaLnBrk="1" latinLnBrk="0" hangingPunct="1">
              <a:lnSpc>
                <a:spcPct val="101000"/>
              </a:lnSpc>
              <a:spcBef>
                <a:spcPts val="563"/>
              </a:spcBef>
              <a:buFont typeface="Arial" panose="020B0604020202020204" pitchFamily="34" charset="0"/>
              <a:buNone/>
              <a:defRPr sz="12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385711" indent="-128570" algn="l" defTabSz="514282" rtl="0" eaLnBrk="1" latinLnBrk="0" hangingPunct="1">
              <a:lnSpc>
                <a:spcPct val="101000"/>
              </a:lnSpc>
              <a:spcBef>
                <a:spcPts val="281"/>
              </a:spcBef>
              <a:buFont typeface="Arial" panose="020B0604020202020204" pitchFamily="34" charset="0"/>
              <a:buChar char="•"/>
              <a:defRPr sz="1600" kern="1200">
                <a:solidFill>
                  <a:srgbClr val="012050"/>
                </a:solidFill>
                <a:latin typeface="+mn-lt"/>
                <a:ea typeface="+mn-ea"/>
                <a:cs typeface="+mn-cs"/>
              </a:defRPr>
            </a:lvl2pPr>
            <a:lvl3pPr marL="642852" indent="-128570" algn="l" defTabSz="514282" rtl="0" eaLnBrk="1" latinLnBrk="0" hangingPunct="1">
              <a:lnSpc>
                <a:spcPct val="101000"/>
              </a:lnSpc>
              <a:spcBef>
                <a:spcPts val="281"/>
              </a:spcBef>
              <a:buFont typeface="Arial" panose="020B0604020202020204" pitchFamily="34" charset="0"/>
              <a:buChar char="•"/>
              <a:defRPr sz="1600" kern="1200">
                <a:solidFill>
                  <a:srgbClr val="012050"/>
                </a:solidFill>
                <a:latin typeface="+mn-lt"/>
                <a:ea typeface="+mn-ea"/>
                <a:cs typeface="+mn-cs"/>
              </a:defRPr>
            </a:lvl3pPr>
            <a:lvl4pPr marL="899993" indent="-128570" algn="l" defTabSz="514282" rtl="0" eaLnBrk="1" latinLnBrk="0" hangingPunct="1">
              <a:lnSpc>
                <a:spcPct val="101000"/>
              </a:lnSpc>
              <a:spcBef>
                <a:spcPts val="281"/>
              </a:spcBef>
              <a:buFont typeface="Arial" panose="020B0604020202020204" pitchFamily="34" charset="0"/>
              <a:buChar char="•"/>
              <a:defRPr sz="1600" kern="1200">
                <a:solidFill>
                  <a:srgbClr val="012050"/>
                </a:solidFill>
                <a:latin typeface="+mn-lt"/>
                <a:ea typeface="+mn-ea"/>
                <a:cs typeface="+mn-cs"/>
              </a:defRPr>
            </a:lvl4pPr>
            <a:lvl5pPr marL="1157133" indent="-128570" algn="l" defTabSz="514282" rtl="0" eaLnBrk="1" latinLnBrk="0" hangingPunct="1">
              <a:lnSpc>
                <a:spcPct val="101000"/>
              </a:lnSpc>
              <a:spcBef>
                <a:spcPts val="281"/>
              </a:spcBef>
              <a:buFont typeface="Arial" panose="020B0604020202020204" pitchFamily="34" charset="0"/>
              <a:buChar char="•"/>
              <a:defRPr sz="1600" kern="1200">
                <a:solidFill>
                  <a:srgbClr val="012050"/>
                </a:solidFill>
                <a:latin typeface="+mn-lt"/>
                <a:ea typeface="+mn-ea"/>
                <a:cs typeface="+mn-cs"/>
              </a:defRPr>
            </a:lvl5pPr>
            <a:lvl6pPr marL="1414274" indent="-128570" algn="l" defTabSz="514282" rtl="0" eaLnBrk="1" latinLnBrk="0" hangingPunct="1">
              <a:lnSpc>
                <a:spcPct val="90000"/>
              </a:lnSpc>
              <a:spcBef>
                <a:spcPts val="281"/>
              </a:spcBef>
              <a:buFont typeface="Arial" panose="020B0604020202020204" pitchFamily="34" charset="0"/>
              <a:buChar char="•"/>
              <a:defRPr sz="10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671415" indent="-128570" algn="l" defTabSz="514282" rtl="0" eaLnBrk="1" latinLnBrk="0" hangingPunct="1">
              <a:lnSpc>
                <a:spcPct val="90000"/>
              </a:lnSpc>
              <a:spcBef>
                <a:spcPts val="281"/>
              </a:spcBef>
              <a:buFont typeface="Arial" panose="020B0604020202020204" pitchFamily="34" charset="0"/>
              <a:buChar char="•"/>
              <a:defRPr sz="10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928555" indent="-128570" algn="l" defTabSz="514282" rtl="0" eaLnBrk="1" latinLnBrk="0" hangingPunct="1">
              <a:lnSpc>
                <a:spcPct val="90000"/>
              </a:lnSpc>
              <a:spcBef>
                <a:spcPts val="281"/>
              </a:spcBef>
              <a:buFont typeface="Arial" panose="020B0604020202020204" pitchFamily="34" charset="0"/>
              <a:buChar char="•"/>
              <a:defRPr sz="10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185696" indent="-128570" algn="l" defTabSz="514282" rtl="0" eaLnBrk="1" latinLnBrk="0" hangingPunct="1">
              <a:lnSpc>
                <a:spcPct val="90000"/>
              </a:lnSpc>
              <a:spcBef>
                <a:spcPts val="281"/>
              </a:spcBef>
              <a:buFont typeface="Arial" panose="020B0604020202020204" pitchFamily="34" charset="0"/>
              <a:buChar char="•"/>
              <a:defRPr sz="10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nb-NO" sz="1700" noProof="1"/>
              <a:t>Arktis</a:t>
            </a:r>
          </a:p>
        </p:txBody>
      </p:sp>
    </p:spTree>
    <p:extLst>
      <p:ext uri="{BB962C8B-B14F-4D97-AF65-F5344CB8AC3E}">
        <p14:creationId xmlns:p14="http://schemas.microsoft.com/office/powerpoint/2010/main" val="299212754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7535E6-621B-1116-7651-123E43A204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tel 10">
            <a:extLst>
              <a:ext uri="{FF2B5EF4-FFF2-40B4-BE49-F238E27FC236}">
                <a16:creationId xmlns:a16="http://schemas.microsoft.com/office/drawing/2014/main" id="{99D6C755-10D9-7548-FDC3-552B03CD35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 noProof="1"/>
              <a:t>Seks kunnskapsklynger</a:t>
            </a:r>
          </a:p>
        </p:txBody>
      </p:sp>
      <p:pic>
        <p:nvPicPr>
          <p:cNvPr id="25" name="Plassholder for bilde 24">
            <a:extLst>
              <a:ext uri="{FF2B5EF4-FFF2-40B4-BE49-F238E27FC236}">
                <a16:creationId xmlns:a16="http://schemas.microsoft.com/office/drawing/2014/main" id="{B18FC300-668E-C4AA-365E-0CF6C79C99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4" r="874"/>
          <a:stretch/>
        </p:blipFill>
        <p:spPr>
          <a:xfrm>
            <a:off x="236580" y="971551"/>
            <a:ext cx="2851189" cy="1934612"/>
          </a:xfrm>
        </p:spPr>
      </p:pic>
      <p:pic>
        <p:nvPicPr>
          <p:cNvPr id="27" name="Plassholder for bilde 26">
            <a:extLst>
              <a:ext uri="{FF2B5EF4-FFF2-40B4-BE49-F238E27FC236}">
                <a16:creationId xmlns:a16="http://schemas.microsoft.com/office/drawing/2014/main" id="{C58CD7B8-F02C-15AF-60A4-873BF1A9BF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778" b="4778"/>
          <a:stretch/>
        </p:blipFill>
        <p:spPr>
          <a:xfrm>
            <a:off x="3147674" y="971551"/>
            <a:ext cx="2851189" cy="1934612"/>
          </a:xfrm>
        </p:spPr>
      </p:pic>
      <p:sp>
        <p:nvSpPr>
          <p:cNvPr id="15" name="Plassholder for tekst 14">
            <a:extLst>
              <a:ext uri="{FF2B5EF4-FFF2-40B4-BE49-F238E27FC236}">
                <a16:creationId xmlns:a16="http://schemas.microsoft.com/office/drawing/2014/main" id="{4BE34BB1-0BB4-AE48-F289-D306AE06741A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3225688" y="2337342"/>
            <a:ext cx="2655459" cy="491584"/>
          </a:xfrm>
        </p:spPr>
        <p:txBody>
          <a:bodyPr/>
          <a:lstStyle/>
          <a:p>
            <a:r>
              <a:rPr lang="nb-NO" sz="1700" noProof="1"/>
              <a:t>Marin klynge</a:t>
            </a:r>
          </a:p>
        </p:txBody>
      </p:sp>
      <p:pic>
        <p:nvPicPr>
          <p:cNvPr id="29" name="Plassholder for bilde 28">
            <a:extLst>
              <a:ext uri="{FF2B5EF4-FFF2-40B4-BE49-F238E27FC236}">
                <a16:creationId xmlns:a16="http://schemas.microsoft.com/office/drawing/2014/main" id="{638C01A6-AB82-ECBF-21B4-867A95E5B4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7"/>
          </p:nvPr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30" b="30"/>
          <a:stretch/>
        </p:blipFill>
        <p:spPr>
          <a:xfrm>
            <a:off x="6056234" y="971551"/>
            <a:ext cx="2851189" cy="1934612"/>
          </a:xfrm>
        </p:spPr>
      </p:pic>
      <p:sp>
        <p:nvSpPr>
          <p:cNvPr id="17" name="Plassholder for tekst 16">
            <a:extLst>
              <a:ext uri="{FF2B5EF4-FFF2-40B4-BE49-F238E27FC236}">
                <a16:creationId xmlns:a16="http://schemas.microsoft.com/office/drawing/2014/main" id="{84BBBF6D-72CC-7ED0-E20E-E41DAB035EAC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/>
          <a:lstStyle/>
          <a:p>
            <a:r>
              <a:rPr lang="nb-NO" sz="1700" noProof="1"/>
              <a:t>Klimaklynge</a:t>
            </a:r>
          </a:p>
        </p:txBody>
      </p:sp>
      <p:pic>
        <p:nvPicPr>
          <p:cNvPr id="39" name="Plassholder for bilde 38">
            <a:extLst>
              <a:ext uri="{FF2B5EF4-FFF2-40B4-BE49-F238E27FC236}">
                <a16:creationId xmlns:a16="http://schemas.microsoft.com/office/drawing/2014/main" id="{4807C954-791E-FAF1-8E39-8B5D09FAC9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9"/>
          </p:nvPr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82" r="82"/>
          <a:stretch/>
        </p:blipFill>
        <p:spPr/>
      </p:pic>
      <p:sp>
        <p:nvSpPr>
          <p:cNvPr id="19" name="Plassholder for tekst 18">
            <a:extLst>
              <a:ext uri="{FF2B5EF4-FFF2-40B4-BE49-F238E27FC236}">
                <a16:creationId xmlns:a16="http://schemas.microsoft.com/office/drawing/2014/main" id="{2BD6837F-4B5B-962E-AE69-88E177355C1A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313325" y="4334313"/>
            <a:ext cx="2655459" cy="491584"/>
          </a:xfrm>
        </p:spPr>
        <p:txBody>
          <a:bodyPr/>
          <a:lstStyle/>
          <a:p>
            <a:r>
              <a:rPr lang="nb-NO" sz="1700" noProof="1"/>
              <a:t>Energi- og teknologiklynge</a:t>
            </a:r>
          </a:p>
        </p:txBody>
      </p:sp>
      <p:pic>
        <p:nvPicPr>
          <p:cNvPr id="31" name="Plassholder for bilde 30">
            <a:extLst>
              <a:ext uri="{FF2B5EF4-FFF2-40B4-BE49-F238E27FC236}">
                <a16:creationId xmlns:a16="http://schemas.microsoft.com/office/drawing/2014/main" id="{E786F137-7805-B198-5780-AA3EA25A4A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21"/>
          </p:nvPr>
        </p:nvPicPr>
        <p:blipFill>
          <a:blip r:embed="rId6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56" b="56"/>
          <a:stretch/>
        </p:blipFill>
        <p:spPr/>
      </p:pic>
      <p:sp>
        <p:nvSpPr>
          <p:cNvPr id="21" name="Plassholder for tekst 20">
            <a:extLst>
              <a:ext uri="{FF2B5EF4-FFF2-40B4-BE49-F238E27FC236}">
                <a16:creationId xmlns:a16="http://schemas.microsoft.com/office/drawing/2014/main" id="{9B30A115-32A1-152C-CA3C-890B638D4E73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/>
        <p:txBody>
          <a:bodyPr/>
          <a:lstStyle/>
          <a:p>
            <a:r>
              <a:rPr lang="nb-NO" sz="1700" noProof="1"/>
              <a:t>Middelalderklynge</a:t>
            </a:r>
          </a:p>
        </p:txBody>
      </p:sp>
      <p:pic>
        <p:nvPicPr>
          <p:cNvPr id="33" name="Plassholder for bilde 32">
            <a:extLst>
              <a:ext uri="{FF2B5EF4-FFF2-40B4-BE49-F238E27FC236}">
                <a16:creationId xmlns:a16="http://schemas.microsoft.com/office/drawing/2014/main" id="{B8485D01-931F-0B14-091E-E51D49CBA4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23"/>
          </p:nvPr>
        </p:nvPicPr>
        <p:blipFill>
          <a:blip r:embed="rId7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62" b="162"/>
          <a:stretch/>
        </p:blipFill>
        <p:spPr/>
      </p:pic>
      <p:sp>
        <p:nvSpPr>
          <p:cNvPr id="23" name="Plassholder for tekst 22">
            <a:extLst>
              <a:ext uri="{FF2B5EF4-FFF2-40B4-BE49-F238E27FC236}">
                <a16:creationId xmlns:a16="http://schemas.microsoft.com/office/drawing/2014/main" id="{2275DDBF-4AFE-30B5-C025-52BD14C6A44B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/>
        <p:txBody>
          <a:bodyPr/>
          <a:lstStyle/>
          <a:p>
            <a:r>
              <a:rPr lang="nb-NO" sz="1700" noProof="1"/>
              <a:t>Media City Bergen</a:t>
            </a:r>
          </a:p>
        </p:txBody>
      </p:sp>
      <p:sp>
        <p:nvSpPr>
          <p:cNvPr id="2" name="Plassholder for tekst 18">
            <a:extLst>
              <a:ext uri="{FF2B5EF4-FFF2-40B4-BE49-F238E27FC236}">
                <a16:creationId xmlns:a16="http://schemas.microsoft.com/office/drawing/2014/main" id="{C60DEE26-471D-C0C0-2E65-9535CB6E23F9}"/>
              </a:ext>
            </a:extLst>
          </p:cNvPr>
          <p:cNvSpPr txBox="1">
            <a:spLocks/>
          </p:cNvSpPr>
          <p:nvPr/>
        </p:nvSpPr>
        <p:spPr>
          <a:xfrm>
            <a:off x="313325" y="2337342"/>
            <a:ext cx="2655459" cy="491584"/>
          </a:xfrm>
          <a:prstGeom prst="rect">
            <a:avLst/>
          </a:prstGeom>
          <a:solidFill>
            <a:srgbClr val="1B437B">
              <a:alpha val="92000"/>
            </a:srgbClr>
          </a:solidFill>
        </p:spPr>
        <p:txBody>
          <a:bodyPr vert="horz" lIns="108000" tIns="72000" rIns="0" bIns="0" rtlCol="0">
            <a:noAutofit/>
          </a:bodyPr>
          <a:lstStyle>
            <a:lvl1pPr marL="0" indent="0" algn="l" defTabSz="514282" rtl="0" eaLnBrk="1" latinLnBrk="0" hangingPunct="1">
              <a:lnSpc>
                <a:spcPct val="101000"/>
              </a:lnSpc>
              <a:spcBef>
                <a:spcPts val="563"/>
              </a:spcBef>
              <a:buFont typeface="Arial" panose="020B0604020202020204" pitchFamily="34" charset="0"/>
              <a:buNone/>
              <a:defRPr sz="12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385711" indent="-128570" algn="l" defTabSz="514282" rtl="0" eaLnBrk="1" latinLnBrk="0" hangingPunct="1">
              <a:lnSpc>
                <a:spcPct val="101000"/>
              </a:lnSpc>
              <a:spcBef>
                <a:spcPts val="281"/>
              </a:spcBef>
              <a:buFont typeface="Arial" panose="020B0604020202020204" pitchFamily="34" charset="0"/>
              <a:buChar char="•"/>
              <a:defRPr sz="1600" kern="1200">
                <a:solidFill>
                  <a:srgbClr val="012050"/>
                </a:solidFill>
                <a:latin typeface="+mn-lt"/>
                <a:ea typeface="+mn-ea"/>
                <a:cs typeface="+mn-cs"/>
              </a:defRPr>
            </a:lvl2pPr>
            <a:lvl3pPr marL="642852" indent="-128570" algn="l" defTabSz="514282" rtl="0" eaLnBrk="1" latinLnBrk="0" hangingPunct="1">
              <a:lnSpc>
                <a:spcPct val="101000"/>
              </a:lnSpc>
              <a:spcBef>
                <a:spcPts val="281"/>
              </a:spcBef>
              <a:buFont typeface="Arial" panose="020B0604020202020204" pitchFamily="34" charset="0"/>
              <a:buChar char="•"/>
              <a:defRPr sz="1600" kern="1200">
                <a:solidFill>
                  <a:srgbClr val="012050"/>
                </a:solidFill>
                <a:latin typeface="+mn-lt"/>
                <a:ea typeface="+mn-ea"/>
                <a:cs typeface="+mn-cs"/>
              </a:defRPr>
            </a:lvl3pPr>
            <a:lvl4pPr marL="899993" indent="-128570" algn="l" defTabSz="514282" rtl="0" eaLnBrk="1" latinLnBrk="0" hangingPunct="1">
              <a:lnSpc>
                <a:spcPct val="101000"/>
              </a:lnSpc>
              <a:spcBef>
                <a:spcPts val="281"/>
              </a:spcBef>
              <a:buFont typeface="Arial" panose="020B0604020202020204" pitchFamily="34" charset="0"/>
              <a:buChar char="•"/>
              <a:defRPr sz="1600" kern="1200">
                <a:solidFill>
                  <a:srgbClr val="012050"/>
                </a:solidFill>
                <a:latin typeface="+mn-lt"/>
                <a:ea typeface="+mn-ea"/>
                <a:cs typeface="+mn-cs"/>
              </a:defRPr>
            </a:lvl4pPr>
            <a:lvl5pPr marL="1157133" indent="-128570" algn="l" defTabSz="514282" rtl="0" eaLnBrk="1" latinLnBrk="0" hangingPunct="1">
              <a:lnSpc>
                <a:spcPct val="101000"/>
              </a:lnSpc>
              <a:spcBef>
                <a:spcPts val="281"/>
              </a:spcBef>
              <a:buFont typeface="Arial" panose="020B0604020202020204" pitchFamily="34" charset="0"/>
              <a:buChar char="•"/>
              <a:defRPr sz="1600" kern="1200">
                <a:solidFill>
                  <a:srgbClr val="012050"/>
                </a:solidFill>
                <a:latin typeface="+mn-lt"/>
                <a:ea typeface="+mn-ea"/>
                <a:cs typeface="+mn-cs"/>
              </a:defRPr>
            </a:lvl5pPr>
            <a:lvl6pPr marL="1414274" indent="-128570" algn="l" defTabSz="514282" rtl="0" eaLnBrk="1" latinLnBrk="0" hangingPunct="1">
              <a:lnSpc>
                <a:spcPct val="90000"/>
              </a:lnSpc>
              <a:spcBef>
                <a:spcPts val="281"/>
              </a:spcBef>
              <a:buFont typeface="Arial" panose="020B0604020202020204" pitchFamily="34" charset="0"/>
              <a:buChar char="•"/>
              <a:defRPr sz="10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671415" indent="-128570" algn="l" defTabSz="514282" rtl="0" eaLnBrk="1" latinLnBrk="0" hangingPunct="1">
              <a:lnSpc>
                <a:spcPct val="90000"/>
              </a:lnSpc>
              <a:spcBef>
                <a:spcPts val="281"/>
              </a:spcBef>
              <a:buFont typeface="Arial" panose="020B0604020202020204" pitchFamily="34" charset="0"/>
              <a:buChar char="•"/>
              <a:defRPr sz="10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928555" indent="-128570" algn="l" defTabSz="514282" rtl="0" eaLnBrk="1" latinLnBrk="0" hangingPunct="1">
              <a:lnSpc>
                <a:spcPct val="90000"/>
              </a:lnSpc>
              <a:spcBef>
                <a:spcPts val="281"/>
              </a:spcBef>
              <a:buFont typeface="Arial" panose="020B0604020202020204" pitchFamily="34" charset="0"/>
              <a:buChar char="•"/>
              <a:defRPr sz="10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185696" indent="-128570" algn="l" defTabSz="514282" rtl="0" eaLnBrk="1" latinLnBrk="0" hangingPunct="1">
              <a:lnSpc>
                <a:spcPct val="90000"/>
              </a:lnSpc>
              <a:spcBef>
                <a:spcPts val="281"/>
              </a:spcBef>
              <a:buFont typeface="Arial" panose="020B0604020202020204" pitchFamily="34" charset="0"/>
              <a:buChar char="•"/>
              <a:defRPr sz="10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nb-NO" sz="1700" noProof="1"/>
              <a:t>Alrek Helseklynge</a:t>
            </a:r>
          </a:p>
        </p:txBody>
      </p:sp>
    </p:spTree>
    <p:extLst>
      <p:ext uri="{BB962C8B-B14F-4D97-AF65-F5344CB8AC3E}">
        <p14:creationId xmlns:p14="http://schemas.microsoft.com/office/powerpoint/2010/main" val="20164149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lassholder for bilde 10">
            <a:extLst>
              <a:ext uri="{FF2B5EF4-FFF2-40B4-BE49-F238E27FC236}">
                <a16:creationId xmlns:a16="http://schemas.microsoft.com/office/drawing/2014/main" id="{B0B4E194-4980-0B08-32B2-6849E944FF31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" r="9"/>
          <a:stretch/>
        </p:blipFill>
        <p:spPr>
          <a:xfrm>
            <a:off x="1125" y="-5174"/>
            <a:ext cx="9240846" cy="5198879"/>
          </a:xfrm>
        </p:spPr>
      </p:pic>
      <p:sp>
        <p:nvSpPr>
          <p:cNvPr id="3" name="Plassholder for tekst 2">
            <a:extLst>
              <a:ext uri="{FF2B5EF4-FFF2-40B4-BE49-F238E27FC236}">
                <a16:creationId xmlns:a16="http://schemas.microsoft.com/office/drawing/2014/main" id="{26E0DEF7-7780-B74D-2EF6-76034C4A0B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endParaRPr lang="nb-NO" noProof="1"/>
          </a:p>
        </p:txBody>
      </p:sp>
      <p:sp>
        <p:nvSpPr>
          <p:cNvPr id="6" name="Tittel 5">
            <a:extLst>
              <a:ext uri="{FF2B5EF4-FFF2-40B4-BE49-F238E27FC236}">
                <a16:creationId xmlns:a16="http://schemas.microsoft.com/office/drawing/2014/main" id="{E4DAC919-8E1D-5A09-2B9C-3F6C9C2505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 noProof="1"/>
              <a:t>Forskning på høyt internasjonalt nivå</a:t>
            </a:r>
          </a:p>
        </p:txBody>
      </p:sp>
      <p:sp>
        <p:nvSpPr>
          <p:cNvPr id="2" name="Plassholder for tekst 1">
            <a:extLst>
              <a:ext uri="{FF2B5EF4-FFF2-40B4-BE49-F238E27FC236}">
                <a16:creationId xmlns:a16="http://schemas.microsoft.com/office/drawing/2014/main" id="{9F6CC61E-5CA6-A327-BBB6-3ABDB937C6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nb-NO" noProof="1"/>
          </a:p>
        </p:txBody>
      </p:sp>
    </p:spTree>
    <p:extLst>
      <p:ext uri="{BB962C8B-B14F-4D97-AF65-F5344CB8AC3E}">
        <p14:creationId xmlns:p14="http://schemas.microsoft.com/office/powerpoint/2010/main" val="146656508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tel 5">
            <a:extLst>
              <a:ext uri="{FF2B5EF4-FFF2-40B4-BE49-F238E27FC236}">
                <a16:creationId xmlns:a16="http://schemas.microsoft.com/office/drawing/2014/main" id="{4FBE9B81-52D5-DFAC-3928-391D4B7573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 noProof="1"/>
              <a:t>Forskning på høyt internasjonalt nivå</a:t>
            </a:r>
          </a:p>
        </p:txBody>
      </p:sp>
      <p:sp>
        <p:nvSpPr>
          <p:cNvPr id="3" name="Plassholder for tekst 2">
            <a:extLst>
              <a:ext uri="{FF2B5EF4-FFF2-40B4-BE49-F238E27FC236}">
                <a16:creationId xmlns:a16="http://schemas.microsoft.com/office/drawing/2014/main" id="{29717391-2D5C-CEF6-C3CC-095AD1923F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nb-NO" noProof="1"/>
          </a:p>
        </p:txBody>
      </p:sp>
      <p:sp>
        <p:nvSpPr>
          <p:cNvPr id="8" name="Plassholder for innhold 7">
            <a:extLst>
              <a:ext uri="{FF2B5EF4-FFF2-40B4-BE49-F238E27FC236}">
                <a16:creationId xmlns:a16="http://schemas.microsoft.com/office/drawing/2014/main" id="{9252BEFD-6D1A-FA54-7409-0F545C8054B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96318" y="1414464"/>
            <a:ext cx="6757422" cy="3167062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nb-NO" sz="1900" noProof="1">
                <a:cs typeface="Calibri"/>
              </a:rPr>
              <a:t>UiBs forskning favner vidt, og bidrar til grunnleggende forståelse og til å løse fremtidens utfordringer </a:t>
            </a:r>
          </a:p>
          <a:p>
            <a:pPr>
              <a:lnSpc>
                <a:spcPct val="100000"/>
              </a:lnSpc>
            </a:pPr>
            <a:r>
              <a:rPr lang="nb-NO" sz="1900" noProof="1"/>
              <a:t>Vårt mandat er å ivareta stor faglig bredde i forskning, som omfatter vitenskapelige og kunstneriske metoder</a:t>
            </a:r>
          </a:p>
          <a:p>
            <a:pPr>
              <a:lnSpc>
                <a:spcPct val="100000"/>
              </a:lnSpc>
            </a:pPr>
            <a:r>
              <a:rPr lang="nb-NO" sz="1900" noProof="1">
                <a:cs typeface="Calibri"/>
              </a:rPr>
              <a:t>Vi verner om uavhengig og nysgjerrighetsdrevet forskning og verdsetting av kunnskapens egenverdi</a:t>
            </a:r>
          </a:p>
          <a:p>
            <a:pPr>
              <a:lnSpc>
                <a:spcPct val="100000"/>
              </a:lnSpc>
            </a:pPr>
            <a:r>
              <a:rPr lang="nb-NO" sz="1900" noProof="1">
                <a:cs typeface="Calibri"/>
              </a:rPr>
              <a:t>Høy kvalitet, faglig integritet og langsiktighet preger UiBs forskningsmiljøer, og en rekke av dem er internasjonalt ledende</a:t>
            </a:r>
          </a:p>
          <a:p>
            <a:pPr>
              <a:lnSpc>
                <a:spcPct val="100000"/>
              </a:lnSpc>
            </a:pPr>
            <a:r>
              <a:rPr lang="nb-NO" sz="1900" noProof="1"/>
              <a:t>Forskningsetikk og vitenskapens integritet er sentrale verdier for vårt virke</a:t>
            </a:r>
          </a:p>
        </p:txBody>
      </p:sp>
    </p:spTree>
    <p:extLst>
      <p:ext uri="{BB962C8B-B14F-4D97-AF65-F5344CB8AC3E}">
        <p14:creationId xmlns:p14="http://schemas.microsoft.com/office/powerpoint/2010/main" val="157823157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tel 4">
            <a:extLst>
              <a:ext uri="{FF2B5EF4-FFF2-40B4-BE49-F238E27FC236}">
                <a16:creationId xmlns:a16="http://schemas.microsoft.com/office/drawing/2014/main" id="{C2D1FCDF-5C6B-686B-373E-9F701D38A6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 kern="100" noProof="1">
                <a:effectLst/>
                <a:ea typeface="DengXian" panose="02010600030101010101" pitchFamily="2" charset="-122"/>
              </a:rPr>
              <a:t>UiB skal flytte kunnskapsgrensene og bidra til </a:t>
            </a:r>
            <a:br>
              <a:rPr lang="nb-NO" kern="100" noProof="1">
                <a:effectLst/>
                <a:ea typeface="DengXian" panose="02010600030101010101" pitchFamily="2" charset="-122"/>
              </a:rPr>
            </a:br>
            <a:r>
              <a:rPr lang="nb-NO" kern="100" noProof="1">
                <a:effectLst/>
                <a:ea typeface="DengXian" panose="02010600030101010101" pitchFamily="2" charset="-122"/>
              </a:rPr>
              <a:t>en bærekraftig og demokratisk framtid gjennom </a:t>
            </a:r>
            <a:br>
              <a:rPr lang="nb-NO" kern="100" noProof="1">
                <a:effectLst/>
                <a:ea typeface="DengXian" panose="02010600030101010101" pitchFamily="2" charset="-122"/>
              </a:rPr>
            </a:br>
            <a:r>
              <a:rPr lang="nb-NO" kern="100" noProof="1">
                <a:effectLst/>
                <a:ea typeface="DengXian" panose="02010600030101010101" pitchFamily="2" charset="-122"/>
              </a:rPr>
              <a:t>sterk forskning i og på tvers av disiplinene over en </a:t>
            </a:r>
            <a:br>
              <a:rPr lang="nb-NO" kern="100" noProof="1">
                <a:effectLst/>
                <a:ea typeface="DengXian" panose="02010600030101010101" pitchFamily="2" charset="-122"/>
              </a:rPr>
            </a:br>
            <a:r>
              <a:rPr lang="nb-NO" kern="100" noProof="1">
                <a:effectLst/>
                <a:ea typeface="DengXian" panose="02010600030101010101" pitchFamily="2" charset="-122"/>
              </a:rPr>
              <a:t>stor faglig bredde.</a:t>
            </a:r>
            <a:endParaRPr lang="nb-NO" noProof="1"/>
          </a:p>
        </p:txBody>
      </p:sp>
      <p:sp>
        <p:nvSpPr>
          <p:cNvPr id="2" name="Plassholder for tekst 1">
            <a:extLst>
              <a:ext uri="{FF2B5EF4-FFF2-40B4-BE49-F238E27FC236}">
                <a16:creationId xmlns:a16="http://schemas.microsoft.com/office/drawing/2014/main" id="{43493969-2365-9465-D36D-52834F77A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nb-NO" noProof="1"/>
          </a:p>
        </p:txBody>
      </p:sp>
      <p:sp>
        <p:nvSpPr>
          <p:cNvPr id="3" name="Plassholder for tekst 2">
            <a:extLst>
              <a:ext uri="{FF2B5EF4-FFF2-40B4-BE49-F238E27FC236}">
                <a16:creationId xmlns:a16="http://schemas.microsoft.com/office/drawing/2014/main" id="{5E8E87DB-9A8D-BD0F-45D9-D90FFEAEA5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nb-NO" noProof="1"/>
          </a:p>
        </p:txBody>
      </p:sp>
    </p:spTree>
    <p:extLst>
      <p:ext uri="{BB962C8B-B14F-4D97-AF65-F5344CB8AC3E}">
        <p14:creationId xmlns:p14="http://schemas.microsoft.com/office/powerpoint/2010/main" val="349513924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>
            <a:extLst>
              <a:ext uri="{FF2B5EF4-FFF2-40B4-BE49-F238E27FC236}">
                <a16:creationId xmlns:a16="http://schemas.microsoft.com/office/drawing/2014/main" id="{4D2E127A-DA2B-A389-76F3-1915DBC5D3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 spc="170" noProof="1">
                <a:cs typeface="Calibri"/>
              </a:rPr>
              <a:t>Bidrags- og oppdragsinntekter</a:t>
            </a:r>
            <a:endParaRPr lang="nb-NO" noProof="1"/>
          </a:p>
        </p:txBody>
      </p:sp>
      <p:sp>
        <p:nvSpPr>
          <p:cNvPr id="12" name="Plassholder for tekst 11">
            <a:extLst>
              <a:ext uri="{FF2B5EF4-FFF2-40B4-BE49-F238E27FC236}">
                <a16:creationId xmlns:a16="http://schemas.microsoft.com/office/drawing/2014/main" id="{31B8867F-A421-FDC7-5EB2-EE2B18B832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nb-NO" noProof="1"/>
          </a:p>
        </p:txBody>
      </p:sp>
      <p:sp>
        <p:nvSpPr>
          <p:cNvPr id="4" name="Plassholder for tekst 3">
            <a:extLst>
              <a:ext uri="{FF2B5EF4-FFF2-40B4-BE49-F238E27FC236}">
                <a16:creationId xmlns:a16="http://schemas.microsoft.com/office/drawing/2014/main" id="{7DE8EDAB-4ACD-283D-8E9B-B0A4F88E515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nb-NO" noProof="1">
                <a:latin typeface="Calibri"/>
                <a:ea typeface="Calibri"/>
                <a:cs typeface="Calibri"/>
              </a:rPr>
              <a:t>1,28 mrd.</a:t>
            </a:r>
          </a:p>
        </p:txBody>
      </p:sp>
      <p:sp>
        <p:nvSpPr>
          <p:cNvPr id="5" name="Plassholder for tekst 4">
            <a:extLst>
              <a:ext uri="{FF2B5EF4-FFF2-40B4-BE49-F238E27FC236}">
                <a16:creationId xmlns:a16="http://schemas.microsoft.com/office/drawing/2014/main" id="{62CBB280-2D7A-1492-7406-7621E21C0BB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nb-NO" noProof="1"/>
              <a:t>Totale bidrags- og oppdragsinntekter</a:t>
            </a:r>
          </a:p>
        </p:txBody>
      </p:sp>
      <p:sp>
        <p:nvSpPr>
          <p:cNvPr id="6" name="Plassholder for tekst 5">
            <a:extLst>
              <a:ext uri="{FF2B5EF4-FFF2-40B4-BE49-F238E27FC236}">
                <a16:creationId xmlns:a16="http://schemas.microsoft.com/office/drawing/2014/main" id="{8D284340-1580-9B91-2348-2AED8C4E32B3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r>
              <a:rPr lang="nb-NO" noProof="1">
                <a:latin typeface="Calibri"/>
                <a:ea typeface="Calibri"/>
                <a:cs typeface="Calibri"/>
              </a:rPr>
              <a:t>203 mill.</a:t>
            </a:r>
          </a:p>
        </p:txBody>
      </p:sp>
      <p:sp>
        <p:nvSpPr>
          <p:cNvPr id="7" name="Plassholder for tekst 6">
            <a:extLst>
              <a:ext uri="{FF2B5EF4-FFF2-40B4-BE49-F238E27FC236}">
                <a16:creationId xmlns:a16="http://schemas.microsoft.com/office/drawing/2014/main" id="{C8677D51-7516-9235-F8D8-24FA2039544A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nb-NO" noProof="1"/>
              <a:t>EU</a:t>
            </a:r>
          </a:p>
        </p:txBody>
      </p:sp>
      <p:sp>
        <p:nvSpPr>
          <p:cNvPr id="8" name="Plassholder for tekst 7">
            <a:extLst>
              <a:ext uri="{FF2B5EF4-FFF2-40B4-BE49-F238E27FC236}">
                <a16:creationId xmlns:a16="http://schemas.microsoft.com/office/drawing/2014/main" id="{5D2EF491-0CE7-88AF-FE98-4BDFF525BD8E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/>
        <p:txBody>
          <a:bodyPr/>
          <a:lstStyle/>
          <a:p>
            <a:r>
              <a:rPr lang="nb-NO" noProof="1">
                <a:latin typeface="Calibri"/>
                <a:ea typeface="Calibri"/>
                <a:cs typeface="Calibri"/>
              </a:rPr>
              <a:t>549 mill.</a:t>
            </a:r>
          </a:p>
        </p:txBody>
      </p:sp>
      <p:sp>
        <p:nvSpPr>
          <p:cNvPr id="9" name="Plassholder for tekst 8">
            <a:extLst>
              <a:ext uri="{FF2B5EF4-FFF2-40B4-BE49-F238E27FC236}">
                <a16:creationId xmlns:a16="http://schemas.microsoft.com/office/drawing/2014/main" id="{78F0EA6B-DC1D-05A8-ABB3-C7A296A3B460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/>
          <a:lstStyle/>
          <a:p>
            <a:r>
              <a:rPr lang="nb-NO" noProof="1">
                <a:latin typeface="Calibri"/>
                <a:cs typeface="Calibri"/>
              </a:rPr>
              <a:t>Forskningsrådet</a:t>
            </a:r>
          </a:p>
        </p:txBody>
      </p:sp>
      <p:sp>
        <p:nvSpPr>
          <p:cNvPr id="10" name="Plassholder for tekst 9">
            <a:extLst>
              <a:ext uri="{FF2B5EF4-FFF2-40B4-BE49-F238E27FC236}">
                <a16:creationId xmlns:a16="http://schemas.microsoft.com/office/drawing/2014/main" id="{CCF5CB78-98C2-7DCC-5E44-D54A4D167643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/>
        <p:txBody>
          <a:bodyPr/>
          <a:lstStyle/>
          <a:p>
            <a:r>
              <a:rPr lang="nb-NO" noProof="1">
                <a:latin typeface="Calibri"/>
                <a:ea typeface="Calibri"/>
                <a:cs typeface="Calibri"/>
              </a:rPr>
              <a:t>524 mill.</a:t>
            </a:r>
          </a:p>
        </p:txBody>
      </p:sp>
      <p:sp>
        <p:nvSpPr>
          <p:cNvPr id="11" name="Plassholder for tekst 10">
            <a:extLst>
              <a:ext uri="{FF2B5EF4-FFF2-40B4-BE49-F238E27FC236}">
                <a16:creationId xmlns:a16="http://schemas.microsoft.com/office/drawing/2014/main" id="{3BBCF7C6-45B1-6A71-FBA2-A3B6FF64EEB0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/>
        <p:txBody>
          <a:bodyPr/>
          <a:lstStyle/>
          <a:p>
            <a:r>
              <a:rPr lang="nb-NO" noProof="1"/>
              <a:t>Andre</a:t>
            </a:r>
          </a:p>
        </p:txBody>
      </p:sp>
    </p:spTree>
    <p:extLst>
      <p:ext uri="{BB962C8B-B14F-4D97-AF65-F5344CB8AC3E}">
        <p14:creationId xmlns:p14="http://schemas.microsoft.com/office/powerpoint/2010/main" val="293057420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tel 4">
            <a:extLst>
              <a:ext uri="{FF2B5EF4-FFF2-40B4-BE49-F238E27FC236}">
                <a16:creationId xmlns:a16="http://schemas.microsoft.com/office/drawing/2014/main" id="{F3351BE1-A5D7-1F6D-6C83-ABBEA57B96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 noProof="1"/>
              <a:t>Antall stipend fra det europeiske forskningsrådet (ERC)</a:t>
            </a:r>
          </a:p>
        </p:txBody>
      </p:sp>
      <p:sp>
        <p:nvSpPr>
          <p:cNvPr id="6" name="Plassholder for tekst 5">
            <a:extLst>
              <a:ext uri="{FF2B5EF4-FFF2-40B4-BE49-F238E27FC236}">
                <a16:creationId xmlns:a16="http://schemas.microsoft.com/office/drawing/2014/main" id="{528DA0AD-A4B3-717D-F754-62732221480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693735" y="4666661"/>
            <a:ext cx="5756530" cy="398954"/>
          </a:xfrm>
        </p:spPr>
        <p:txBody>
          <a:bodyPr/>
          <a:lstStyle/>
          <a:p>
            <a:r>
              <a:rPr lang="nb-NO" sz="1600" b="0" noProof="1">
                <a:latin typeface="Calibri"/>
                <a:ea typeface="Calibri"/>
                <a:cs typeface="Calibri"/>
              </a:rPr>
              <a:t>50 UiB-forskere har fått midler til 57 stipend fra ERC siden 2007</a:t>
            </a:r>
          </a:p>
          <a:p>
            <a:endParaRPr lang="nb-NO" sz="1600" b="0" noProof="1"/>
          </a:p>
        </p:txBody>
      </p:sp>
      <p:graphicFrame>
        <p:nvGraphicFramePr>
          <p:cNvPr id="8" name="Diagram 7" descr="Grafen viser fordelingen av stipend: &#10;Synergy grants: 3&#10;Starting Grants: 17&#10;Proof of Concept Grants: 2&#10;Consolidator Grants: 22&#10;Advanced Grants: 13">
            <a:extLst>
              <a:ext uri="{FF2B5EF4-FFF2-40B4-BE49-F238E27FC236}">
                <a16:creationId xmlns:a16="http://schemas.microsoft.com/office/drawing/2014/main" id="{43808E75-EE7D-A48C-FA4D-24767908DA6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06623019"/>
              </p:ext>
            </p:extLst>
          </p:nvPr>
        </p:nvGraphicFramePr>
        <p:xfrm>
          <a:off x="1820209" y="1191188"/>
          <a:ext cx="4981074" cy="290026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108127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tel 4">
            <a:extLst>
              <a:ext uri="{FF2B5EF4-FFF2-40B4-BE49-F238E27FC236}">
                <a16:creationId xmlns:a16="http://schemas.microsoft.com/office/drawing/2014/main" id="{2906F191-6007-C028-D51B-1384592AA2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 noProof="1"/>
              <a:t>Antall stipend fra det europeiske forskningsrådet (ERC)</a:t>
            </a:r>
          </a:p>
        </p:txBody>
      </p:sp>
      <p:graphicFrame>
        <p:nvGraphicFramePr>
          <p:cNvPr id="8" name="Diagram 7" descr="Grafen viser hvor mange stipend fordelt på fakultet. &#10;Det juridiske fakultet: 1 Consolidator grant.&#10;Psykologisk fakultet: 2 Advances grants and 1 Synergy grant. &#10;Medisinsk fakultet: 2 Advanced grants, 2 Consolidator grants and 1 Starting grant. &#10;Humanistisk fakultet: 2 Advanced grants, 3 Consolidator grants, 4 Starting grants and 1 Synergy grant. &#10;Samfunnsvitenskapelig fakultet: 1 Advanced grant, 4 Consolidator grants and 4 Starting grants. &#10;Fakultet for naturvitenskap og teknologi: 6 Advanced grants, 12 Consolidator grants, 2 Proof of Concept grants, 8 Starting grants and 1 Synergy grant.">
            <a:extLst>
              <a:ext uri="{FF2B5EF4-FFF2-40B4-BE49-F238E27FC236}">
                <a16:creationId xmlns:a16="http://schemas.microsoft.com/office/drawing/2014/main" id="{022F1896-F342-2C7B-4174-A2D61C80260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14595664"/>
              </p:ext>
            </p:extLst>
          </p:nvPr>
        </p:nvGraphicFramePr>
        <p:xfrm>
          <a:off x="1231154" y="1016059"/>
          <a:ext cx="6376802" cy="330055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10" name="Plassholder for tekst 5">
            <a:extLst>
              <a:ext uri="{FF2B5EF4-FFF2-40B4-BE49-F238E27FC236}">
                <a16:creationId xmlns:a16="http://schemas.microsoft.com/office/drawing/2014/main" id="{DDEB27E0-301D-2892-714A-A2C928E17863}"/>
              </a:ext>
            </a:extLst>
          </p:cNvPr>
          <p:cNvSpPr txBox="1">
            <a:spLocks/>
          </p:cNvSpPr>
          <p:nvPr/>
        </p:nvSpPr>
        <p:spPr>
          <a:xfrm>
            <a:off x="1693733" y="4666661"/>
            <a:ext cx="5756530" cy="398954"/>
          </a:xfrm>
          <a:prstGeom prst="rect">
            <a:avLst/>
          </a:prstGeom>
        </p:spPr>
        <p:txBody>
          <a:bodyPr vert="horz" lIns="0" tIns="0" rIns="0" bIns="0" rtlCol="0" anchor="ctr">
            <a:noAutofit/>
          </a:bodyPr>
          <a:lstStyle>
            <a:lvl1pPr marL="0" indent="0" algn="ctr" defTabSz="514282" rtl="0" eaLnBrk="1" latinLnBrk="0" hangingPunct="1">
              <a:lnSpc>
                <a:spcPct val="101000"/>
              </a:lnSpc>
              <a:spcBef>
                <a:spcPts val="563"/>
              </a:spcBef>
              <a:buFont typeface="Arial" panose="020B0604020202020204" pitchFamily="34" charset="0"/>
              <a:buNone/>
              <a:defRPr sz="1800" b="1" kern="1200">
                <a:solidFill>
                  <a:srgbClr val="012050"/>
                </a:solidFill>
                <a:latin typeface="+mn-lt"/>
                <a:ea typeface="+mn-ea"/>
                <a:cs typeface="+mn-cs"/>
              </a:defRPr>
            </a:lvl1pPr>
            <a:lvl2pPr marL="385711" indent="-128570" algn="l" defTabSz="514282" rtl="0" eaLnBrk="1" latinLnBrk="0" hangingPunct="1">
              <a:lnSpc>
                <a:spcPct val="101000"/>
              </a:lnSpc>
              <a:spcBef>
                <a:spcPts val="281"/>
              </a:spcBef>
              <a:buFont typeface="Arial" panose="020B0604020202020204" pitchFamily="34" charset="0"/>
              <a:buChar char="•"/>
              <a:defRPr sz="1600" kern="1200">
                <a:solidFill>
                  <a:srgbClr val="012050"/>
                </a:solidFill>
                <a:latin typeface="+mn-lt"/>
                <a:ea typeface="+mn-ea"/>
                <a:cs typeface="+mn-cs"/>
              </a:defRPr>
            </a:lvl2pPr>
            <a:lvl3pPr marL="642852" indent="-128570" algn="l" defTabSz="514282" rtl="0" eaLnBrk="1" latinLnBrk="0" hangingPunct="1">
              <a:lnSpc>
                <a:spcPct val="101000"/>
              </a:lnSpc>
              <a:spcBef>
                <a:spcPts val="281"/>
              </a:spcBef>
              <a:buFont typeface="Arial" panose="020B0604020202020204" pitchFamily="34" charset="0"/>
              <a:buChar char="•"/>
              <a:defRPr sz="1600" kern="1200">
                <a:solidFill>
                  <a:srgbClr val="012050"/>
                </a:solidFill>
                <a:latin typeface="+mn-lt"/>
                <a:ea typeface="+mn-ea"/>
                <a:cs typeface="+mn-cs"/>
              </a:defRPr>
            </a:lvl3pPr>
            <a:lvl4pPr marL="899993" indent="-128570" algn="l" defTabSz="514282" rtl="0" eaLnBrk="1" latinLnBrk="0" hangingPunct="1">
              <a:lnSpc>
                <a:spcPct val="101000"/>
              </a:lnSpc>
              <a:spcBef>
                <a:spcPts val="281"/>
              </a:spcBef>
              <a:buFont typeface="Arial" panose="020B0604020202020204" pitchFamily="34" charset="0"/>
              <a:buChar char="•"/>
              <a:defRPr sz="1600" kern="1200">
                <a:solidFill>
                  <a:srgbClr val="012050"/>
                </a:solidFill>
                <a:latin typeface="+mn-lt"/>
                <a:ea typeface="+mn-ea"/>
                <a:cs typeface="+mn-cs"/>
              </a:defRPr>
            </a:lvl4pPr>
            <a:lvl5pPr marL="1157133" indent="-128570" algn="l" defTabSz="514282" rtl="0" eaLnBrk="1" latinLnBrk="0" hangingPunct="1">
              <a:lnSpc>
                <a:spcPct val="101000"/>
              </a:lnSpc>
              <a:spcBef>
                <a:spcPts val="281"/>
              </a:spcBef>
              <a:buFont typeface="Arial" panose="020B0604020202020204" pitchFamily="34" charset="0"/>
              <a:buChar char="•"/>
              <a:defRPr sz="1600" kern="1200">
                <a:solidFill>
                  <a:srgbClr val="012050"/>
                </a:solidFill>
                <a:latin typeface="+mn-lt"/>
                <a:ea typeface="+mn-ea"/>
                <a:cs typeface="+mn-cs"/>
              </a:defRPr>
            </a:lvl5pPr>
            <a:lvl6pPr marL="1414274" indent="-128570" algn="l" defTabSz="514282" rtl="0" eaLnBrk="1" latinLnBrk="0" hangingPunct="1">
              <a:lnSpc>
                <a:spcPct val="90000"/>
              </a:lnSpc>
              <a:spcBef>
                <a:spcPts val="281"/>
              </a:spcBef>
              <a:buFont typeface="Arial" panose="020B0604020202020204" pitchFamily="34" charset="0"/>
              <a:buChar char="•"/>
              <a:defRPr sz="10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671415" indent="-128570" algn="l" defTabSz="514282" rtl="0" eaLnBrk="1" latinLnBrk="0" hangingPunct="1">
              <a:lnSpc>
                <a:spcPct val="90000"/>
              </a:lnSpc>
              <a:spcBef>
                <a:spcPts val="281"/>
              </a:spcBef>
              <a:buFont typeface="Arial" panose="020B0604020202020204" pitchFamily="34" charset="0"/>
              <a:buChar char="•"/>
              <a:defRPr sz="10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928555" indent="-128570" algn="l" defTabSz="514282" rtl="0" eaLnBrk="1" latinLnBrk="0" hangingPunct="1">
              <a:lnSpc>
                <a:spcPct val="90000"/>
              </a:lnSpc>
              <a:spcBef>
                <a:spcPts val="281"/>
              </a:spcBef>
              <a:buFont typeface="Arial" panose="020B0604020202020204" pitchFamily="34" charset="0"/>
              <a:buChar char="•"/>
              <a:defRPr sz="10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185696" indent="-128570" algn="l" defTabSz="514282" rtl="0" eaLnBrk="1" latinLnBrk="0" hangingPunct="1">
              <a:lnSpc>
                <a:spcPct val="90000"/>
              </a:lnSpc>
              <a:spcBef>
                <a:spcPts val="281"/>
              </a:spcBef>
              <a:buFont typeface="Arial" panose="020B0604020202020204" pitchFamily="34" charset="0"/>
              <a:buChar char="•"/>
              <a:defRPr sz="10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nb-NO" sz="1600" b="0" noProof="1">
                <a:latin typeface="Calibri"/>
                <a:ea typeface="Calibri"/>
                <a:cs typeface="Calibri"/>
              </a:rPr>
              <a:t>50 UiB-forskere har fått midler til 57 stipend fra ERC siden 2007</a:t>
            </a:r>
          </a:p>
          <a:p>
            <a:endParaRPr lang="nb-NO" sz="1600" b="0" noProof="1"/>
          </a:p>
        </p:txBody>
      </p:sp>
    </p:spTree>
    <p:extLst>
      <p:ext uri="{BB962C8B-B14F-4D97-AF65-F5344CB8AC3E}">
        <p14:creationId xmlns:p14="http://schemas.microsoft.com/office/powerpoint/2010/main" val="269549079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lassholder for bilde 3">
            <a:extLst>
              <a:ext uri="{FF2B5EF4-FFF2-40B4-BE49-F238E27FC236}">
                <a16:creationId xmlns:a16="http://schemas.microsoft.com/office/drawing/2014/main" id="{B90BFB0C-E419-98D4-7CF7-CFDF08A524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056234" y="971551"/>
            <a:ext cx="2851189" cy="1934612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</p:pic>
      <p:sp>
        <p:nvSpPr>
          <p:cNvPr id="5" name="Tittel 4">
            <a:extLst>
              <a:ext uri="{FF2B5EF4-FFF2-40B4-BE49-F238E27FC236}">
                <a16:creationId xmlns:a16="http://schemas.microsoft.com/office/drawing/2014/main" id="{2FD00C8A-E6D1-A73D-3CE4-F2580375A0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 noProof="1"/>
              <a:t>Senter for fremragende forskning</a:t>
            </a:r>
          </a:p>
        </p:txBody>
      </p:sp>
      <p:pic>
        <p:nvPicPr>
          <p:cNvPr id="19" name="Plassholder for bilde 18">
            <a:extLst>
              <a:ext uri="{FF2B5EF4-FFF2-40B4-BE49-F238E27FC236}">
                <a16:creationId xmlns:a16="http://schemas.microsoft.com/office/drawing/2014/main" id="{DEBFA02F-9262-8D21-4CB3-A7E292E25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69" b="69"/>
          <a:stretch/>
        </p:blipFill>
        <p:spPr/>
      </p:pic>
      <p:sp>
        <p:nvSpPr>
          <p:cNvPr id="6" name="Plassholder for tekst 5">
            <a:extLst>
              <a:ext uri="{FF2B5EF4-FFF2-40B4-BE49-F238E27FC236}">
                <a16:creationId xmlns:a16="http://schemas.microsoft.com/office/drawing/2014/main" id="{6C7230C7-9CB1-264C-C2AB-87E7AF5B8E4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nb-NO" sz="1300" noProof="1"/>
              <a:t>Center for Digital Narrative</a:t>
            </a:r>
          </a:p>
        </p:txBody>
      </p:sp>
      <p:pic>
        <p:nvPicPr>
          <p:cNvPr id="21" name="Plassholder for bilde 20">
            <a:extLst>
              <a:ext uri="{FF2B5EF4-FFF2-40B4-BE49-F238E27FC236}">
                <a16:creationId xmlns:a16="http://schemas.microsoft.com/office/drawing/2014/main" id="{BC82B4A0-E91D-969A-C391-9F2FBCF83F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2" r="12"/>
          <a:stretch/>
        </p:blipFill>
        <p:spPr>
          <a:xfrm>
            <a:off x="3147674" y="971551"/>
            <a:ext cx="2851189" cy="1934612"/>
          </a:xfrm>
        </p:spPr>
      </p:pic>
      <p:sp>
        <p:nvSpPr>
          <p:cNvPr id="9" name="Plassholder for tekst 8">
            <a:extLst>
              <a:ext uri="{FF2B5EF4-FFF2-40B4-BE49-F238E27FC236}">
                <a16:creationId xmlns:a16="http://schemas.microsoft.com/office/drawing/2014/main" id="{711549BD-93F1-2E52-F7C6-09235627A882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nb-NO" sz="1300" noProof="1"/>
              <a:t>Ethics and Priority Setting in Health</a:t>
            </a:r>
          </a:p>
        </p:txBody>
      </p:sp>
      <p:sp>
        <p:nvSpPr>
          <p:cNvPr id="7" name="Plassholder for tekst 6">
            <a:extLst>
              <a:ext uri="{FF2B5EF4-FFF2-40B4-BE49-F238E27FC236}">
                <a16:creationId xmlns:a16="http://schemas.microsoft.com/office/drawing/2014/main" id="{D097FDE0-369A-0E0E-9536-DA54DBE38233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/>
          <a:lstStyle/>
          <a:p>
            <a:r>
              <a:rPr lang="nb-NO" sz="1300" noProof="1">
                <a:latin typeface="Calibri" panose="020F0502020204030204" pitchFamily="34" charset="0"/>
                <a:cs typeface="Calibri" panose="020F0502020204030204" pitchFamily="34" charset="0"/>
              </a:rPr>
              <a:t>Centre for Early Sapience Behaviour</a:t>
            </a:r>
          </a:p>
        </p:txBody>
      </p:sp>
      <p:sp>
        <p:nvSpPr>
          <p:cNvPr id="2" name="TekstSylinder 1">
            <a:extLst>
              <a:ext uri="{FF2B5EF4-FFF2-40B4-BE49-F238E27FC236}">
                <a16:creationId xmlns:a16="http://schemas.microsoft.com/office/drawing/2014/main" id="{AD8FC94A-4462-07CE-73B3-8A492931C212}"/>
              </a:ext>
            </a:extLst>
          </p:cNvPr>
          <p:cNvSpPr txBox="1"/>
          <p:nvPr/>
        </p:nvSpPr>
        <p:spPr>
          <a:xfrm>
            <a:off x="236580" y="3479136"/>
            <a:ext cx="7704417" cy="9950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nb-NO" noProof="1"/>
              <a:t>Samler Norges fremste forskningsmiljøer i langsiktige sentre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nb-NO" noProof="1"/>
              <a:t>Skal drive nyskapende og grensesprengende forskning som flytter den internasjonale forskningsfronten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nb-NO" noProof="1"/>
              <a:t>Finansieres i opptil ti år (6 + 4 år) </a:t>
            </a:r>
          </a:p>
        </p:txBody>
      </p:sp>
    </p:spTree>
    <p:extLst>
      <p:ext uri="{BB962C8B-B14F-4D97-AF65-F5344CB8AC3E}">
        <p14:creationId xmlns:p14="http://schemas.microsoft.com/office/powerpoint/2010/main" val="180005331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tel 11">
            <a:extLst>
              <a:ext uri="{FF2B5EF4-FFF2-40B4-BE49-F238E27FC236}">
                <a16:creationId xmlns:a16="http://schemas.microsoft.com/office/drawing/2014/main" id="{ECD90EE5-8F5C-C778-81DE-ABFCE70B4A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 noProof="1"/>
              <a:t>Publisering</a:t>
            </a:r>
          </a:p>
        </p:txBody>
      </p:sp>
      <p:sp>
        <p:nvSpPr>
          <p:cNvPr id="31" name="Plassholder for tekst 30">
            <a:extLst>
              <a:ext uri="{FF2B5EF4-FFF2-40B4-BE49-F238E27FC236}">
                <a16:creationId xmlns:a16="http://schemas.microsoft.com/office/drawing/2014/main" id="{4FBB0454-2F8F-D8EF-F537-E406BECE13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nb-NO" noProof="1"/>
          </a:p>
        </p:txBody>
      </p:sp>
      <p:sp>
        <p:nvSpPr>
          <p:cNvPr id="14" name="Plassholder for tekst 13">
            <a:extLst>
              <a:ext uri="{FF2B5EF4-FFF2-40B4-BE49-F238E27FC236}">
                <a16:creationId xmlns:a16="http://schemas.microsoft.com/office/drawing/2014/main" id="{DCC68955-30AF-36CC-A06B-D0E4322CDFE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nb-NO" noProof="1">
                <a:latin typeface="Calibri"/>
                <a:ea typeface="Calibri"/>
                <a:cs typeface="Calibri"/>
              </a:rPr>
              <a:t>3 281</a:t>
            </a:r>
            <a:endParaRPr lang="nb-NO" noProof="1"/>
          </a:p>
        </p:txBody>
      </p:sp>
      <p:sp>
        <p:nvSpPr>
          <p:cNvPr id="15" name="Plassholder for tekst 14">
            <a:extLst>
              <a:ext uri="{FF2B5EF4-FFF2-40B4-BE49-F238E27FC236}">
                <a16:creationId xmlns:a16="http://schemas.microsoft.com/office/drawing/2014/main" id="{52B6B5E0-1E02-C5C8-5FE3-5283F41031B0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nb-NO" noProof="1"/>
              <a:t>publiseringer</a:t>
            </a:r>
          </a:p>
        </p:txBody>
      </p:sp>
      <p:sp>
        <p:nvSpPr>
          <p:cNvPr id="16" name="Plassholder for tekst 15">
            <a:extLst>
              <a:ext uri="{FF2B5EF4-FFF2-40B4-BE49-F238E27FC236}">
                <a16:creationId xmlns:a16="http://schemas.microsoft.com/office/drawing/2014/main" id="{DC526E0F-AEE7-A6ED-DD47-26F67566515F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780878" y="2947652"/>
            <a:ext cx="2152666" cy="672385"/>
          </a:xfrm>
        </p:spPr>
        <p:txBody>
          <a:bodyPr/>
          <a:lstStyle/>
          <a:p>
            <a:r>
              <a:rPr lang="nb-NO" noProof="1">
                <a:latin typeface="Calibri"/>
                <a:ea typeface="Calibri"/>
                <a:cs typeface="Calibri"/>
              </a:rPr>
              <a:t>31 %</a:t>
            </a:r>
          </a:p>
        </p:txBody>
      </p:sp>
      <p:sp>
        <p:nvSpPr>
          <p:cNvPr id="17" name="Plassholder for tekst 16">
            <a:extLst>
              <a:ext uri="{FF2B5EF4-FFF2-40B4-BE49-F238E27FC236}">
                <a16:creationId xmlns:a16="http://schemas.microsoft.com/office/drawing/2014/main" id="{985079B1-8176-3C73-C1AB-B03F2C8AE5E9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774884" y="3723807"/>
            <a:ext cx="2152666" cy="436117"/>
          </a:xfrm>
        </p:spPr>
        <p:txBody>
          <a:bodyPr/>
          <a:lstStyle/>
          <a:p>
            <a:r>
              <a:rPr lang="nb-NO" noProof="1">
                <a:latin typeface="Calibri" panose="020F0502020204030204" pitchFamily="34" charset="0"/>
                <a:cs typeface="Calibri" panose="020F0502020204030204" pitchFamily="34" charset="0"/>
              </a:rPr>
              <a:t>hyppigere sitert enn gjennomsnittet på verdensbasis</a:t>
            </a:r>
          </a:p>
        </p:txBody>
      </p:sp>
      <p:sp>
        <p:nvSpPr>
          <p:cNvPr id="18" name="Plassholder for tekst 17">
            <a:extLst>
              <a:ext uri="{FF2B5EF4-FFF2-40B4-BE49-F238E27FC236}">
                <a16:creationId xmlns:a16="http://schemas.microsoft.com/office/drawing/2014/main" id="{FFA6CAE1-CCB3-F490-5DBD-C9E08BD3B538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/>
        <p:txBody>
          <a:bodyPr/>
          <a:lstStyle/>
          <a:p>
            <a:r>
              <a:rPr lang="nb-NO" noProof="1">
                <a:latin typeface="Calibri"/>
                <a:ea typeface="Calibri"/>
                <a:cs typeface="Calibri"/>
              </a:rPr>
              <a:t>27 %</a:t>
            </a:r>
          </a:p>
        </p:txBody>
      </p:sp>
      <p:sp>
        <p:nvSpPr>
          <p:cNvPr id="19" name="Plassholder for tekst 18">
            <a:extLst>
              <a:ext uri="{FF2B5EF4-FFF2-40B4-BE49-F238E27FC236}">
                <a16:creationId xmlns:a16="http://schemas.microsoft.com/office/drawing/2014/main" id="{F7D51B96-F509-3E16-3D99-ECEA2B57341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/>
          <a:lstStyle/>
          <a:p>
            <a:r>
              <a:rPr lang="nb-NO" noProof="1">
                <a:latin typeface="Calibri" panose="020F0502020204030204" pitchFamily="34" charset="0"/>
                <a:cs typeface="Calibri" panose="020F0502020204030204" pitchFamily="34" charset="0"/>
              </a:rPr>
              <a:t>i prestisjefylte tidsskrift og forlag</a:t>
            </a:r>
          </a:p>
        </p:txBody>
      </p:sp>
      <p:sp>
        <p:nvSpPr>
          <p:cNvPr id="20" name="Plassholder for tekst 19">
            <a:extLst>
              <a:ext uri="{FF2B5EF4-FFF2-40B4-BE49-F238E27FC236}">
                <a16:creationId xmlns:a16="http://schemas.microsoft.com/office/drawing/2014/main" id="{1871AAD8-901F-1ABD-F331-CA9372C98769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3349419" y="2947652"/>
            <a:ext cx="2152666" cy="672385"/>
          </a:xfrm>
        </p:spPr>
        <p:txBody>
          <a:bodyPr/>
          <a:lstStyle/>
          <a:p>
            <a:r>
              <a:rPr lang="nb-NO" noProof="1">
                <a:latin typeface="Calibri"/>
                <a:ea typeface="Calibri"/>
                <a:cs typeface="Calibri"/>
              </a:rPr>
              <a:t>61 %</a:t>
            </a:r>
          </a:p>
        </p:txBody>
      </p:sp>
      <p:sp>
        <p:nvSpPr>
          <p:cNvPr id="21" name="Plassholder for tekst 20">
            <a:extLst>
              <a:ext uri="{FF2B5EF4-FFF2-40B4-BE49-F238E27FC236}">
                <a16:creationId xmlns:a16="http://schemas.microsoft.com/office/drawing/2014/main" id="{8A134F43-3467-155D-5764-C68CD8CBF528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3343425" y="3723807"/>
            <a:ext cx="2152666" cy="436117"/>
          </a:xfrm>
        </p:spPr>
        <p:txBody>
          <a:bodyPr/>
          <a:lstStyle/>
          <a:p>
            <a:r>
              <a:rPr lang="nb-NO" noProof="1">
                <a:latin typeface="Calibri" panose="020F0502020204030204" pitchFamily="34" charset="0"/>
                <a:ea typeface="Calibri"/>
                <a:cs typeface="Calibri" panose="020F0502020204030204" pitchFamily="34" charset="0"/>
              </a:rPr>
              <a:t>publisert i samarbeid med internasjonale kollegaer</a:t>
            </a:r>
            <a:endParaRPr lang="nb-NO" noProof="1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2" name="Plassholder for tekst 31">
            <a:extLst>
              <a:ext uri="{FF2B5EF4-FFF2-40B4-BE49-F238E27FC236}">
                <a16:creationId xmlns:a16="http://schemas.microsoft.com/office/drawing/2014/main" id="{270E760A-978E-C898-2BBF-82D44ABB5FA0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/>
        <p:txBody>
          <a:bodyPr/>
          <a:lstStyle/>
          <a:p>
            <a:r>
              <a:rPr lang="nb-NO" noProof="1">
                <a:latin typeface="Calibri"/>
                <a:ea typeface="Calibri"/>
                <a:cs typeface="Calibri"/>
              </a:rPr>
              <a:t>86 %</a:t>
            </a:r>
          </a:p>
        </p:txBody>
      </p:sp>
      <p:sp>
        <p:nvSpPr>
          <p:cNvPr id="33" name="Plassholder for tekst 32">
            <a:extLst>
              <a:ext uri="{FF2B5EF4-FFF2-40B4-BE49-F238E27FC236}">
                <a16:creationId xmlns:a16="http://schemas.microsoft.com/office/drawing/2014/main" id="{60269BE5-B3F7-928F-C898-FA82317B5DD8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/>
        <p:txBody>
          <a:bodyPr/>
          <a:lstStyle/>
          <a:p>
            <a:r>
              <a:rPr lang="nb-NO" noProof="1">
                <a:latin typeface="Calibri" panose="020F0502020204030204" pitchFamily="34" charset="0"/>
                <a:cs typeface="Calibri" panose="020F0502020204030204" pitchFamily="34" charset="0"/>
              </a:rPr>
              <a:t>open access</a:t>
            </a:r>
          </a:p>
        </p:txBody>
      </p:sp>
    </p:spTree>
    <p:extLst>
      <p:ext uri="{BB962C8B-B14F-4D97-AF65-F5344CB8AC3E}">
        <p14:creationId xmlns:p14="http://schemas.microsoft.com/office/powerpoint/2010/main" val="368255902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>
            <a:extLst>
              <a:ext uri="{FF2B5EF4-FFF2-40B4-BE49-F238E27FC236}">
                <a16:creationId xmlns:a16="http://schemas.microsoft.com/office/drawing/2014/main" id="{FA2AA1C3-F9B5-09F9-3BCE-92D051744E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 noProof="1"/>
              <a:t>Doktorgradskandidater</a:t>
            </a:r>
          </a:p>
        </p:txBody>
      </p:sp>
      <p:sp>
        <p:nvSpPr>
          <p:cNvPr id="23" name="Plassholder for tekst 22">
            <a:extLst>
              <a:ext uri="{FF2B5EF4-FFF2-40B4-BE49-F238E27FC236}">
                <a16:creationId xmlns:a16="http://schemas.microsoft.com/office/drawing/2014/main" id="{A6D2BA87-3D60-AB21-7F49-82438E8EC2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nb-NO" noProof="1"/>
          </a:p>
        </p:txBody>
      </p:sp>
      <p:sp>
        <p:nvSpPr>
          <p:cNvPr id="4" name="Plassholder for tekst 3">
            <a:extLst>
              <a:ext uri="{FF2B5EF4-FFF2-40B4-BE49-F238E27FC236}">
                <a16:creationId xmlns:a16="http://schemas.microsoft.com/office/drawing/2014/main" id="{774A3D07-867A-095B-851A-78C3C3E2218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nb-NO" noProof="1">
                <a:latin typeface="Calibri"/>
                <a:cs typeface="Calibri"/>
              </a:rPr>
              <a:t>1 495</a:t>
            </a:r>
            <a:endParaRPr lang="nb-NO" noProof="1"/>
          </a:p>
        </p:txBody>
      </p:sp>
      <p:sp>
        <p:nvSpPr>
          <p:cNvPr id="5" name="Plassholder for tekst 4">
            <a:extLst>
              <a:ext uri="{FF2B5EF4-FFF2-40B4-BE49-F238E27FC236}">
                <a16:creationId xmlns:a16="http://schemas.microsoft.com/office/drawing/2014/main" id="{CFFA5356-6C16-A82B-B7AF-6F99E3AB045E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nb-NO" noProof="1"/>
              <a:t>doktorgradskandidater</a:t>
            </a:r>
          </a:p>
        </p:txBody>
      </p:sp>
      <p:sp>
        <p:nvSpPr>
          <p:cNvPr id="13" name="Plassholder for tekst 12">
            <a:extLst>
              <a:ext uri="{FF2B5EF4-FFF2-40B4-BE49-F238E27FC236}">
                <a16:creationId xmlns:a16="http://schemas.microsoft.com/office/drawing/2014/main" id="{C3E71021-85CF-6F35-113D-A22C7A90C98C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780878" y="2940003"/>
            <a:ext cx="2152666" cy="672385"/>
          </a:xfrm>
        </p:spPr>
        <p:txBody>
          <a:bodyPr/>
          <a:lstStyle/>
          <a:p>
            <a:r>
              <a:rPr lang="nb-NO" noProof="1"/>
              <a:t>7</a:t>
            </a:r>
          </a:p>
        </p:txBody>
      </p:sp>
      <p:sp>
        <p:nvSpPr>
          <p:cNvPr id="14" name="Plassholder for tekst 13">
            <a:extLst>
              <a:ext uri="{FF2B5EF4-FFF2-40B4-BE49-F238E27FC236}">
                <a16:creationId xmlns:a16="http://schemas.microsoft.com/office/drawing/2014/main" id="{BE00ED20-2F95-F7A6-6993-8BDAFC55873D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774884" y="3716158"/>
            <a:ext cx="2152666" cy="436117"/>
          </a:xfrm>
        </p:spPr>
        <p:txBody>
          <a:bodyPr/>
          <a:lstStyle/>
          <a:p>
            <a:r>
              <a:rPr lang="nb-NO" noProof="1"/>
              <a:t>PhD-program</a:t>
            </a:r>
          </a:p>
        </p:txBody>
      </p:sp>
      <p:sp>
        <p:nvSpPr>
          <p:cNvPr id="8" name="Plassholder for tekst 7">
            <a:extLst>
              <a:ext uri="{FF2B5EF4-FFF2-40B4-BE49-F238E27FC236}">
                <a16:creationId xmlns:a16="http://schemas.microsoft.com/office/drawing/2014/main" id="{16F0D77A-28B5-E0CD-1456-8FCCA8E07DEF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/>
        <p:txBody>
          <a:bodyPr/>
          <a:lstStyle/>
          <a:p>
            <a:r>
              <a:rPr lang="nb-NO" noProof="1">
                <a:latin typeface="Calibri"/>
                <a:cs typeface="Calibri"/>
              </a:rPr>
              <a:t>40 %</a:t>
            </a:r>
          </a:p>
        </p:txBody>
      </p:sp>
      <p:sp>
        <p:nvSpPr>
          <p:cNvPr id="9" name="Plassholder for tekst 8">
            <a:extLst>
              <a:ext uri="{FF2B5EF4-FFF2-40B4-BE49-F238E27FC236}">
                <a16:creationId xmlns:a16="http://schemas.microsoft.com/office/drawing/2014/main" id="{13A51A31-A671-9B00-F922-B2EA69F36E8E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/>
          <a:lstStyle/>
          <a:p>
            <a:r>
              <a:rPr lang="nb-NO" noProof="1"/>
              <a:t>internasjonale</a:t>
            </a:r>
          </a:p>
        </p:txBody>
      </p:sp>
      <p:sp>
        <p:nvSpPr>
          <p:cNvPr id="15" name="Plassholder for tekst 14">
            <a:extLst>
              <a:ext uri="{FF2B5EF4-FFF2-40B4-BE49-F238E27FC236}">
                <a16:creationId xmlns:a16="http://schemas.microsoft.com/office/drawing/2014/main" id="{45EB5632-B34A-0B14-1D02-98044ED47EB9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3349419" y="2940003"/>
            <a:ext cx="2152666" cy="672385"/>
          </a:xfrm>
        </p:spPr>
        <p:txBody>
          <a:bodyPr/>
          <a:lstStyle/>
          <a:p>
            <a:r>
              <a:rPr lang="nb-NO" noProof="1">
                <a:latin typeface="Calibri"/>
                <a:cs typeface="Calibri"/>
              </a:rPr>
              <a:t>6 </a:t>
            </a:r>
          </a:p>
        </p:txBody>
      </p:sp>
      <p:sp>
        <p:nvSpPr>
          <p:cNvPr id="16" name="Plassholder for tekst 15">
            <a:extLst>
              <a:ext uri="{FF2B5EF4-FFF2-40B4-BE49-F238E27FC236}">
                <a16:creationId xmlns:a16="http://schemas.microsoft.com/office/drawing/2014/main" id="{DF6B52CD-4802-2853-CC8C-F676E995A759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3343425" y="3716158"/>
            <a:ext cx="2152666" cy="436117"/>
          </a:xfrm>
        </p:spPr>
        <p:txBody>
          <a:bodyPr vert="horz" lIns="0" tIns="0" rIns="0" bIns="0" rtlCol="0" anchor="t">
            <a:noAutofit/>
          </a:bodyPr>
          <a:lstStyle/>
          <a:p>
            <a:r>
              <a:rPr lang="nb-NO" noProof="1"/>
              <a:t>nasjonale forskerskoler</a:t>
            </a:r>
            <a:endParaRPr lang="nb-NO" noProof="1">
              <a:ea typeface="Calibri"/>
              <a:cs typeface="Calibri"/>
            </a:endParaRPr>
          </a:p>
        </p:txBody>
      </p:sp>
      <p:sp>
        <p:nvSpPr>
          <p:cNvPr id="17" name="Plassholder for tekst 16">
            <a:extLst>
              <a:ext uri="{FF2B5EF4-FFF2-40B4-BE49-F238E27FC236}">
                <a16:creationId xmlns:a16="http://schemas.microsoft.com/office/drawing/2014/main" id="{D1F3B24E-A85C-7CB7-F610-C827BA68F665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5932743" y="1300774"/>
            <a:ext cx="2152666" cy="672385"/>
          </a:xfrm>
        </p:spPr>
        <p:txBody>
          <a:bodyPr/>
          <a:lstStyle/>
          <a:p>
            <a:r>
              <a:rPr lang="nb-NO" noProof="1">
                <a:latin typeface="Calibri"/>
                <a:cs typeface="Calibri"/>
              </a:rPr>
              <a:t>218</a:t>
            </a:r>
            <a:endParaRPr lang="nb-NO" noProof="1"/>
          </a:p>
        </p:txBody>
      </p:sp>
      <p:sp>
        <p:nvSpPr>
          <p:cNvPr id="18" name="Plassholder for tekst 17">
            <a:extLst>
              <a:ext uri="{FF2B5EF4-FFF2-40B4-BE49-F238E27FC236}">
                <a16:creationId xmlns:a16="http://schemas.microsoft.com/office/drawing/2014/main" id="{54C822EB-D308-894B-13CF-5B7692B0832B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5932743" y="2076929"/>
            <a:ext cx="2152666" cy="418932"/>
          </a:xfrm>
        </p:spPr>
        <p:txBody>
          <a:bodyPr vert="horz" lIns="0" tIns="0" rIns="0" bIns="0" rtlCol="0" anchor="t">
            <a:noAutofit/>
          </a:bodyPr>
          <a:lstStyle/>
          <a:p>
            <a:r>
              <a:rPr lang="nb-NO" noProof="1"/>
              <a:t>disputaser</a:t>
            </a:r>
          </a:p>
        </p:txBody>
      </p:sp>
    </p:spTree>
    <p:extLst>
      <p:ext uri="{BB962C8B-B14F-4D97-AF65-F5344CB8AC3E}">
        <p14:creationId xmlns:p14="http://schemas.microsoft.com/office/powerpoint/2010/main" val="202616940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lassholder for bilde 3" descr="Et illustrasjonsbilde som viser Phd-kandidater i musehagen til Universitetsmuseet i Bergen. ">
            <a:extLst>
              <a:ext uri="{FF2B5EF4-FFF2-40B4-BE49-F238E27FC236}">
                <a16:creationId xmlns:a16="http://schemas.microsoft.com/office/drawing/2014/main" id="{50AB4432-A8A6-349A-B629-96BE30CADB9B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3" r="23"/>
          <a:stretch/>
        </p:blipFill>
        <p:spPr/>
      </p:pic>
      <p:pic>
        <p:nvPicPr>
          <p:cNvPr id="5" name="Bilde 4">
            <a:extLst>
              <a:ext uri="{FF2B5EF4-FFF2-40B4-BE49-F238E27FC236}">
                <a16:creationId xmlns:a16="http://schemas.microsoft.com/office/drawing/2014/main" id="{0897540E-59A0-F345-3F21-A1C2242A8D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871012" y="3872799"/>
            <a:ext cx="779930" cy="779930"/>
          </a:xfrm>
          <a:prstGeom prst="rect">
            <a:avLst/>
          </a:prstGeom>
        </p:spPr>
      </p:pic>
      <p:sp>
        <p:nvSpPr>
          <p:cNvPr id="2" name="Tittel 1">
            <a:extLst>
              <a:ext uri="{FF2B5EF4-FFF2-40B4-BE49-F238E27FC236}">
                <a16:creationId xmlns:a16="http://schemas.microsoft.com/office/drawing/2014/main" id="{F678FC27-AF5C-24A4-15C1-3DB4E4091681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764242" y="-446247"/>
            <a:ext cx="7886700" cy="446247"/>
          </a:xfrm>
        </p:spPr>
        <p:txBody>
          <a:bodyPr/>
          <a:lstStyle/>
          <a:p>
            <a:r>
              <a:rPr lang="nb-NO" noProof="1">
                <a:latin typeface="Calibri"/>
                <a:ea typeface="Calibri"/>
                <a:cs typeface="Calibri"/>
              </a:rPr>
              <a:t>Illustrasjonsbilde. Nye doctores i Muséhagen.</a:t>
            </a:r>
          </a:p>
        </p:txBody>
      </p:sp>
    </p:spTree>
    <p:extLst>
      <p:ext uri="{BB962C8B-B14F-4D97-AF65-F5344CB8AC3E}">
        <p14:creationId xmlns:p14="http://schemas.microsoft.com/office/powerpoint/2010/main" val="189038095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D07957-8C39-F395-682C-6113D377BF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lassholder for bilde 9">
            <a:extLst>
              <a:ext uri="{FF2B5EF4-FFF2-40B4-BE49-F238E27FC236}">
                <a16:creationId xmlns:a16="http://schemas.microsoft.com/office/drawing/2014/main" id="{881B5ADE-C161-AE48-85F8-30BF2CE43E9B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" r="9"/>
          <a:stretch/>
        </p:blipFill>
        <p:spPr>
          <a:prstGeom prst="rect">
            <a:avLst/>
          </a:prstGeom>
          <a:solidFill>
            <a:prstClr val="white">
              <a:lumMod val="50000"/>
            </a:prstClr>
          </a:solidFill>
        </p:spPr>
      </p:pic>
      <p:sp>
        <p:nvSpPr>
          <p:cNvPr id="9" name="Plassholder for tekst 8">
            <a:extLst>
              <a:ext uri="{FF2B5EF4-FFF2-40B4-BE49-F238E27FC236}">
                <a16:creationId xmlns:a16="http://schemas.microsoft.com/office/drawing/2014/main" id="{9777AD6D-A7D2-AEBB-8829-5A7DF0F546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endParaRPr lang="nb-NO" noProof="1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DE0C4689-D82C-763E-A5CD-B44B5891B8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t">
            <a:normAutofit/>
          </a:bodyPr>
          <a:lstStyle/>
          <a:p>
            <a:r>
              <a:rPr lang="nb-NO" spc="55" noProof="1"/>
              <a:t>Utdanning av </a:t>
            </a:r>
            <a:br>
              <a:rPr lang="nb-NO" spc="55" noProof="1"/>
            </a:br>
            <a:r>
              <a:rPr lang="nb-NO" spc="55" noProof="1"/>
              <a:t>høy kvalitet</a:t>
            </a:r>
            <a:endParaRPr lang="nb-NO" noProof="1"/>
          </a:p>
        </p:txBody>
      </p:sp>
      <p:sp>
        <p:nvSpPr>
          <p:cNvPr id="6" name="Plassholder for tekst 5">
            <a:extLst>
              <a:ext uri="{FF2B5EF4-FFF2-40B4-BE49-F238E27FC236}">
                <a16:creationId xmlns:a16="http://schemas.microsoft.com/office/drawing/2014/main" id="{3676E35A-EDBA-2041-874A-591237C4F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nb-NO" noProof="1"/>
          </a:p>
        </p:txBody>
      </p:sp>
    </p:spTree>
    <p:extLst>
      <p:ext uri="{BB962C8B-B14F-4D97-AF65-F5344CB8AC3E}">
        <p14:creationId xmlns:p14="http://schemas.microsoft.com/office/powerpoint/2010/main" val="202090665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>
            <a:extLst>
              <a:ext uri="{FF2B5EF4-FFF2-40B4-BE49-F238E27FC236}">
                <a16:creationId xmlns:a16="http://schemas.microsoft.com/office/drawing/2014/main" id="{0D4E6C92-CAF4-68EC-94E6-A8B50FF093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 noProof="1"/>
              <a:t>Utdanning av høy kvalitet</a:t>
            </a:r>
          </a:p>
        </p:txBody>
      </p:sp>
      <p:sp>
        <p:nvSpPr>
          <p:cNvPr id="3" name="Plassholder for tekst 2">
            <a:extLst>
              <a:ext uri="{FF2B5EF4-FFF2-40B4-BE49-F238E27FC236}">
                <a16:creationId xmlns:a16="http://schemas.microsoft.com/office/drawing/2014/main" id="{C2A5E39C-865D-0F9A-D02E-E0FDF372BD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nb-NO" noProof="1"/>
          </a:p>
        </p:txBody>
      </p:sp>
      <p:sp>
        <p:nvSpPr>
          <p:cNvPr id="4" name="Plassholder for tekst 3">
            <a:extLst>
              <a:ext uri="{FF2B5EF4-FFF2-40B4-BE49-F238E27FC236}">
                <a16:creationId xmlns:a16="http://schemas.microsoft.com/office/drawing/2014/main" id="{CE9C070D-8C4C-FABD-D722-EB0731B3EA2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96318" y="1414464"/>
            <a:ext cx="6757421" cy="3167062"/>
          </a:xfrm>
        </p:spPr>
        <p:txBody>
          <a:bodyPr vert="horz" lIns="0" tIns="0" rIns="0" bIns="0" rtlCol="0" anchor="t">
            <a:noAutofit/>
          </a:bodyPr>
          <a:lstStyle/>
          <a:p>
            <a:pPr>
              <a:lnSpc>
                <a:spcPct val="100000"/>
              </a:lnSpc>
            </a:pPr>
            <a:r>
              <a:rPr lang="nb-NO" sz="1700" noProof="1">
                <a:cs typeface="Calibri"/>
              </a:rPr>
              <a:t>Utdanningen ved UiB er forskningsbasert og tett koblet til kunnskapsutviklingen</a:t>
            </a:r>
          </a:p>
          <a:p>
            <a:pPr>
              <a:lnSpc>
                <a:spcPct val="100000"/>
              </a:lnSpc>
            </a:pPr>
            <a:r>
              <a:rPr lang="nb-NO" sz="1700" noProof="1">
                <a:cs typeface="Calibri"/>
              </a:rPr>
              <a:t>Utdanningen vår legger vekt på varig og solid kunnskap, ferdigheter i vitenskapelig eller kunstnerisk metode, og personlig utvikling</a:t>
            </a:r>
            <a:endParaRPr lang="nb-NO" sz="1700" noProof="1">
              <a:ea typeface="Calibri"/>
              <a:cs typeface="Calibri"/>
            </a:endParaRPr>
          </a:p>
          <a:p>
            <a:pPr>
              <a:lnSpc>
                <a:spcPct val="100000"/>
              </a:lnSpc>
            </a:pPr>
            <a:r>
              <a:rPr lang="nb-NO" sz="1700" noProof="1">
                <a:cs typeface="Calibri"/>
              </a:rPr>
              <a:t>Våre studieprogram fremmer selvstendighet, samarbeid, kritisk tenkning og kreativitet</a:t>
            </a:r>
            <a:endParaRPr lang="nb-NO" sz="1700" noProof="1">
              <a:ea typeface="Calibri"/>
              <a:cs typeface="Calibri"/>
            </a:endParaRPr>
          </a:p>
          <a:p>
            <a:pPr>
              <a:lnSpc>
                <a:spcPct val="100000"/>
              </a:lnSpc>
            </a:pPr>
            <a:r>
              <a:rPr lang="nb-NO" sz="1700" noProof="1">
                <a:cs typeface="Calibri"/>
              </a:rPr>
              <a:t>Våre studenter kommer fra hele verden og deltar i et inkluderende og mangfoldig universitetssamfunn</a:t>
            </a:r>
            <a:endParaRPr lang="nb-NO" sz="1700" noProof="1">
              <a:ea typeface="Calibri"/>
              <a:cs typeface="Calibri"/>
            </a:endParaRPr>
          </a:p>
          <a:p>
            <a:pPr>
              <a:lnSpc>
                <a:spcPct val="100000"/>
              </a:lnSpc>
            </a:pPr>
            <a:r>
              <a:rPr lang="nb-NO" sz="1700" noProof="1">
                <a:cs typeface="Calibri"/>
              </a:rPr>
              <a:t>Med vår unike plassering i Bergen setter vi det fysiske læringsmiljøet og studentfelleskapet i sentrum</a:t>
            </a:r>
            <a:endParaRPr lang="nb-NO" sz="1700" noProof="1">
              <a:ea typeface="Calibri"/>
              <a:cs typeface="Calibri"/>
            </a:endParaRPr>
          </a:p>
          <a:p>
            <a:pPr>
              <a:lnSpc>
                <a:spcPct val="100000"/>
              </a:lnSpc>
            </a:pPr>
            <a:r>
              <a:rPr lang="nb-NO" sz="1700" noProof="1">
                <a:cs typeface="Calibri"/>
              </a:rPr>
              <a:t>Vi er et foregangsuniversitet når det gjelder studentdemokrati</a:t>
            </a:r>
            <a:endParaRPr lang="nb-NO" sz="1700" noProof="1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833450859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tel 2">
            <a:extLst>
              <a:ext uri="{FF2B5EF4-FFF2-40B4-BE49-F238E27FC236}">
                <a16:creationId xmlns:a16="http://schemas.microsoft.com/office/drawing/2014/main" id="{CF0656FA-3500-AF2B-3820-3E8F1607BE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332" marR="210101">
              <a:spcBef>
                <a:spcPts val="34"/>
              </a:spcBef>
            </a:pPr>
            <a:r>
              <a:rPr lang="nb-NO" noProof="1"/>
              <a:t>UiB</a:t>
            </a:r>
            <a:r>
              <a:rPr lang="nb-NO" spc="-24" noProof="1"/>
              <a:t> </a:t>
            </a:r>
            <a:r>
              <a:rPr lang="nb-NO" noProof="1"/>
              <a:t>skal</a:t>
            </a:r>
            <a:r>
              <a:rPr lang="nb-NO" spc="-23" noProof="1"/>
              <a:t> </a:t>
            </a:r>
            <a:r>
              <a:rPr lang="nb-NO" noProof="1"/>
              <a:t>utdanne</a:t>
            </a:r>
            <a:r>
              <a:rPr lang="nb-NO" spc="-23" noProof="1"/>
              <a:t> </a:t>
            </a:r>
            <a:r>
              <a:rPr lang="nb-NO" noProof="1"/>
              <a:t>kandidater</a:t>
            </a:r>
            <a:r>
              <a:rPr lang="nb-NO" spc="-24" noProof="1"/>
              <a:t> </a:t>
            </a:r>
            <a:r>
              <a:rPr lang="nb-NO" noProof="1"/>
              <a:t>som</a:t>
            </a:r>
            <a:r>
              <a:rPr lang="nb-NO" spc="-23" noProof="1"/>
              <a:t> </a:t>
            </a:r>
            <a:r>
              <a:rPr lang="nb-NO" noProof="1"/>
              <a:t>kan</a:t>
            </a:r>
            <a:r>
              <a:rPr lang="nb-NO" spc="-23" noProof="1"/>
              <a:t> </a:t>
            </a:r>
            <a:r>
              <a:rPr lang="nb-NO" spc="-4" noProof="1"/>
              <a:t>forme </a:t>
            </a:r>
            <a:r>
              <a:rPr lang="nb-NO" noProof="1"/>
              <a:t>morgendagens</a:t>
            </a:r>
            <a:r>
              <a:rPr lang="nb-NO" spc="-19" noProof="1"/>
              <a:t> </a:t>
            </a:r>
            <a:r>
              <a:rPr lang="nb-NO" noProof="1"/>
              <a:t>samfunn,</a:t>
            </a:r>
            <a:r>
              <a:rPr lang="nb-NO" spc="-17" noProof="1"/>
              <a:t> </a:t>
            </a:r>
            <a:r>
              <a:rPr lang="nb-NO" noProof="1"/>
              <a:t>arbeids-</a:t>
            </a:r>
            <a:r>
              <a:rPr lang="nb-NO" spc="-17" noProof="1"/>
              <a:t> </a:t>
            </a:r>
            <a:r>
              <a:rPr lang="nb-NO" noProof="1"/>
              <a:t>og</a:t>
            </a:r>
            <a:r>
              <a:rPr lang="nb-NO" spc="-17" noProof="1"/>
              <a:t> </a:t>
            </a:r>
            <a:r>
              <a:rPr lang="nb-NO" noProof="1"/>
              <a:t>næringsliv</a:t>
            </a:r>
            <a:r>
              <a:rPr lang="nb-NO" spc="-17" noProof="1"/>
              <a:t> </a:t>
            </a:r>
            <a:br>
              <a:rPr lang="nb-NO" spc="-17" noProof="1"/>
            </a:br>
            <a:r>
              <a:rPr lang="nb-NO" spc="-8" noProof="1"/>
              <a:t>med </a:t>
            </a:r>
            <a:r>
              <a:rPr lang="nb-NO" noProof="1"/>
              <a:t>perspektiver</a:t>
            </a:r>
            <a:r>
              <a:rPr lang="nb-NO" spc="-31" noProof="1"/>
              <a:t> </a:t>
            </a:r>
            <a:r>
              <a:rPr lang="nb-NO" noProof="1"/>
              <a:t>fra</a:t>
            </a:r>
            <a:r>
              <a:rPr lang="nb-NO" spc="-29" noProof="1"/>
              <a:t> </a:t>
            </a:r>
            <a:r>
              <a:rPr lang="nb-NO" noProof="1"/>
              <a:t>ulike</a:t>
            </a:r>
            <a:r>
              <a:rPr lang="nb-NO" spc="-31" noProof="1"/>
              <a:t> </a:t>
            </a:r>
            <a:r>
              <a:rPr lang="nb-NO" spc="-15" noProof="1"/>
              <a:t>fagområder.</a:t>
            </a:r>
            <a:r>
              <a:rPr lang="nb-NO" spc="-31" noProof="1"/>
              <a:t> </a:t>
            </a:r>
            <a:br>
              <a:rPr lang="nb-NO" spc="-31" noProof="1"/>
            </a:br>
            <a:r>
              <a:rPr lang="nb-NO" noProof="1"/>
              <a:t>Vi</a:t>
            </a:r>
            <a:r>
              <a:rPr lang="nb-NO" spc="-32" noProof="1"/>
              <a:t> </a:t>
            </a:r>
            <a:r>
              <a:rPr lang="nb-NO" noProof="1"/>
              <a:t>skal</a:t>
            </a:r>
            <a:r>
              <a:rPr lang="nb-NO" spc="-31" noProof="1"/>
              <a:t> </a:t>
            </a:r>
            <a:r>
              <a:rPr lang="nb-NO" noProof="1"/>
              <a:t>gi</a:t>
            </a:r>
            <a:r>
              <a:rPr lang="nb-NO" spc="-31" noProof="1"/>
              <a:t> </a:t>
            </a:r>
            <a:r>
              <a:rPr lang="nb-NO" spc="-4" noProof="1"/>
              <a:t>studenter </a:t>
            </a:r>
            <a:r>
              <a:rPr lang="nb-NO" noProof="1"/>
              <a:t>et</a:t>
            </a:r>
            <a:r>
              <a:rPr lang="nb-NO" spc="-23" noProof="1"/>
              <a:t> </a:t>
            </a:r>
            <a:r>
              <a:rPr lang="nb-NO" noProof="1"/>
              <a:t>faglig</a:t>
            </a:r>
            <a:r>
              <a:rPr lang="nb-NO" spc="-20" noProof="1"/>
              <a:t> </a:t>
            </a:r>
            <a:r>
              <a:rPr lang="nb-NO" noProof="1"/>
              <a:t>fundament</a:t>
            </a:r>
            <a:r>
              <a:rPr lang="nb-NO" spc="-23" noProof="1"/>
              <a:t> </a:t>
            </a:r>
            <a:r>
              <a:rPr lang="nb-NO" noProof="1"/>
              <a:t>som varer</a:t>
            </a:r>
            <a:r>
              <a:rPr lang="nb-NO" spc="-20" noProof="1"/>
              <a:t> </a:t>
            </a:r>
            <a:br>
              <a:rPr lang="nb-NO" spc="-20" noProof="1"/>
            </a:br>
            <a:r>
              <a:rPr lang="nb-NO" noProof="1"/>
              <a:t>hele</a:t>
            </a:r>
            <a:r>
              <a:rPr lang="nb-NO" spc="-23" noProof="1"/>
              <a:t> </a:t>
            </a:r>
            <a:r>
              <a:rPr lang="nb-NO" noProof="1"/>
              <a:t>livet</a:t>
            </a:r>
            <a:r>
              <a:rPr lang="nb-NO" spc="-20" noProof="1"/>
              <a:t> </a:t>
            </a:r>
            <a:r>
              <a:rPr lang="nb-NO" noProof="1"/>
              <a:t>og</a:t>
            </a:r>
            <a:r>
              <a:rPr lang="nb-NO" spc="-23" noProof="1"/>
              <a:t> </a:t>
            </a:r>
            <a:r>
              <a:rPr lang="nb-NO" noProof="1"/>
              <a:t>som</a:t>
            </a:r>
            <a:r>
              <a:rPr lang="nb-NO" spc="-20" noProof="1"/>
              <a:t> </a:t>
            </a:r>
            <a:r>
              <a:rPr lang="nb-NO" noProof="1"/>
              <a:t>bidrar</a:t>
            </a:r>
            <a:r>
              <a:rPr lang="nb-NO" spc="-20" noProof="1"/>
              <a:t> </a:t>
            </a:r>
            <a:r>
              <a:rPr lang="nb-NO" spc="-8" noProof="1"/>
              <a:t>til </a:t>
            </a:r>
            <a:r>
              <a:rPr lang="nb-NO" noProof="1"/>
              <a:t>å</a:t>
            </a:r>
            <a:r>
              <a:rPr lang="nb-NO" spc="-29" noProof="1"/>
              <a:t> </a:t>
            </a:r>
            <a:r>
              <a:rPr lang="nb-NO" noProof="1"/>
              <a:t>skape</a:t>
            </a:r>
            <a:r>
              <a:rPr lang="nb-NO" spc="-27" noProof="1"/>
              <a:t> </a:t>
            </a:r>
            <a:r>
              <a:rPr lang="nb-NO" spc="-4" noProof="1"/>
              <a:t>kompetente</a:t>
            </a:r>
            <a:r>
              <a:rPr lang="nb-NO" spc="-27" noProof="1"/>
              <a:t> </a:t>
            </a:r>
            <a:r>
              <a:rPr lang="nb-NO" noProof="1"/>
              <a:t>og</a:t>
            </a:r>
            <a:r>
              <a:rPr lang="nb-NO" spc="-27" noProof="1"/>
              <a:t> </a:t>
            </a:r>
            <a:r>
              <a:rPr lang="nb-NO" spc="-4" noProof="1"/>
              <a:t>reflekterte</a:t>
            </a:r>
            <a:r>
              <a:rPr lang="nb-NO" spc="-29" noProof="1"/>
              <a:t> </a:t>
            </a:r>
            <a:r>
              <a:rPr lang="nb-NO" spc="-4" noProof="1"/>
              <a:t>samfunnsborgere.</a:t>
            </a:r>
          </a:p>
        </p:txBody>
      </p:sp>
      <p:sp>
        <p:nvSpPr>
          <p:cNvPr id="2" name="Plassholder for tekst 1">
            <a:extLst>
              <a:ext uri="{FF2B5EF4-FFF2-40B4-BE49-F238E27FC236}">
                <a16:creationId xmlns:a16="http://schemas.microsoft.com/office/drawing/2014/main" id="{F35A40DC-6D06-EED1-8781-E7FF8F2B32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nb-NO" noProof="1"/>
          </a:p>
        </p:txBody>
      </p:sp>
      <p:sp>
        <p:nvSpPr>
          <p:cNvPr id="4" name="Plassholder for tekst 3">
            <a:extLst>
              <a:ext uri="{FF2B5EF4-FFF2-40B4-BE49-F238E27FC236}">
                <a16:creationId xmlns:a16="http://schemas.microsoft.com/office/drawing/2014/main" id="{AEBD1A74-A2C2-8526-67B6-52417CDC14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nb-NO" noProof="1"/>
          </a:p>
        </p:txBody>
      </p:sp>
    </p:spTree>
    <p:extLst>
      <p:ext uri="{BB962C8B-B14F-4D97-AF65-F5344CB8AC3E}">
        <p14:creationId xmlns:p14="http://schemas.microsoft.com/office/powerpoint/2010/main" val="60418612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lassholder for bilde 21" descr="Et illustrasjonsbilde som viser velkomstseremoni på Muséplassen ved Universitetet i Bergen. ">
            <a:extLst>
              <a:ext uri="{FF2B5EF4-FFF2-40B4-BE49-F238E27FC236}">
                <a16:creationId xmlns:a16="http://schemas.microsoft.com/office/drawing/2014/main" id="{40099E58-265D-E2B3-DA58-328C51911D37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2" b="142"/>
          <a:stretch/>
        </p:blipFill>
        <p:spPr/>
      </p:pic>
      <p:pic>
        <p:nvPicPr>
          <p:cNvPr id="2" name="Bilde 1">
            <a:extLst>
              <a:ext uri="{FF2B5EF4-FFF2-40B4-BE49-F238E27FC236}">
                <a16:creationId xmlns:a16="http://schemas.microsoft.com/office/drawing/2014/main" id="{9D550DEC-9514-D5DB-F503-191ECD6E92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871012" y="3872799"/>
            <a:ext cx="779930" cy="779930"/>
          </a:xfrm>
          <a:prstGeom prst="rect">
            <a:avLst/>
          </a:prstGeom>
        </p:spPr>
      </p:pic>
      <p:sp>
        <p:nvSpPr>
          <p:cNvPr id="3" name="Tittel 2">
            <a:extLst>
              <a:ext uri="{FF2B5EF4-FFF2-40B4-BE49-F238E27FC236}">
                <a16:creationId xmlns:a16="http://schemas.microsoft.com/office/drawing/2014/main" id="{363FA3F5-6110-D7E7-B217-8B3E7337D23A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704879" y="-446247"/>
            <a:ext cx="7886700" cy="446247"/>
          </a:xfrm>
        </p:spPr>
        <p:txBody>
          <a:bodyPr/>
          <a:lstStyle/>
          <a:p>
            <a:r>
              <a:rPr lang="nb-NO" noProof="1"/>
              <a:t>Illustrasjonsbilde. Semesterstart med nye studenter på Muséplassen.</a:t>
            </a:r>
          </a:p>
        </p:txBody>
      </p:sp>
    </p:spTree>
    <p:extLst>
      <p:ext uri="{BB962C8B-B14F-4D97-AF65-F5344CB8AC3E}">
        <p14:creationId xmlns:p14="http://schemas.microsoft.com/office/powerpoint/2010/main" val="338179901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24720DFD-0717-0866-1209-8F33B1ADD7C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05633682"/>
              </p:ext>
            </p:extLst>
          </p:nvPr>
        </p:nvGraphicFramePr>
        <p:xfrm>
          <a:off x="2236836" y="1140143"/>
          <a:ext cx="4670327" cy="288816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43" name="object 2">
            <a:extLst>
              <a:ext uri="{FF2B5EF4-FFF2-40B4-BE49-F238E27FC236}">
                <a16:creationId xmlns:a16="http://schemas.microsoft.com/office/drawing/2014/main" id="{6748DB4C-A4B2-EF8D-D777-E3FDD8553301}"/>
              </a:ext>
            </a:extLst>
          </p:cNvPr>
          <p:cNvSpPr txBox="1"/>
          <p:nvPr/>
        </p:nvSpPr>
        <p:spPr>
          <a:xfrm>
            <a:off x="5695653" y="1037562"/>
            <a:ext cx="2100127" cy="875593"/>
          </a:xfrm>
          <a:prstGeom prst="rect">
            <a:avLst/>
          </a:prstGeom>
        </p:spPr>
        <p:txBody>
          <a:bodyPr vert="horz" wrap="square" lIns="0" tIns="6065" rIns="0" bIns="0" rtlCol="0" anchor="t">
            <a:spAutoFit/>
          </a:bodyPr>
          <a:lstStyle/>
          <a:p>
            <a:pPr marR="16510" algn="r">
              <a:spcBef>
                <a:spcPts val="48"/>
              </a:spcBef>
            </a:pPr>
            <a:r>
              <a:rPr lang="nb-NO" sz="1400" noProof="1">
                <a:solidFill>
                  <a:srgbClr val="012050"/>
                </a:solidFill>
                <a:latin typeface="Calibri" panose="020F0502020204030204" pitchFamily="34" charset="0"/>
                <a:cs typeface="Calibri"/>
              </a:rPr>
              <a:t>Fakultet for naturvitenskap og teknologi</a:t>
            </a:r>
            <a:endParaRPr lang="nb-NO" sz="1400" noProof="1">
              <a:latin typeface="Calibri" panose="020F0502020204030204" pitchFamily="34" charset="0"/>
              <a:cs typeface="Calibri"/>
            </a:endParaRPr>
          </a:p>
          <a:p>
            <a:pPr marR="25400" algn="r"/>
            <a:r>
              <a:rPr lang="nb-NO" sz="2850" noProof="1">
                <a:solidFill>
                  <a:srgbClr val="012050"/>
                </a:solidFill>
                <a:latin typeface="Calibri"/>
                <a:cs typeface="Calibri"/>
              </a:rPr>
              <a:t>3 789</a:t>
            </a:r>
            <a:endParaRPr lang="nb-NO" noProof="1">
              <a:cs typeface="Calibri"/>
            </a:endParaRPr>
          </a:p>
        </p:txBody>
      </p:sp>
      <p:sp>
        <p:nvSpPr>
          <p:cNvPr id="45" name="object 2">
            <a:extLst>
              <a:ext uri="{FF2B5EF4-FFF2-40B4-BE49-F238E27FC236}">
                <a16:creationId xmlns:a16="http://schemas.microsoft.com/office/drawing/2014/main" id="{147F4C5D-5860-5810-768C-3EB8A00E3FFB}"/>
              </a:ext>
            </a:extLst>
          </p:cNvPr>
          <p:cNvSpPr txBox="1"/>
          <p:nvPr/>
        </p:nvSpPr>
        <p:spPr>
          <a:xfrm>
            <a:off x="4896489" y="2808452"/>
            <a:ext cx="2899291" cy="667844"/>
          </a:xfrm>
          <a:prstGeom prst="rect">
            <a:avLst/>
          </a:prstGeom>
        </p:spPr>
        <p:txBody>
          <a:bodyPr vert="horz" wrap="square" lIns="0" tIns="6065" rIns="0" bIns="0" rtlCol="0" anchor="t">
            <a:spAutoFit/>
          </a:bodyPr>
          <a:lstStyle/>
          <a:p>
            <a:pPr marR="16510" algn="r">
              <a:spcBef>
                <a:spcPts val="1744"/>
              </a:spcBef>
            </a:pPr>
            <a:r>
              <a:rPr lang="nb-NO" sz="1400" noProof="1">
                <a:solidFill>
                  <a:srgbClr val="012050"/>
                </a:solidFill>
                <a:latin typeface="Calibri" panose="020F0502020204030204" pitchFamily="34" charset="0"/>
                <a:cs typeface="Calibri"/>
              </a:rPr>
              <a:t>Det psykologiske fakultet</a:t>
            </a:r>
            <a:endParaRPr lang="nb-NO" sz="1400" noProof="1">
              <a:latin typeface="Calibri" panose="020F0502020204030204" pitchFamily="34" charset="0"/>
              <a:cs typeface="Calibri"/>
            </a:endParaRPr>
          </a:p>
          <a:p>
            <a:pPr marR="2540" algn="r"/>
            <a:r>
              <a:rPr lang="nb-NO" sz="2900" noProof="1">
                <a:solidFill>
                  <a:srgbClr val="012050"/>
                </a:solidFill>
                <a:latin typeface="Calibri"/>
                <a:cs typeface="Calibri"/>
              </a:rPr>
              <a:t>2 751</a:t>
            </a:r>
            <a:endParaRPr lang="nb-NO" noProof="1">
              <a:cs typeface="Calibri"/>
            </a:endParaRPr>
          </a:p>
        </p:txBody>
      </p:sp>
      <p:sp>
        <p:nvSpPr>
          <p:cNvPr id="46" name="object 2">
            <a:extLst>
              <a:ext uri="{FF2B5EF4-FFF2-40B4-BE49-F238E27FC236}">
                <a16:creationId xmlns:a16="http://schemas.microsoft.com/office/drawing/2014/main" id="{EC8F8E1A-1865-EAE2-16D8-620B5CF42C1C}"/>
              </a:ext>
            </a:extLst>
          </p:cNvPr>
          <p:cNvSpPr txBox="1"/>
          <p:nvPr/>
        </p:nvSpPr>
        <p:spPr>
          <a:xfrm>
            <a:off x="4909677" y="3546141"/>
            <a:ext cx="2886103" cy="660149"/>
          </a:xfrm>
          <a:prstGeom prst="rect">
            <a:avLst/>
          </a:prstGeom>
        </p:spPr>
        <p:txBody>
          <a:bodyPr vert="horz" wrap="square" lIns="0" tIns="6065" rIns="0" bIns="0" rtlCol="0" anchor="t">
            <a:spAutoFit/>
          </a:bodyPr>
          <a:lstStyle/>
          <a:p>
            <a:pPr marR="2540" algn="r"/>
            <a:r>
              <a:rPr lang="nb-NO" sz="1400" noProof="1">
                <a:solidFill>
                  <a:srgbClr val="012050"/>
                </a:solidFill>
                <a:latin typeface="Calibri"/>
                <a:cs typeface="Calibri"/>
              </a:rPr>
              <a:t>Det humanistiske fakultet</a:t>
            </a:r>
            <a:endParaRPr lang="nb-NO" sz="1400" noProof="1">
              <a:solidFill>
                <a:srgbClr val="000000"/>
              </a:solidFill>
              <a:latin typeface="Calibri"/>
              <a:cs typeface="Calibri"/>
            </a:endParaRPr>
          </a:p>
          <a:p>
            <a:pPr marR="2540" algn="r"/>
            <a:r>
              <a:rPr lang="nb-NO" sz="2850" noProof="1">
                <a:solidFill>
                  <a:srgbClr val="012050"/>
                </a:solidFill>
                <a:latin typeface="Calibri"/>
                <a:cs typeface="Calibri"/>
              </a:rPr>
              <a:t>3 640</a:t>
            </a:r>
            <a:endParaRPr lang="nb-NO" noProof="1">
              <a:cs typeface="Calibri"/>
            </a:endParaRPr>
          </a:p>
        </p:txBody>
      </p:sp>
      <p:sp>
        <p:nvSpPr>
          <p:cNvPr id="8" name="object 3">
            <a:extLst>
              <a:ext uri="{FF2B5EF4-FFF2-40B4-BE49-F238E27FC236}">
                <a16:creationId xmlns:a16="http://schemas.microsoft.com/office/drawing/2014/main" id="{8033E066-003B-D338-9ED5-3B9CBE8577D0}"/>
              </a:ext>
            </a:extLst>
          </p:cNvPr>
          <p:cNvSpPr txBox="1"/>
          <p:nvPr/>
        </p:nvSpPr>
        <p:spPr>
          <a:xfrm>
            <a:off x="3787666" y="2258929"/>
            <a:ext cx="1568668" cy="221568"/>
          </a:xfrm>
          <a:prstGeom prst="rect">
            <a:avLst/>
          </a:prstGeom>
        </p:spPr>
        <p:txBody>
          <a:bodyPr vert="horz" wrap="square" lIns="0" tIns="6065" rIns="0" bIns="0" rtlCol="0" anchor="t">
            <a:spAutoFit/>
          </a:bodyPr>
          <a:lstStyle/>
          <a:p>
            <a:pPr marL="5715" algn="ctr">
              <a:spcBef>
                <a:spcPts val="48"/>
              </a:spcBef>
            </a:pPr>
            <a:r>
              <a:rPr lang="nb-NO" sz="1400" spc="-14" noProof="1">
                <a:solidFill>
                  <a:srgbClr val="EC3D3C"/>
                </a:solidFill>
                <a:latin typeface="Calibri"/>
                <a:cs typeface="Calibri"/>
              </a:rPr>
              <a:t>Antall studenter</a:t>
            </a:r>
            <a:endParaRPr lang="nb-NO" sz="1400" noProof="1">
              <a:solidFill>
                <a:srgbClr val="EC3D3C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9" name="object 4">
            <a:extLst>
              <a:ext uri="{FF2B5EF4-FFF2-40B4-BE49-F238E27FC236}">
                <a16:creationId xmlns:a16="http://schemas.microsoft.com/office/drawing/2014/main" id="{98B582C7-EE26-2594-144C-6DAE02F39D52}"/>
              </a:ext>
            </a:extLst>
          </p:cNvPr>
          <p:cNvSpPr txBox="1">
            <a:spLocks/>
          </p:cNvSpPr>
          <p:nvPr/>
        </p:nvSpPr>
        <p:spPr>
          <a:xfrm>
            <a:off x="3570802" y="2521656"/>
            <a:ext cx="2002397" cy="405778"/>
          </a:xfrm>
          <a:prstGeom prst="rect">
            <a:avLst/>
          </a:prstGeom>
        </p:spPr>
        <p:txBody>
          <a:bodyPr vert="horz" wrap="square" lIns="0" tIns="5487" rIns="0" bIns="0" rtlCol="0" anchor="t" anchorCtr="0">
            <a:spAutoFit/>
          </a:bodyPr>
          <a:lstStyle>
            <a:lvl1pPr algn="ctr" defTabSz="685783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1500" b="1" i="0" kern="1200" spc="300">
                <a:solidFill>
                  <a:schemeClr val="bg1"/>
                </a:solidFill>
                <a:latin typeface="Calibri" panose="020F0502020204030204" pitchFamily="34" charset="0"/>
                <a:ea typeface="+mj-ea"/>
                <a:cs typeface="Calibri" panose="020F0502020204030204" pitchFamily="34" charset="0"/>
              </a:defRPr>
            </a:lvl1pPr>
          </a:lstStyle>
          <a:p>
            <a:pPr marL="5776">
              <a:spcBef>
                <a:spcPts val="43"/>
              </a:spcBef>
            </a:pPr>
            <a:r>
              <a:rPr lang="nb-NO" sz="2890" b="0" spc="0" noProof="1">
                <a:solidFill>
                  <a:srgbClr val="EC3D3C"/>
                </a:solidFill>
              </a:rPr>
              <a:t>20 618</a:t>
            </a:r>
          </a:p>
        </p:txBody>
      </p:sp>
      <p:sp>
        <p:nvSpPr>
          <p:cNvPr id="29" name="Tittel 1">
            <a:extLst>
              <a:ext uri="{FF2B5EF4-FFF2-40B4-BE49-F238E27FC236}">
                <a16:creationId xmlns:a16="http://schemas.microsoft.com/office/drawing/2014/main" id="{17F6E305-17B8-9B1C-48B4-7476903332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6235" y="414088"/>
            <a:ext cx="7758616" cy="446247"/>
          </a:xfrm>
        </p:spPr>
        <p:txBody>
          <a:bodyPr>
            <a:noAutofit/>
          </a:bodyPr>
          <a:lstStyle/>
          <a:p>
            <a:r>
              <a:rPr lang="nb-NO" cap="none" noProof="1"/>
              <a:t>Studenter</a:t>
            </a:r>
          </a:p>
        </p:txBody>
      </p:sp>
      <p:sp>
        <p:nvSpPr>
          <p:cNvPr id="44" name="object 2">
            <a:extLst>
              <a:ext uri="{FF2B5EF4-FFF2-40B4-BE49-F238E27FC236}">
                <a16:creationId xmlns:a16="http://schemas.microsoft.com/office/drawing/2014/main" id="{FED50275-9136-E55C-4690-53AEB2D72C64}"/>
              </a:ext>
            </a:extLst>
          </p:cNvPr>
          <p:cNvSpPr txBox="1"/>
          <p:nvPr/>
        </p:nvSpPr>
        <p:spPr>
          <a:xfrm>
            <a:off x="5992584" y="1998454"/>
            <a:ext cx="1803196" cy="667844"/>
          </a:xfrm>
          <a:prstGeom prst="rect">
            <a:avLst/>
          </a:prstGeom>
        </p:spPr>
        <p:txBody>
          <a:bodyPr vert="horz" wrap="square" lIns="0" tIns="6065" rIns="0" bIns="0" rtlCol="0" anchor="t">
            <a:spAutoFit/>
          </a:bodyPr>
          <a:lstStyle/>
          <a:p>
            <a:pPr marR="22860" algn="r">
              <a:spcBef>
                <a:spcPts val="1741"/>
              </a:spcBef>
            </a:pPr>
            <a:r>
              <a:rPr lang="nb-NO" sz="1400" noProof="1">
                <a:solidFill>
                  <a:srgbClr val="012050"/>
                </a:solidFill>
                <a:latin typeface="Calibri" panose="020F0502020204030204" pitchFamily="34" charset="0"/>
                <a:cs typeface="Calibri"/>
              </a:rPr>
              <a:t>Det juridiske fakultet</a:t>
            </a:r>
            <a:endParaRPr lang="nb-NO" sz="1400" noProof="1">
              <a:latin typeface="Calibri" panose="020F0502020204030204" pitchFamily="34" charset="0"/>
              <a:cs typeface="Calibri"/>
            </a:endParaRPr>
          </a:p>
          <a:p>
            <a:pPr marR="16510" algn="r"/>
            <a:r>
              <a:rPr lang="nb-NO" sz="2900" noProof="1">
                <a:solidFill>
                  <a:srgbClr val="012050"/>
                </a:solidFill>
                <a:latin typeface="Calibri"/>
                <a:cs typeface="Calibri"/>
              </a:rPr>
              <a:t>2 460</a:t>
            </a:r>
            <a:endParaRPr lang="nb-NO" noProof="1">
              <a:cs typeface="Calibri"/>
            </a:endParaRPr>
          </a:p>
        </p:txBody>
      </p:sp>
      <p:sp>
        <p:nvSpPr>
          <p:cNvPr id="12" name="object 4">
            <a:extLst>
              <a:ext uri="{FF2B5EF4-FFF2-40B4-BE49-F238E27FC236}">
                <a16:creationId xmlns:a16="http://schemas.microsoft.com/office/drawing/2014/main" id="{D92C57C1-554A-3070-F278-19156B13B0FD}"/>
              </a:ext>
            </a:extLst>
          </p:cNvPr>
          <p:cNvSpPr/>
          <p:nvPr/>
        </p:nvSpPr>
        <p:spPr>
          <a:xfrm>
            <a:off x="827690" y="1751794"/>
            <a:ext cx="2967796" cy="64430"/>
          </a:xfrm>
          <a:custGeom>
            <a:avLst/>
            <a:gdLst/>
            <a:ahLst/>
            <a:cxnLst/>
            <a:rect l="l" t="t" r="r" b="b"/>
            <a:pathLst>
              <a:path w="5323840">
                <a:moveTo>
                  <a:pt x="0" y="0"/>
                </a:moveTo>
                <a:lnTo>
                  <a:pt x="5323492" y="0"/>
                </a:lnTo>
              </a:path>
            </a:pathLst>
          </a:custGeom>
          <a:ln w="5235">
            <a:solidFill>
              <a:srgbClr val="012050"/>
            </a:solidFill>
          </a:ln>
        </p:spPr>
        <p:txBody>
          <a:bodyPr wrap="square" lIns="0" tIns="0" rIns="0" bIns="0" rtlCol="0"/>
          <a:lstStyle/>
          <a:p>
            <a:endParaRPr lang="nb-NO" sz="1800" noProof="1">
              <a:solidFill>
                <a:srgbClr val="012050"/>
              </a:solidFill>
            </a:endParaRPr>
          </a:p>
        </p:txBody>
      </p:sp>
      <p:sp>
        <p:nvSpPr>
          <p:cNvPr id="39" name="object 4">
            <a:extLst>
              <a:ext uri="{FF2B5EF4-FFF2-40B4-BE49-F238E27FC236}">
                <a16:creationId xmlns:a16="http://schemas.microsoft.com/office/drawing/2014/main" id="{5D4E80C6-5A45-4F4C-517D-8A7468F520F5}"/>
              </a:ext>
            </a:extLst>
          </p:cNvPr>
          <p:cNvSpPr/>
          <p:nvPr/>
        </p:nvSpPr>
        <p:spPr>
          <a:xfrm>
            <a:off x="827690" y="2626749"/>
            <a:ext cx="2641223" cy="45719"/>
          </a:xfrm>
          <a:custGeom>
            <a:avLst/>
            <a:gdLst/>
            <a:ahLst/>
            <a:cxnLst/>
            <a:rect l="l" t="t" r="r" b="b"/>
            <a:pathLst>
              <a:path w="5323840">
                <a:moveTo>
                  <a:pt x="0" y="0"/>
                </a:moveTo>
                <a:lnTo>
                  <a:pt x="5323492" y="0"/>
                </a:lnTo>
              </a:path>
            </a:pathLst>
          </a:custGeom>
          <a:ln w="5235">
            <a:solidFill>
              <a:srgbClr val="012050"/>
            </a:solidFill>
          </a:ln>
        </p:spPr>
        <p:txBody>
          <a:bodyPr wrap="square" lIns="0" tIns="0" rIns="0" bIns="0" rtlCol="0"/>
          <a:lstStyle/>
          <a:p>
            <a:endParaRPr lang="nb-NO" sz="1800" noProof="1">
              <a:solidFill>
                <a:srgbClr val="012050"/>
              </a:solidFill>
            </a:endParaRPr>
          </a:p>
        </p:txBody>
      </p:sp>
      <p:sp>
        <p:nvSpPr>
          <p:cNvPr id="40" name="object 4">
            <a:extLst>
              <a:ext uri="{FF2B5EF4-FFF2-40B4-BE49-F238E27FC236}">
                <a16:creationId xmlns:a16="http://schemas.microsoft.com/office/drawing/2014/main" id="{008B7ED7-108B-A7C4-64B4-D933CBF09945}"/>
              </a:ext>
            </a:extLst>
          </p:cNvPr>
          <p:cNvSpPr/>
          <p:nvPr/>
        </p:nvSpPr>
        <p:spPr>
          <a:xfrm>
            <a:off x="827690" y="3406740"/>
            <a:ext cx="2865382" cy="80910"/>
          </a:xfrm>
          <a:custGeom>
            <a:avLst/>
            <a:gdLst/>
            <a:ahLst/>
            <a:cxnLst/>
            <a:rect l="l" t="t" r="r" b="b"/>
            <a:pathLst>
              <a:path w="5323840">
                <a:moveTo>
                  <a:pt x="0" y="0"/>
                </a:moveTo>
                <a:lnTo>
                  <a:pt x="5323492" y="0"/>
                </a:lnTo>
              </a:path>
            </a:pathLst>
          </a:custGeom>
          <a:ln w="5235">
            <a:solidFill>
              <a:srgbClr val="012050"/>
            </a:solidFill>
          </a:ln>
        </p:spPr>
        <p:txBody>
          <a:bodyPr wrap="square" lIns="0" tIns="0" rIns="0" bIns="0" rtlCol="0"/>
          <a:lstStyle/>
          <a:p>
            <a:endParaRPr lang="nb-NO" sz="1800" noProof="1">
              <a:solidFill>
                <a:srgbClr val="012050"/>
              </a:solidFill>
            </a:endParaRPr>
          </a:p>
        </p:txBody>
      </p:sp>
      <p:sp>
        <p:nvSpPr>
          <p:cNvPr id="13" name="object 5">
            <a:extLst>
              <a:ext uri="{FF2B5EF4-FFF2-40B4-BE49-F238E27FC236}">
                <a16:creationId xmlns:a16="http://schemas.microsoft.com/office/drawing/2014/main" id="{51C3FD1A-78C6-3DED-D441-1C78DF8BADB9}"/>
              </a:ext>
            </a:extLst>
          </p:cNvPr>
          <p:cNvSpPr/>
          <p:nvPr/>
        </p:nvSpPr>
        <p:spPr>
          <a:xfrm>
            <a:off x="5648752" y="2236990"/>
            <a:ext cx="2127150" cy="62838"/>
          </a:xfrm>
          <a:custGeom>
            <a:avLst/>
            <a:gdLst/>
            <a:ahLst/>
            <a:cxnLst/>
            <a:rect l="l" t="t" r="r" b="b"/>
            <a:pathLst>
              <a:path w="5588000">
                <a:moveTo>
                  <a:pt x="0" y="0"/>
                </a:moveTo>
                <a:lnTo>
                  <a:pt x="5587494" y="0"/>
                </a:lnTo>
              </a:path>
            </a:pathLst>
          </a:custGeom>
          <a:ln w="5235">
            <a:solidFill>
              <a:srgbClr val="012050"/>
            </a:solidFill>
          </a:ln>
        </p:spPr>
        <p:txBody>
          <a:bodyPr wrap="square" lIns="0" tIns="0" rIns="0" bIns="0" rtlCol="0"/>
          <a:lstStyle/>
          <a:p>
            <a:endParaRPr lang="nb-NO" sz="1800" noProof="1">
              <a:solidFill>
                <a:srgbClr val="012050"/>
              </a:solidFill>
            </a:endParaRPr>
          </a:p>
        </p:txBody>
      </p:sp>
      <p:sp>
        <p:nvSpPr>
          <p:cNvPr id="15" name="object 7">
            <a:extLst>
              <a:ext uri="{FF2B5EF4-FFF2-40B4-BE49-F238E27FC236}">
                <a16:creationId xmlns:a16="http://schemas.microsoft.com/office/drawing/2014/main" id="{C4E5AFCA-9393-7478-3197-2AA6CF2768B1}"/>
              </a:ext>
            </a:extLst>
          </p:cNvPr>
          <p:cNvSpPr/>
          <p:nvPr/>
        </p:nvSpPr>
        <p:spPr>
          <a:xfrm>
            <a:off x="5588891" y="3047256"/>
            <a:ext cx="2187011" cy="71823"/>
          </a:xfrm>
          <a:custGeom>
            <a:avLst/>
            <a:gdLst/>
            <a:ahLst/>
            <a:cxnLst/>
            <a:rect l="l" t="t" r="r" b="b"/>
            <a:pathLst>
              <a:path w="5822315">
                <a:moveTo>
                  <a:pt x="0" y="0"/>
                </a:moveTo>
                <a:lnTo>
                  <a:pt x="5821812" y="0"/>
                </a:lnTo>
              </a:path>
            </a:pathLst>
          </a:custGeom>
          <a:ln w="5235">
            <a:solidFill>
              <a:srgbClr val="012050"/>
            </a:solidFill>
          </a:ln>
        </p:spPr>
        <p:txBody>
          <a:bodyPr wrap="square" lIns="0" tIns="0" rIns="0" bIns="0" rtlCol="0"/>
          <a:lstStyle/>
          <a:p>
            <a:endParaRPr lang="nb-NO" sz="1800" noProof="1">
              <a:solidFill>
                <a:srgbClr val="012050"/>
              </a:solidFill>
            </a:endParaRPr>
          </a:p>
        </p:txBody>
      </p:sp>
      <p:sp>
        <p:nvSpPr>
          <p:cNvPr id="17" name="object 10">
            <a:extLst>
              <a:ext uri="{FF2B5EF4-FFF2-40B4-BE49-F238E27FC236}">
                <a16:creationId xmlns:a16="http://schemas.microsoft.com/office/drawing/2014/main" id="{C82E8184-21E3-584B-B9A6-78E799158BEA}"/>
              </a:ext>
            </a:extLst>
          </p:cNvPr>
          <p:cNvSpPr/>
          <p:nvPr/>
        </p:nvSpPr>
        <p:spPr>
          <a:xfrm flipV="1">
            <a:off x="4815427" y="3718565"/>
            <a:ext cx="2960475" cy="60666"/>
          </a:xfrm>
          <a:custGeom>
            <a:avLst/>
            <a:gdLst/>
            <a:ahLst/>
            <a:cxnLst/>
            <a:rect l="l" t="t" r="r" b="b"/>
            <a:pathLst>
              <a:path w="6958965">
                <a:moveTo>
                  <a:pt x="0" y="0"/>
                </a:moveTo>
                <a:lnTo>
                  <a:pt x="6958604" y="0"/>
                </a:lnTo>
              </a:path>
            </a:pathLst>
          </a:custGeom>
          <a:ln w="5235">
            <a:solidFill>
              <a:srgbClr val="012050"/>
            </a:solidFill>
          </a:ln>
        </p:spPr>
        <p:txBody>
          <a:bodyPr wrap="square" lIns="0" tIns="0" rIns="0" bIns="0" rtlCol="0"/>
          <a:lstStyle/>
          <a:p>
            <a:endParaRPr lang="nb-NO" sz="1800" noProof="1">
              <a:solidFill>
                <a:srgbClr val="012050"/>
              </a:solidFill>
            </a:endParaRPr>
          </a:p>
        </p:txBody>
      </p:sp>
      <p:sp>
        <p:nvSpPr>
          <p:cNvPr id="11" name="object 3">
            <a:extLst>
              <a:ext uri="{FF2B5EF4-FFF2-40B4-BE49-F238E27FC236}">
                <a16:creationId xmlns:a16="http://schemas.microsoft.com/office/drawing/2014/main" id="{B5F17D1F-1FFE-2112-1A43-6E92B113948E}"/>
              </a:ext>
            </a:extLst>
          </p:cNvPr>
          <p:cNvSpPr/>
          <p:nvPr/>
        </p:nvSpPr>
        <p:spPr>
          <a:xfrm>
            <a:off x="4949902" y="1484803"/>
            <a:ext cx="2826000" cy="91519"/>
          </a:xfrm>
          <a:custGeom>
            <a:avLst/>
            <a:gdLst/>
            <a:ahLst/>
            <a:cxnLst/>
            <a:rect l="l" t="t" r="r" b="b"/>
            <a:pathLst>
              <a:path w="7504430">
                <a:moveTo>
                  <a:pt x="0" y="0"/>
                </a:moveTo>
                <a:lnTo>
                  <a:pt x="7504410" y="0"/>
                </a:lnTo>
              </a:path>
            </a:pathLst>
          </a:custGeom>
          <a:ln w="5235">
            <a:solidFill>
              <a:srgbClr val="012050"/>
            </a:solidFill>
          </a:ln>
        </p:spPr>
        <p:txBody>
          <a:bodyPr wrap="square" lIns="0" tIns="0" rIns="0" bIns="0" rtlCol="0"/>
          <a:lstStyle/>
          <a:p>
            <a:endParaRPr lang="nb-NO" sz="1800" noProof="1">
              <a:solidFill>
                <a:srgbClr val="012050"/>
              </a:solidFill>
            </a:endParaRPr>
          </a:p>
        </p:txBody>
      </p:sp>
      <p:sp>
        <p:nvSpPr>
          <p:cNvPr id="4" name="TekstSylinder 3">
            <a:extLst>
              <a:ext uri="{FF2B5EF4-FFF2-40B4-BE49-F238E27FC236}">
                <a16:creationId xmlns:a16="http://schemas.microsoft.com/office/drawing/2014/main" id="{898CF418-B74B-DEDF-33B0-24583BBB6350}"/>
              </a:ext>
            </a:extLst>
          </p:cNvPr>
          <p:cNvSpPr txBox="1"/>
          <p:nvPr/>
        </p:nvSpPr>
        <p:spPr>
          <a:xfrm>
            <a:off x="727227" y="1472309"/>
            <a:ext cx="3205144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nb-NO" sz="1400" noProof="1">
                <a:solidFill>
                  <a:srgbClr val="012050"/>
                </a:solidFill>
                <a:latin typeface="Calibri"/>
                <a:cs typeface="Calibri"/>
              </a:rPr>
              <a:t>Det samfunnsvitenskapelige fakultet</a:t>
            </a:r>
            <a:endParaRPr lang="nb-NO" sz="1400" noProof="1">
              <a:solidFill>
                <a:srgbClr val="000000"/>
              </a:solidFill>
              <a:latin typeface="Calibri"/>
              <a:cs typeface="Calibri"/>
            </a:endParaRPr>
          </a:p>
          <a:p>
            <a:pPr marL="19685"/>
            <a:r>
              <a:rPr lang="nb-NO" sz="2800" noProof="1">
                <a:solidFill>
                  <a:srgbClr val="012050"/>
                </a:solidFill>
                <a:latin typeface="Calibri"/>
                <a:cs typeface="Calibri"/>
              </a:rPr>
              <a:t>4 757</a:t>
            </a:r>
            <a:endParaRPr lang="nb-NO" noProof="1">
              <a:solidFill>
                <a:srgbClr val="000000"/>
              </a:solidFill>
              <a:latin typeface="Calibri"/>
              <a:cs typeface="Calibri"/>
            </a:endParaRPr>
          </a:p>
        </p:txBody>
      </p:sp>
      <p:sp>
        <p:nvSpPr>
          <p:cNvPr id="6" name="TekstSylinder 5">
            <a:extLst>
              <a:ext uri="{FF2B5EF4-FFF2-40B4-BE49-F238E27FC236}">
                <a16:creationId xmlns:a16="http://schemas.microsoft.com/office/drawing/2014/main" id="{92F735AF-22DC-6547-C8E8-DF49B0416FBA}"/>
              </a:ext>
            </a:extLst>
          </p:cNvPr>
          <p:cNvSpPr txBox="1"/>
          <p:nvPr/>
        </p:nvSpPr>
        <p:spPr>
          <a:xfrm>
            <a:off x="715055" y="2351900"/>
            <a:ext cx="3114484" cy="742499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20955">
              <a:spcBef>
                <a:spcPts val="1741"/>
              </a:spcBef>
            </a:pPr>
            <a:r>
              <a:rPr lang="nb-NO" sz="1400" noProof="1">
                <a:solidFill>
                  <a:srgbClr val="012050"/>
                </a:solidFill>
                <a:latin typeface="Calibri"/>
                <a:cs typeface="Calibri"/>
              </a:rPr>
              <a:t>Det medisinske fakultet</a:t>
            </a:r>
            <a:endParaRPr lang="nb-NO" sz="1400" noProof="1">
              <a:solidFill>
                <a:srgbClr val="000000"/>
              </a:solidFill>
              <a:latin typeface="Calibri"/>
              <a:cs typeface="Calibri"/>
            </a:endParaRPr>
          </a:p>
          <a:p>
            <a:pPr marL="5715"/>
            <a:r>
              <a:rPr lang="nb-NO" sz="2800" noProof="1">
                <a:solidFill>
                  <a:srgbClr val="012050"/>
                </a:solidFill>
                <a:latin typeface="Calibri"/>
                <a:cs typeface="Calibri"/>
              </a:rPr>
              <a:t>2 441</a:t>
            </a:r>
            <a:endParaRPr lang="nb-NO" noProof="1">
              <a:cs typeface="Calibri"/>
            </a:endParaRPr>
          </a:p>
        </p:txBody>
      </p:sp>
      <p:sp>
        <p:nvSpPr>
          <p:cNvPr id="14" name="TekstSylinder 13">
            <a:extLst>
              <a:ext uri="{FF2B5EF4-FFF2-40B4-BE49-F238E27FC236}">
                <a16:creationId xmlns:a16="http://schemas.microsoft.com/office/drawing/2014/main" id="{04BBD683-5CB6-8E82-118D-24758DBB6317}"/>
              </a:ext>
            </a:extLst>
          </p:cNvPr>
          <p:cNvSpPr txBox="1"/>
          <p:nvPr/>
        </p:nvSpPr>
        <p:spPr>
          <a:xfrm>
            <a:off x="731731" y="3139033"/>
            <a:ext cx="3200640" cy="738664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R="22860">
              <a:spcBef>
                <a:spcPts val="1741"/>
              </a:spcBef>
            </a:pPr>
            <a:r>
              <a:rPr lang="nb-NO" sz="1400" noProof="1">
                <a:solidFill>
                  <a:srgbClr val="012050"/>
                </a:solidFill>
                <a:latin typeface="Calibri"/>
                <a:cs typeface="Calibri"/>
              </a:rPr>
              <a:t>Fakultet for kunst, musikk og design</a:t>
            </a:r>
            <a:endParaRPr lang="nb-NO" sz="1400" noProof="1">
              <a:solidFill>
                <a:srgbClr val="000000"/>
              </a:solidFill>
              <a:latin typeface="Calibri"/>
              <a:cs typeface="Calibri"/>
            </a:endParaRPr>
          </a:p>
          <a:p>
            <a:pPr marR="16510"/>
            <a:r>
              <a:rPr lang="nb-NO" sz="2800" noProof="1">
                <a:solidFill>
                  <a:srgbClr val="012050"/>
                </a:solidFill>
                <a:latin typeface="Calibri"/>
                <a:cs typeface="Calibri"/>
              </a:rPr>
              <a:t>645</a:t>
            </a:r>
            <a:endParaRPr lang="nb-NO" sz="2800" noProof="1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3742001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>
            <a:extLst>
              <a:ext uri="{FF2B5EF4-FFF2-40B4-BE49-F238E27FC236}">
                <a16:creationId xmlns:a16="http://schemas.microsoft.com/office/drawing/2014/main" id="{FA2AA1C3-F9B5-09F9-3BCE-92D051744E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 noProof="1"/>
              <a:t>Utdanning</a:t>
            </a:r>
          </a:p>
        </p:txBody>
      </p:sp>
      <p:sp>
        <p:nvSpPr>
          <p:cNvPr id="16" name="Plassholder for tekst 15">
            <a:extLst>
              <a:ext uri="{FF2B5EF4-FFF2-40B4-BE49-F238E27FC236}">
                <a16:creationId xmlns:a16="http://schemas.microsoft.com/office/drawing/2014/main" id="{145479E9-AE03-9F49-B634-23D1D59F03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nb-NO" noProof="1"/>
          </a:p>
        </p:txBody>
      </p:sp>
      <p:sp>
        <p:nvSpPr>
          <p:cNvPr id="4" name="Plassholder for tekst 3">
            <a:extLst>
              <a:ext uri="{FF2B5EF4-FFF2-40B4-BE49-F238E27FC236}">
                <a16:creationId xmlns:a16="http://schemas.microsoft.com/office/drawing/2014/main" id="{774A3D07-867A-095B-851A-78C3C3E2218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nb-NO" noProof="1"/>
              <a:t>61</a:t>
            </a:r>
          </a:p>
        </p:txBody>
      </p:sp>
      <p:sp>
        <p:nvSpPr>
          <p:cNvPr id="5" name="Plassholder for tekst 4">
            <a:extLst>
              <a:ext uri="{FF2B5EF4-FFF2-40B4-BE49-F238E27FC236}">
                <a16:creationId xmlns:a16="http://schemas.microsoft.com/office/drawing/2014/main" id="{CFFA5356-6C16-A82B-B7AF-6F99E3AB045E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nb-NO" noProof="1"/>
              <a:t>Bachelorprogram</a:t>
            </a:r>
          </a:p>
        </p:txBody>
      </p:sp>
      <p:sp>
        <p:nvSpPr>
          <p:cNvPr id="6" name="Plassholder for tekst 5">
            <a:extLst>
              <a:ext uri="{FF2B5EF4-FFF2-40B4-BE49-F238E27FC236}">
                <a16:creationId xmlns:a16="http://schemas.microsoft.com/office/drawing/2014/main" id="{186790FD-590F-E523-C28B-E5AFC05E9B1E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r>
              <a:rPr lang="nb-NO" noProof="1"/>
              <a:t>10 906</a:t>
            </a:r>
          </a:p>
        </p:txBody>
      </p:sp>
      <p:sp>
        <p:nvSpPr>
          <p:cNvPr id="7" name="Plassholder for tekst 6">
            <a:extLst>
              <a:ext uri="{FF2B5EF4-FFF2-40B4-BE49-F238E27FC236}">
                <a16:creationId xmlns:a16="http://schemas.microsoft.com/office/drawing/2014/main" id="{101FDEFA-DC71-3116-D628-CDE26681F06D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nb-NO" noProof="1"/>
              <a:t>Bachelorgrad</a:t>
            </a:r>
          </a:p>
        </p:txBody>
      </p:sp>
      <p:sp>
        <p:nvSpPr>
          <p:cNvPr id="8" name="Plassholder for tekst 7">
            <a:extLst>
              <a:ext uri="{FF2B5EF4-FFF2-40B4-BE49-F238E27FC236}">
                <a16:creationId xmlns:a16="http://schemas.microsoft.com/office/drawing/2014/main" id="{16F0D77A-28B5-E0CD-1456-8FCCA8E07DEF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/>
        <p:txBody>
          <a:bodyPr/>
          <a:lstStyle/>
          <a:p>
            <a:r>
              <a:rPr lang="nb-NO" noProof="1"/>
              <a:t>103</a:t>
            </a:r>
          </a:p>
        </p:txBody>
      </p:sp>
      <p:sp>
        <p:nvSpPr>
          <p:cNvPr id="9" name="Plassholder for tekst 8">
            <a:extLst>
              <a:ext uri="{FF2B5EF4-FFF2-40B4-BE49-F238E27FC236}">
                <a16:creationId xmlns:a16="http://schemas.microsoft.com/office/drawing/2014/main" id="{13A51A31-A671-9B00-F922-B2EA69F36E8E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343425" y="2076929"/>
            <a:ext cx="2888042" cy="426427"/>
          </a:xfrm>
        </p:spPr>
        <p:txBody>
          <a:bodyPr/>
          <a:lstStyle/>
          <a:p>
            <a:r>
              <a:rPr lang="nb-NO" noProof="1">
                <a:latin typeface="Calibri"/>
                <a:cs typeface="Calibri"/>
              </a:rPr>
              <a:t>Masterprogram og profesjonsstudier</a:t>
            </a:r>
            <a:endParaRPr lang="nb-NO" noProof="1"/>
          </a:p>
        </p:txBody>
      </p:sp>
      <p:sp>
        <p:nvSpPr>
          <p:cNvPr id="10" name="Plassholder for tekst 9">
            <a:extLst>
              <a:ext uri="{FF2B5EF4-FFF2-40B4-BE49-F238E27FC236}">
                <a16:creationId xmlns:a16="http://schemas.microsoft.com/office/drawing/2014/main" id="{CAA8BA63-D121-4699-8B4A-8EDBB3AFAEE1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/>
        <p:txBody>
          <a:bodyPr/>
          <a:lstStyle/>
          <a:p>
            <a:r>
              <a:rPr lang="nb-NO" noProof="1"/>
              <a:t>3 575</a:t>
            </a:r>
          </a:p>
        </p:txBody>
      </p:sp>
      <p:sp>
        <p:nvSpPr>
          <p:cNvPr id="11" name="Plassholder for tekst 10">
            <a:extLst>
              <a:ext uri="{FF2B5EF4-FFF2-40B4-BE49-F238E27FC236}">
                <a16:creationId xmlns:a16="http://schemas.microsoft.com/office/drawing/2014/main" id="{E0673E5D-C4E8-3C00-4D74-BD33AEA45EAF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/>
        <p:txBody>
          <a:bodyPr/>
          <a:lstStyle/>
          <a:p>
            <a:r>
              <a:rPr lang="nb-NO" noProof="1"/>
              <a:t>Mastergrad</a:t>
            </a:r>
          </a:p>
        </p:txBody>
      </p:sp>
      <p:sp>
        <p:nvSpPr>
          <p:cNvPr id="19" name="Plassholder for tekst 18">
            <a:extLst>
              <a:ext uri="{FF2B5EF4-FFF2-40B4-BE49-F238E27FC236}">
                <a16:creationId xmlns:a16="http://schemas.microsoft.com/office/drawing/2014/main" id="{531D207F-4BCF-7210-44F5-1C197967B6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/>
        <p:txBody>
          <a:bodyPr/>
          <a:lstStyle/>
          <a:p>
            <a:endParaRPr lang="nb-NO" noProof="1"/>
          </a:p>
        </p:txBody>
      </p:sp>
      <p:sp>
        <p:nvSpPr>
          <p:cNvPr id="21" name="Plassholder for tekst 20">
            <a:extLst>
              <a:ext uri="{FF2B5EF4-FFF2-40B4-BE49-F238E27FC236}">
                <a16:creationId xmlns:a16="http://schemas.microsoft.com/office/drawing/2014/main" id="{743E2826-4B44-0665-5DD2-DD6DC91F894F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/>
        <p:txBody>
          <a:bodyPr/>
          <a:lstStyle/>
          <a:p>
            <a:r>
              <a:rPr lang="nb-NO" noProof="1"/>
              <a:t>Studenter</a:t>
            </a:r>
          </a:p>
        </p:txBody>
      </p:sp>
      <p:sp>
        <p:nvSpPr>
          <p:cNvPr id="22" name="Plassholder for tekst 21">
            <a:extLst>
              <a:ext uri="{FF2B5EF4-FFF2-40B4-BE49-F238E27FC236}">
                <a16:creationId xmlns:a16="http://schemas.microsoft.com/office/drawing/2014/main" id="{5B33D200-A6B1-A630-3086-9E5DD6683283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5610153" y="3532115"/>
            <a:ext cx="1873111" cy="672385"/>
          </a:xfrm>
        </p:spPr>
        <p:txBody>
          <a:bodyPr/>
          <a:lstStyle/>
          <a:p>
            <a:r>
              <a:rPr lang="nb-NO" noProof="1"/>
              <a:t>6 137</a:t>
            </a:r>
          </a:p>
        </p:txBody>
      </p:sp>
      <p:sp>
        <p:nvSpPr>
          <p:cNvPr id="24" name="Plassholder for tekst 23">
            <a:extLst>
              <a:ext uri="{FF2B5EF4-FFF2-40B4-BE49-F238E27FC236}">
                <a16:creationId xmlns:a16="http://schemas.microsoft.com/office/drawing/2014/main" id="{C10F85DE-86CE-AB2F-CAB4-771A3EF7884D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5610153" y="4308270"/>
            <a:ext cx="2030458" cy="609330"/>
          </a:xfrm>
        </p:spPr>
        <p:txBody>
          <a:bodyPr/>
          <a:lstStyle/>
          <a:p>
            <a:r>
              <a:rPr lang="nb-NO" noProof="1">
                <a:latin typeface="Calibri"/>
                <a:cs typeface="Calibri"/>
              </a:rPr>
              <a:t>Integrert mastergrad </a:t>
            </a:r>
            <a:br>
              <a:rPr lang="nb-NO" noProof="1">
                <a:latin typeface="Calibri"/>
                <a:cs typeface="Calibri"/>
              </a:rPr>
            </a:br>
            <a:r>
              <a:rPr lang="nb-NO" noProof="1">
                <a:latin typeface="Calibri"/>
                <a:cs typeface="Calibri"/>
              </a:rPr>
              <a:t>og profesjonsstudier</a:t>
            </a:r>
          </a:p>
          <a:p>
            <a:endParaRPr lang="nb-NO" noProof="1"/>
          </a:p>
        </p:txBody>
      </p:sp>
    </p:spTree>
    <p:extLst>
      <p:ext uri="{BB962C8B-B14F-4D97-AF65-F5344CB8AC3E}">
        <p14:creationId xmlns:p14="http://schemas.microsoft.com/office/powerpoint/2010/main" val="1242406033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>
            <a:extLst>
              <a:ext uri="{FF2B5EF4-FFF2-40B4-BE49-F238E27FC236}">
                <a16:creationId xmlns:a16="http://schemas.microsoft.com/office/drawing/2014/main" id="{DD43BFEC-92E3-DA96-1FCF-442C5A3588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 noProof="1"/>
              <a:t>Avlagte grader</a:t>
            </a:r>
          </a:p>
        </p:txBody>
      </p:sp>
      <p:sp>
        <p:nvSpPr>
          <p:cNvPr id="12" name="Plassholder for tekst 11">
            <a:extLst>
              <a:ext uri="{FF2B5EF4-FFF2-40B4-BE49-F238E27FC236}">
                <a16:creationId xmlns:a16="http://schemas.microsoft.com/office/drawing/2014/main" id="{20DDC4C0-08B2-A7F6-9A08-776BCB85F1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nb-NO" noProof="1"/>
          </a:p>
        </p:txBody>
      </p:sp>
      <p:sp>
        <p:nvSpPr>
          <p:cNvPr id="4" name="Plassholder for tekst 3">
            <a:extLst>
              <a:ext uri="{FF2B5EF4-FFF2-40B4-BE49-F238E27FC236}">
                <a16:creationId xmlns:a16="http://schemas.microsoft.com/office/drawing/2014/main" id="{E0EC17CF-D851-069B-CAE3-3C46EC7330A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nb-NO" noProof="1">
                <a:latin typeface="Calibri"/>
                <a:ea typeface="Calibri"/>
                <a:cs typeface="Calibri"/>
              </a:rPr>
              <a:t>1 992</a:t>
            </a:r>
            <a:endParaRPr lang="nb-NO" noProof="1"/>
          </a:p>
        </p:txBody>
      </p:sp>
      <p:sp>
        <p:nvSpPr>
          <p:cNvPr id="5" name="Plassholder for tekst 4">
            <a:extLst>
              <a:ext uri="{FF2B5EF4-FFF2-40B4-BE49-F238E27FC236}">
                <a16:creationId xmlns:a16="http://schemas.microsoft.com/office/drawing/2014/main" id="{27ADC67D-283A-BC95-6179-5EF83146DBAA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nb-NO" noProof="1"/>
              <a:t>Høyere grad</a:t>
            </a:r>
          </a:p>
          <a:p>
            <a:endParaRPr lang="nb-NO" noProof="1"/>
          </a:p>
        </p:txBody>
      </p:sp>
      <p:sp>
        <p:nvSpPr>
          <p:cNvPr id="6" name="Plassholder for tekst 5">
            <a:extLst>
              <a:ext uri="{FF2B5EF4-FFF2-40B4-BE49-F238E27FC236}">
                <a16:creationId xmlns:a16="http://schemas.microsoft.com/office/drawing/2014/main" id="{F617485F-49BF-4F2F-522B-E16C94DD21DE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r>
              <a:rPr lang="nb-NO" noProof="1"/>
              <a:t>117</a:t>
            </a:r>
          </a:p>
        </p:txBody>
      </p:sp>
      <p:sp>
        <p:nvSpPr>
          <p:cNvPr id="7" name="Plassholder for tekst 6">
            <a:extLst>
              <a:ext uri="{FF2B5EF4-FFF2-40B4-BE49-F238E27FC236}">
                <a16:creationId xmlns:a16="http://schemas.microsoft.com/office/drawing/2014/main" id="{F6CDAAD1-A810-EF35-BC6E-2F166143A1F5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nb-NO" noProof="1"/>
              <a:t>Antall videreutdanninger</a:t>
            </a:r>
          </a:p>
        </p:txBody>
      </p:sp>
      <p:sp>
        <p:nvSpPr>
          <p:cNvPr id="13" name="Plassholder for tekst 12">
            <a:extLst>
              <a:ext uri="{FF2B5EF4-FFF2-40B4-BE49-F238E27FC236}">
                <a16:creationId xmlns:a16="http://schemas.microsoft.com/office/drawing/2014/main" id="{204C4F03-91A4-BD89-09F0-487629A53B50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/>
        <p:txBody>
          <a:bodyPr/>
          <a:lstStyle/>
          <a:p>
            <a:r>
              <a:rPr lang="nb-NO" noProof="1">
                <a:latin typeface="Calibri"/>
                <a:ea typeface="Calibri"/>
                <a:cs typeface="Calibri"/>
              </a:rPr>
              <a:t>1 758</a:t>
            </a:r>
            <a:endParaRPr lang="nb-NO" noProof="1"/>
          </a:p>
        </p:txBody>
      </p:sp>
      <p:sp>
        <p:nvSpPr>
          <p:cNvPr id="14" name="Plassholder for tekst 13">
            <a:extLst>
              <a:ext uri="{FF2B5EF4-FFF2-40B4-BE49-F238E27FC236}">
                <a16:creationId xmlns:a16="http://schemas.microsoft.com/office/drawing/2014/main" id="{13AD82CD-7F73-F7D0-F140-77B105AAAC0B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/>
          <a:lstStyle/>
          <a:p>
            <a:r>
              <a:rPr lang="nb-NO" noProof="1">
                <a:latin typeface="Calibri"/>
                <a:cs typeface="Calibri"/>
              </a:rPr>
              <a:t>Lavere grad</a:t>
            </a:r>
            <a:endParaRPr lang="nb-NO" noProof="1"/>
          </a:p>
        </p:txBody>
      </p:sp>
      <p:sp>
        <p:nvSpPr>
          <p:cNvPr id="8" name="Plassholder for tekst 9">
            <a:extLst>
              <a:ext uri="{FF2B5EF4-FFF2-40B4-BE49-F238E27FC236}">
                <a16:creationId xmlns:a16="http://schemas.microsoft.com/office/drawing/2014/main" id="{6E907170-30E9-D97F-9EEF-CDFB93AD8957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/>
        <p:txBody>
          <a:bodyPr/>
          <a:lstStyle/>
          <a:p>
            <a:r>
              <a:rPr lang="nb-NO" noProof="1"/>
              <a:t>5 127</a:t>
            </a:r>
          </a:p>
        </p:txBody>
      </p:sp>
      <p:sp>
        <p:nvSpPr>
          <p:cNvPr id="9" name="Plassholder for tekst 10">
            <a:extLst>
              <a:ext uri="{FF2B5EF4-FFF2-40B4-BE49-F238E27FC236}">
                <a16:creationId xmlns:a16="http://schemas.microsoft.com/office/drawing/2014/main" id="{AF786ED8-1825-D4CB-471D-F868492148AC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3343424" y="4308270"/>
            <a:ext cx="2975395" cy="436117"/>
          </a:xfrm>
        </p:spPr>
        <p:txBody>
          <a:bodyPr/>
          <a:lstStyle/>
          <a:p>
            <a:r>
              <a:rPr lang="nb-NO" noProof="1"/>
              <a:t>Antall videreutdanningsstudenter</a:t>
            </a:r>
          </a:p>
        </p:txBody>
      </p:sp>
      <p:sp>
        <p:nvSpPr>
          <p:cNvPr id="17" name="Plassholder for tekst 16">
            <a:extLst>
              <a:ext uri="{FF2B5EF4-FFF2-40B4-BE49-F238E27FC236}">
                <a16:creationId xmlns:a16="http://schemas.microsoft.com/office/drawing/2014/main" id="{1F521B0E-414E-6D76-B229-22ED635C9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/>
        <p:txBody>
          <a:bodyPr/>
          <a:lstStyle/>
          <a:p>
            <a:endParaRPr lang="nb-NO" noProof="1"/>
          </a:p>
        </p:txBody>
      </p:sp>
      <p:sp>
        <p:nvSpPr>
          <p:cNvPr id="18" name="Plassholder for tekst 17">
            <a:extLst>
              <a:ext uri="{FF2B5EF4-FFF2-40B4-BE49-F238E27FC236}">
                <a16:creationId xmlns:a16="http://schemas.microsoft.com/office/drawing/2014/main" id="{357A1C67-D6D6-ACF8-C27F-88A400B426C6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/>
        <p:txBody>
          <a:bodyPr/>
          <a:lstStyle/>
          <a:p>
            <a:r>
              <a:rPr lang="nb-NO" noProof="1"/>
              <a:t>Etter- og videreutdanning</a:t>
            </a:r>
          </a:p>
        </p:txBody>
      </p:sp>
    </p:spTree>
    <p:extLst>
      <p:ext uri="{BB962C8B-B14F-4D97-AF65-F5344CB8AC3E}">
        <p14:creationId xmlns:p14="http://schemas.microsoft.com/office/powerpoint/2010/main" val="2615070456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CD0FEA-39B7-BA8D-4A32-F522C2492C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Bilde 7">
            <a:extLst>
              <a:ext uri="{FF2B5EF4-FFF2-40B4-BE49-F238E27FC236}">
                <a16:creationId xmlns:a16="http://schemas.microsoft.com/office/drawing/2014/main" id="{F32BDAF6-6D22-1BE0-F091-D34DC956F3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054966" y="2983658"/>
            <a:ext cx="2837825" cy="1892470"/>
          </a:xfrm>
          <a:prstGeom prst="rect">
            <a:avLst/>
          </a:prstGeom>
        </p:spPr>
      </p:pic>
      <p:pic>
        <p:nvPicPr>
          <p:cNvPr id="10" name="Bilde 9">
            <a:extLst>
              <a:ext uri="{FF2B5EF4-FFF2-40B4-BE49-F238E27FC236}">
                <a16:creationId xmlns:a16="http://schemas.microsoft.com/office/drawing/2014/main" id="{124ABB06-84AB-C1C6-02DC-5135537A54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0" r="910"/>
          <a:stretch/>
        </p:blipFill>
        <p:spPr>
          <a:xfrm>
            <a:off x="6054966" y="971551"/>
            <a:ext cx="2835427" cy="1927686"/>
          </a:xfrm>
          <a:prstGeom prst="rect">
            <a:avLst/>
          </a:prstGeom>
        </p:spPr>
      </p:pic>
      <p:sp>
        <p:nvSpPr>
          <p:cNvPr id="5" name="Tittel 4">
            <a:extLst>
              <a:ext uri="{FF2B5EF4-FFF2-40B4-BE49-F238E27FC236}">
                <a16:creationId xmlns:a16="http://schemas.microsoft.com/office/drawing/2014/main" id="{D804E64E-68CA-27A2-EB11-3F03BE15EC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 sz="2000" noProof="1"/>
              <a:t>Innovasjon i utdanning</a:t>
            </a:r>
            <a:endParaRPr lang="nb-NO" sz="2000" cap="none" noProof="1"/>
          </a:p>
        </p:txBody>
      </p:sp>
      <p:pic>
        <p:nvPicPr>
          <p:cNvPr id="51" name="Plassholder for bilde 50">
            <a:extLst>
              <a:ext uri="{FF2B5EF4-FFF2-40B4-BE49-F238E27FC236}">
                <a16:creationId xmlns:a16="http://schemas.microsoft.com/office/drawing/2014/main" id="{6E208F4D-2780-FEB4-DA98-C09E3253A0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/>
      </p:pic>
      <p:sp>
        <p:nvSpPr>
          <p:cNvPr id="6" name="Plassholder for tekst 5">
            <a:extLst>
              <a:ext uri="{FF2B5EF4-FFF2-40B4-BE49-F238E27FC236}">
                <a16:creationId xmlns:a16="http://schemas.microsoft.com/office/drawing/2014/main" id="{ED98666A-F803-2FDD-C369-4036D5A62C8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14594" y="2337342"/>
            <a:ext cx="2655459" cy="491584"/>
          </a:xfrm>
        </p:spPr>
        <p:txBody>
          <a:bodyPr/>
          <a:lstStyle/>
          <a:p>
            <a:r>
              <a:rPr lang="nb-NO" sz="1300" noProof="1"/>
              <a:t>Mentorprogram</a:t>
            </a:r>
          </a:p>
        </p:txBody>
      </p:sp>
      <p:pic>
        <p:nvPicPr>
          <p:cNvPr id="71" name="Plassholder for bilde 70">
            <a:extLst>
              <a:ext uri="{FF2B5EF4-FFF2-40B4-BE49-F238E27FC236}">
                <a16:creationId xmlns:a16="http://schemas.microsoft.com/office/drawing/2014/main" id="{10F2EC73-67F5-AC8C-7077-89678723E2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/>
      </p:pic>
      <p:sp>
        <p:nvSpPr>
          <p:cNvPr id="9" name="Plassholder for tekst 8">
            <a:extLst>
              <a:ext uri="{FF2B5EF4-FFF2-40B4-BE49-F238E27FC236}">
                <a16:creationId xmlns:a16="http://schemas.microsoft.com/office/drawing/2014/main" id="{6E1A03BE-4F8F-C26D-B033-B401968C5140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3225688" y="2337342"/>
            <a:ext cx="2655459" cy="491584"/>
          </a:xfrm>
        </p:spPr>
        <p:txBody>
          <a:bodyPr/>
          <a:lstStyle/>
          <a:p>
            <a:r>
              <a:rPr lang="nb-NO" sz="1300" noProof="1"/>
              <a:t>Dig UiB</a:t>
            </a:r>
          </a:p>
        </p:txBody>
      </p:sp>
      <p:sp>
        <p:nvSpPr>
          <p:cNvPr id="11" name="Plassholder for tekst 10">
            <a:extLst>
              <a:ext uri="{FF2B5EF4-FFF2-40B4-BE49-F238E27FC236}">
                <a16:creationId xmlns:a16="http://schemas.microsoft.com/office/drawing/2014/main" id="{2DABCA4D-D819-B2AA-89AA-E404B24DA95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6134248" y="2337342"/>
            <a:ext cx="2655459" cy="491584"/>
          </a:xfrm>
        </p:spPr>
        <p:txBody>
          <a:bodyPr/>
          <a:lstStyle/>
          <a:p>
            <a:r>
              <a:rPr lang="nb-NO" sz="1300" noProof="1"/>
              <a:t>UiB Treet, en digital veileder for nye studenter</a:t>
            </a:r>
          </a:p>
        </p:txBody>
      </p:sp>
      <p:pic>
        <p:nvPicPr>
          <p:cNvPr id="61" name="Plassholder for bilde 60">
            <a:extLst>
              <a:ext uri="{FF2B5EF4-FFF2-40B4-BE49-F238E27FC236}">
                <a16:creationId xmlns:a16="http://schemas.microsoft.com/office/drawing/2014/main" id="{909B1113-7036-DE53-1732-52389A8BFE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9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/>
      </p:pic>
      <p:sp>
        <p:nvSpPr>
          <p:cNvPr id="13" name="Plassholder for tekst 12">
            <a:extLst>
              <a:ext uri="{FF2B5EF4-FFF2-40B4-BE49-F238E27FC236}">
                <a16:creationId xmlns:a16="http://schemas.microsoft.com/office/drawing/2014/main" id="{7AF66F6A-C12F-7C81-BE06-D698B7810B8C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313325" y="4334313"/>
            <a:ext cx="2655459" cy="491584"/>
          </a:xfrm>
        </p:spPr>
        <p:txBody>
          <a:bodyPr/>
          <a:lstStyle/>
          <a:p>
            <a:r>
              <a:rPr lang="nb-NO" sz="1300" noProof="1"/>
              <a:t>Mangfoldinge UiB – ingen utenfor</a:t>
            </a:r>
          </a:p>
        </p:txBody>
      </p:sp>
      <p:pic>
        <p:nvPicPr>
          <p:cNvPr id="25" name="Plassholder for bilde 24">
            <a:extLst>
              <a:ext uri="{FF2B5EF4-FFF2-40B4-BE49-F238E27FC236}">
                <a16:creationId xmlns:a16="http://schemas.microsoft.com/office/drawing/2014/main" id="{62B03091-2386-015E-FCD5-0E6C2DC840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21"/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/>
      </p:pic>
      <p:sp>
        <p:nvSpPr>
          <p:cNvPr id="15" name="Plassholder for tekst 14">
            <a:extLst>
              <a:ext uri="{FF2B5EF4-FFF2-40B4-BE49-F238E27FC236}">
                <a16:creationId xmlns:a16="http://schemas.microsoft.com/office/drawing/2014/main" id="{430DCB64-2D25-58D7-EDE7-3042BDD8A523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3224420" y="4334313"/>
            <a:ext cx="2655459" cy="491584"/>
          </a:xfrm>
        </p:spPr>
        <p:txBody>
          <a:bodyPr vert="horz" lIns="108000" tIns="72000" rIns="0" bIns="0" rtlCol="0" anchor="t">
            <a:noAutofit/>
          </a:bodyPr>
          <a:lstStyle/>
          <a:p>
            <a:r>
              <a:rPr lang="nb-NO" sz="1300" noProof="1"/>
              <a:t>UiB Atlas – Enklere mobilitet</a:t>
            </a:r>
          </a:p>
        </p:txBody>
      </p:sp>
      <p:sp>
        <p:nvSpPr>
          <p:cNvPr id="17" name="Plassholder for tekst 16">
            <a:extLst>
              <a:ext uri="{FF2B5EF4-FFF2-40B4-BE49-F238E27FC236}">
                <a16:creationId xmlns:a16="http://schemas.microsoft.com/office/drawing/2014/main" id="{C5444585-9E3E-2DCE-0A54-9749CFD89D25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6132980" y="4334313"/>
            <a:ext cx="2655459" cy="491584"/>
          </a:xfrm>
        </p:spPr>
        <p:txBody>
          <a:bodyPr/>
          <a:lstStyle/>
          <a:p>
            <a:r>
              <a:rPr lang="nb-NO" sz="1300" noProof="1"/>
              <a:t>DIGI-emner - Mikroemner</a:t>
            </a:r>
          </a:p>
        </p:txBody>
      </p:sp>
    </p:spTree>
    <p:extLst>
      <p:ext uri="{BB962C8B-B14F-4D97-AF65-F5344CB8AC3E}">
        <p14:creationId xmlns:p14="http://schemas.microsoft.com/office/powerpoint/2010/main" val="2390580228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lassholder for bilde 5" descr="Et illustrasjonsbilde fra SDG-konferansen i Bergen 2023. Tre personer på scenen. ">
            <a:extLst>
              <a:ext uri="{FF2B5EF4-FFF2-40B4-BE49-F238E27FC236}">
                <a16:creationId xmlns:a16="http://schemas.microsoft.com/office/drawing/2014/main" id="{C22BD732-B7A9-ADA3-A0DD-0C1A59CC29F3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" y="7"/>
            <a:ext cx="9142412" cy="5143493"/>
          </a:xfrm>
          <a:prstGeom prst="rect">
            <a:avLst/>
          </a:prstGeom>
          <a:noFill/>
        </p:spPr>
      </p:pic>
      <p:sp>
        <p:nvSpPr>
          <p:cNvPr id="6" name="Plassholder for tekst 5">
            <a:extLst>
              <a:ext uri="{FF2B5EF4-FFF2-40B4-BE49-F238E27FC236}">
                <a16:creationId xmlns:a16="http://schemas.microsoft.com/office/drawing/2014/main" id="{527ED563-5C10-C96A-FE41-07E645377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endParaRPr lang="nb-NO" noProof="1"/>
          </a:p>
        </p:txBody>
      </p:sp>
      <p:sp>
        <p:nvSpPr>
          <p:cNvPr id="19" name="Title 3">
            <a:extLst>
              <a:ext uri="{FF2B5EF4-FFF2-40B4-BE49-F238E27FC236}">
                <a16:creationId xmlns:a16="http://schemas.microsoft.com/office/drawing/2014/main" id="{461CA14F-D9D1-92B8-86F9-CF9B982CEE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 noProof="1"/>
              <a:t>Kunnskapsformidling, samfunnsdialog og innovasjon</a:t>
            </a:r>
          </a:p>
        </p:txBody>
      </p:sp>
      <p:sp>
        <p:nvSpPr>
          <p:cNvPr id="3" name="Plassholder for tekst 2">
            <a:extLst>
              <a:ext uri="{FF2B5EF4-FFF2-40B4-BE49-F238E27FC236}">
                <a16:creationId xmlns:a16="http://schemas.microsoft.com/office/drawing/2014/main" id="{28C31DB1-7B24-787A-94EA-82CFBA0117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nb-NO" noProof="1"/>
          </a:p>
        </p:txBody>
      </p:sp>
    </p:spTree>
    <p:extLst>
      <p:ext uri="{BB962C8B-B14F-4D97-AF65-F5344CB8AC3E}">
        <p14:creationId xmlns:p14="http://schemas.microsoft.com/office/powerpoint/2010/main" val="243648534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tel 6">
            <a:extLst>
              <a:ext uri="{FF2B5EF4-FFF2-40B4-BE49-F238E27FC236}">
                <a16:creationId xmlns:a16="http://schemas.microsoft.com/office/drawing/2014/main" id="{A28C6CC6-5354-F6E7-1236-92F29669D4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 noProof="1"/>
              <a:t>UiB skal være en åpen kunnskapskilde og en </a:t>
            </a:r>
            <a:br>
              <a:rPr lang="nb-NO" noProof="1"/>
            </a:br>
            <a:r>
              <a:rPr lang="nb-NO" noProof="1"/>
              <a:t>fremragende arena for forskningsbasert kunnskapsoverføring og samfunnsdialog.</a:t>
            </a:r>
          </a:p>
        </p:txBody>
      </p:sp>
      <p:sp>
        <p:nvSpPr>
          <p:cNvPr id="2" name="Plassholder for tekst 1">
            <a:extLst>
              <a:ext uri="{FF2B5EF4-FFF2-40B4-BE49-F238E27FC236}">
                <a16:creationId xmlns:a16="http://schemas.microsoft.com/office/drawing/2014/main" id="{4F4A0548-3CB4-FE54-B46A-CD82670AC6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nb-NO" noProof="1"/>
          </a:p>
        </p:txBody>
      </p:sp>
      <p:sp>
        <p:nvSpPr>
          <p:cNvPr id="3" name="Plassholder for tekst 2">
            <a:extLst>
              <a:ext uri="{FF2B5EF4-FFF2-40B4-BE49-F238E27FC236}">
                <a16:creationId xmlns:a16="http://schemas.microsoft.com/office/drawing/2014/main" id="{4C37A29E-64DE-F0CA-5EA8-DD5683EDBE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nb-NO" noProof="1"/>
          </a:p>
        </p:txBody>
      </p:sp>
    </p:spTree>
    <p:extLst>
      <p:ext uri="{BB962C8B-B14F-4D97-AF65-F5344CB8AC3E}">
        <p14:creationId xmlns:p14="http://schemas.microsoft.com/office/powerpoint/2010/main" val="3962453917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Bilde 26">
            <a:extLst>
              <a:ext uri="{FF2B5EF4-FFF2-40B4-BE49-F238E27FC236}">
                <a16:creationId xmlns:a16="http://schemas.microsoft.com/office/drawing/2014/main" id="{9964A072-D73B-601A-9A28-9EA31DE84F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54966" y="2966050"/>
            <a:ext cx="2847965" cy="1927686"/>
          </a:xfrm>
          <a:prstGeom prst="rect">
            <a:avLst/>
          </a:prstGeom>
        </p:spPr>
      </p:pic>
      <p:pic>
        <p:nvPicPr>
          <p:cNvPr id="22" name="Plassholder for bilde 21" descr="Et bilde som inneholder utendørs, vindu, konstruksjon, fasade">
            <a:extLst>
              <a:ext uri="{FF2B5EF4-FFF2-40B4-BE49-F238E27FC236}">
                <a16:creationId xmlns:a16="http://schemas.microsoft.com/office/drawing/2014/main" id="{4D949299-8A5B-E840-0976-83FFBCFACD61}"/>
              </a:ext>
            </a:extLst>
          </p:cNvPr>
          <p:cNvPicPr>
            <a:picLocks noGrp="1" noChangeAspect="1"/>
          </p:cNvPicPr>
          <p:nvPr>
            <p:ph type="pic" sz="quarter" idx="17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9" r="889"/>
          <a:stretch>
            <a:fillRect/>
          </a:stretch>
        </p:blipFill>
        <p:spPr/>
      </p:pic>
      <p:sp>
        <p:nvSpPr>
          <p:cNvPr id="5" name="Tittel 4">
            <a:extLst>
              <a:ext uri="{FF2B5EF4-FFF2-40B4-BE49-F238E27FC236}">
                <a16:creationId xmlns:a16="http://schemas.microsoft.com/office/drawing/2014/main" id="{E45F5047-0F22-40EB-F65E-5386239791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 noProof="1"/>
              <a:t>Formidling, dialog og innovasjon</a:t>
            </a:r>
          </a:p>
        </p:txBody>
      </p:sp>
      <p:pic>
        <p:nvPicPr>
          <p:cNvPr id="51" name="Plassholder for bilde 50">
            <a:extLst>
              <a:ext uri="{FF2B5EF4-FFF2-40B4-BE49-F238E27FC236}">
                <a16:creationId xmlns:a16="http://schemas.microsoft.com/office/drawing/2014/main" id="{0F141066-AC54-CE53-9039-DB4F6F0FDA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2" r="12"/>
          <a:stretch/>
        </p:blipFill>
        <p:spPr>
          <a:xfrm>
            <a:off x="236580" y="971551"/>
            <a:ext cx="2851189" cy="1934612"/>
          </a:xfrm>
        </p:spPr>
      </p:pic>
      <p:sp>
        <p:nvSpPr>
          <p:cNvPr id="6" name="Plassholder for tekst 5">
            <a:extLst>
              <a:ext uri="{FF2B5EF4-FFF2-40B4-BE49-F238E27FC236}">
                <a16:creationId xmlns:a16="http://schemas.microsoft.com/office/drawing/2014/main" id="{9E78E4EA-5229-9D19-1345-832801C21CA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13325" y="2337342"/>
            <a:ext cx="2655459" cy="491584"/>
          </a:xfrm>
        </p:spPr>
        <p:txBody>
          <a:bodyPr/>
          <a:lstStyle/>
          <a:p>
            <a:r>
              <a:rPr lang="nb-NO" sz="1300" noProof="1"/>
              <a:t>Kunnskapsbyen Bergen </a:t>
            </a:r>
          </a:p>
        </p:txBody>
      </p:sp>
      <p:pic>
        <p:nvPicPr>
          <p:cNvPr id="71" name="Plassholder for bilde 70">
            <a:extLst>
              <a:ext uri="{FF2B5EF4-FFF2-40B4-BE49-F238E27FC236}">
                <a16:creationId xmlns:a16="http://schemas.microsoft.com/office/drawing/2014/main" id="{C52E8FB4-7F71-C062-A5B3-5548D771D5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2" r="12"/>
          <a:stretch/>
        </p:blipFill>
        <p:spPr>
          <a:xfrm>
            <a:off x="3146406" y="971551"/>
            <a:ext cx="2851189" cy="1934612"/>
          </a:xfrm>
        </p:spPr>
      </p:pic>
      <p:sp>
        <p:nvSpPr>
          <p:cNvPr id="9" name="Plassholder for tekst 8">
            <a:extLst>
              <a:ext uri="{FF2B5EF4-FFF2-40B4-BE49-F238E27FC236}">
                <a16:creationId xmlns:a16="http://schemas.microsoft.com/office/drawing/2014/main" id="{19475D64-E67B-978E-E76C-E59E77FC9A97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3224420" y="2337342"/>
            <a:ext cx="2655459" cy="491584"/>
          </a:xfrm>
        </p:spPr>
        <p:txBody>
          <a:bodyPr/>
          <a:lstStyle/>
          <a:p>
            <a:r>
              <a:rPr lang="nb-NO" sz="1300" noProof="1"/>
              <a:t>Kunnskapsklynger</a:t>
            </a:r>
          </a:p>
        </p:txBody>
      </p:sp>
      <p:pic>
        <p:nvPicPr>
          <p:cNvPr id="61" name="Plassholder for bilde 60">
            <a:extLst>
              <a:ext uri="{FF2B5EF4-FFF2-40B4-BE49-F238E27FC236}">
                <a16:creationId xmlns:a16="http://schemas.microsoft.com/office/drawing/2014/main" id="{9091AB9C-A483-B54B-1CEB-A44196E310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9"/>
          </p:nvPr>
        </p:nvPicPr>
        <p:blipFill>
          <a:blip r:embed="rId6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2" r="12"/>
          <a:stretch/>
        </p:blipFill>
        <p:spPr>
          <a:xfrm>
            <a:off x="236580" y="2966050"/>
            <a:ext cx="2851189" cy="1934612"/>
          </a:xfrm>
        </p:spPr>
      </p:pic>
      <p:sp>
        <p:nvSpPr>
          <p:cNvPr id="13" name="Plassholder for tekst 12">
            <a:extLst>
              <a:ext uri="{FF2B5EF4-FFF2-40B4-BE49-F238E27FC236}">
                <a16:creationId xmlns:a16="http://schemas.microsoft.com/office/drawing/2014/main" id="{4F2B51BF-74D5-2CA0-8A32-6381D164327A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313325" y="4341747"/>
            <a:ext cx="2655459" cy="491584"/>
          </a:xfrm>
        </p:spPr>
        <p:txBody>
          <a:bodyPr/>
          <a:lstStyle/>
          <a:p>
            <a:r>
              <a:rPr lang="nb-NO" sz="1300" noProof="1"/>
              <a:t>Universitetsbiblioteket</a:t>
            </a:r>
          </a:p>
        </p:txBody>
      </p:sp>
      <p:pic>
        <p:nvPicPr>
          <p:cNvPr id="25" name="Plassholder for bilde 24">
            <a:extLst>
              <a:ext uri="{FF2B5EF4-FFF2-40B4-BE49-F238E27FC236}">
                <a16:creationId xmlns:a16="http://schemas.microsoft.com/office/drawing/2014/main" id="{FDEAEBFA-EDA8-7F68-E033-2FC8DCADCC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21"/>
          </p:nvPr>
        </p:nvPicPr>
        <p:blipFill>
          <a:blip r:embed="rId7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40" r="240"/>
          <a:stretch/>
        </p:blipFill>
        <p:spPr>
          <a:xfrm>
            <a:off x="3146406" y="2966050"/>
            <a:ext cx="2851189" cy="1934612"/>
          </a:xfrm>
        </p:spPr>
      </p:pic>
      <p:sp>
        <p:nvSpPr>
          <p:cNvPr id="15" name="Plassholder for tekst 14">
            <a:extLst>
              <a:ext uri="{FF2B5EF4-FFF2-40B4-BE49-F238E27FC236}">
                <a16:creationId xmlns:a16="http://schemas.microsoft.com/office/drawing/2014/main" id="{A4BA4A22-F699-10A4-1D2F-CEF2A22BBC03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3224420" y="4341747"/>
            <a:ext cx="2655459" cy="491584"/>
          </a:xfrm>
        </p:spPr>
        <p:txBody>
          <a:bodyPr/>
          <a:lstStyle/>
          <a:p>
            <a:r>
              <a:rPr lang="nb-NO" sz="1300" noProof="1"/>
              <a:t>Media Futures - Centre for Research-Based Innovation (SFI) </a:t>
            </a:r>
          </a:p>
        </p:txBody>
      </p:sp>
      <p:sp>
        <p:nvSpPr>
          <p:cNvPr id="17" name="Plassholder for tekst 16">
            <a:extLst>
              <a:ext uri="{FF2B5EF4-FFF2-40B4-BE49-F238E27FC236}">
                <a16:creationId xmlns:a16="http://schemas.microsoft.com/office/drawing/2014/main" id="{3608790D-F237-B224-13E4-B38D0CC13A8F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6132980" y="4341747"/>
            <a:ext cx="2655459" cy="491584"/>
          </a:xfrm>
        </p:spPr>
        <p:txBody>
          <a:bodyPr/>
          <a:lstStyle/>
          <a:p>
            <a:r>
              <a:rPr lang="nb-NO" sz="1300" noProof="1"/>
              <a:t>Smart Ocean – Centre for Research-Based Innovation (SFI)</a:t>
            </a:r>
          </a:p>
        </p:txBody>
      </p:sp>
      <p:pic>
        <p:nvPicPr>
          <p:cNvPr id="3" name="Bilde 2">
            <a:extLst>
              <a:ext uri="{FF2B5EF4-FFF2-40B4-BE49-F238E27FC236}">
                <a16:creationId xmlns:a16="http://schemas.microsoft.com/office/drawing/2014/main" id="{BD8C3820-0373-F195-04F5-4A1B4359D4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0" r="910"/>
          <a:stretch/>
        </p:blipFill>
        <p:spPr>
          <a:xfrm>
            <a:off x="6054966" y="971551"/>
            <a:ext cx="2835427" cy="1927686"/>
          </a:xfrm>
          <a:prstGeom prst="rect">
            <a:avLst/>
          </a:prstGeom>
        </p:spPr>
      </p:pic>
      <p:sp>
        <p:nvSpPr>
          <p:cNvPr id="11" name="Plassholder for tekst 10">
            <a:extLst>
              <a:ext uri="{FF2B5EF4-FFF2-40B4-BE49-F238E27FC236}">
                <a16:creationId xmlns:a16="http://schemas.microsoft.com/office/drawing/2014/main" id="{31BF12BA-ADC4-4EEB-62AC-6B83B1276067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6132980" y="2337342"/>
            <a:ext cx="2655459" cy="491584"/>
          </a:xfrm>
        </p:spPr>
        <p:txBody>
          <a:bodyPr/>
          <a:lstStyle/>
          <a:p>
            <a:r>
              <a:rPr lang="nb-NO" sz="1300" noProof="1"/>
              <a:t>Universitetsmuseet</a:t>
            </a:r>
          </a:p>
        </p:txBody>
      </p:sp>
    </p:spTree>
    <p:extLst>
      <p:ext uri="{BB962C8B-B14F-4D97-AF65-F5344CB8AC3E}">
        <p14:creationId xmlns:p14="http://schemas.microsoft.com/office/powerpoint/2010/main" val="1147771672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lassholder for bilde 7">
            <a:extLst>
              <a:ext uri="{FF2B5EF4-FFF2-40B4-BE49-F238E27FC236}">
                <a16:creationId xmlns:a16="http://schemas.microsoft.com/office/drawing/2014/main" id="{38C4059A-F657-2F60-7FAE-9A1C7CCDE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9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65" r="865"/>
          <a:stretch>
            <a:fillRect/>
          </a:stretch>
        </p:blipFill>
        <p:spPr>
          <a:xfrm>
            <a:off x="235311" y="2968522"/>
            <a:ext cx="2851189" cy="1934612"/>
          </a:xfrm>
        </p:spPr>
      </p:pic>
      <p:sp>
        <p:nvSpPr>
          <p:cNvPr id="2" name="Tittel 1">
            <a:extLst>
              <a:ext uri="{FF2B5EF4-FFF2-40B4-BE49-F238E27FC236}">
                <a16:creationId xmlns:a16="http://schemas.microsoft.com/office/drawing/2014/main" id="{C7F4566C-D82A-5AE7-F2BF-A0AAA8F221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 noProof="1"/>
              <a:t>Formidling, dialog og innovasjon</a:t>
            </a:r>
          </a:p>
        </p:txBody>
      </p:sp>
      <p:pic>
        <p:nvPicPr>
          <p:cNvPr id="30" name="Plassholder for bilde 29">
            <a:extLst>
              <a:ext uri="{FF2B5EF4-FFF2-40B4-BE49-F238E27FC236}">
                <a16:creationId xmlns:a16="http://schemas.microsoft.com/office/drawing/2014/main" id="{D9E65FD6-4542-3925-538B-E001B03A69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2" r="12"/>
          <a:stretch/>
        </p:blipFill>
        <p:spPr/>
      </p:pic>
      <p:sp>
        <p:nvSpPr>
          <p:cNvPr id="4" name="Plassholder for tekst 3">
            <a:extLst>
              <a:ext uri="{FF2B5EF4-FFF2-40B4-BE49-F238E27FC236}">
                <a16:creationId xmlns:a16="http://schemas.microsoft.com/office/drawing/2014/main" id="{88F751E2-AC17-D028-8290-8C4541436AA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nb-NO" sz="1300" noProof="1"/>
              <a:t>One Ocean Week</a:t>
            </a:r>
          </a:p>
        </p:txBody>
      </p:sp>
      <p:pic>
        <p:nvPicPr>
          <p:cNvPr id="18" name="Plassholder for bilde 17">
            <a:extLst>
              <a:ext uri="{FF2B5EF4-FFF2-40B4-BE49-F238E27FC236}">
                <a16:creationId xmlns:a16="http://schemas.microsoft.com/office/drawing/2014/main" id="{0B05BB6A-78A8-0436-4294-0FB131337E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2" r="12"/>
          <a:stretch/>
        </p:blipFill>
        <p:spPr/>
      </p:pic>
      <p:sp>
        <p:nvSpPr>
          <p:cNvPr id="6" name="Plassholder for tekst 5">
            <a:extLst>
              <a:ext uri="{FF2B5EF4-FFF2-40B4-BE49-F238E27FC236}">
                <a16:creationId xmlns:a16="http://schemas.microsoft.com/office/drawing/2014/main" id="{6F43C1FA-5BB7-E560-7400-F2E70B5C5DA8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nb-NO" sz="1300" noProof="1"/>
              <a:t>Christiekonferansen</a:t>
            </a:r>
          </a:p>
        </p:txBody>
      </p:sp>
      <p:pic>
        <p:nvPicPr>
          <p:cNvPr id="38" name="Plassholder for bilde 37">
            <a:extLst>
              <a:ext uri="{FF2B5EF4-FFF2-40B4-BE49-F238E27FC236}">
                <a16:creationId xmlns:a16="http://schemas.microsoft.com/office/drawing/2014/main" id="{893B99D0-5207-71A6-BBEA-ED29C9DDCD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7"/>
          </p:nvPr>
        </p:nvPicPr>
        <p:blipFill>
          <a:blip r:embed="rId6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2" r="12"/>
          <a:stretch/>
        </p:blipFill>
        <p:spPr>
          <a:xfrm>
            <a:off x="6056234" y="2972885"/>
            <a:ext cx="2851189" cy="1934612"/>
          </a:xfrm>
        </p:spPr>
      </p:pic>
      <p:sp>
        <p:nvSpPr>
          <p:cNvPr id="8" name="Plassholder for tekst 7">
            <a:extLst>
              <a:ext uri="{FF2B5EF4-FFF2-40B4-BE49-F238E27FC236}">
                <a16:creationId xmlns:a16="http://schemas.microsoft.com/office/drawing/2014/main" id="{3630EC76-C9E6-57C0-C07C-9E0A1B5650E4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6134248" y="4334313"/>
            <a:ext cx="2655459" cy="491584"/>
          </a:xfrm>
        </p:spPr>
        <p:txBody>
          <a:bodyPr vert="horz" lIns="108000" tIns="72000" rIns="0" bIns="0" rtlCol="0" anchor="t">
            <a:noAutofit/>
          </a:bodyPr>
          <a:lstStyle/>
          <a:p>
            <a:r>
              <a:rPr lang="nb-NO" sz="1300" noProof="1"/>
              <a:t>UiB: En arena for debatt</a:t>
            </a:r>
            <a:endParaRPr lang="nb-NO" sz="1300" noProof="1">
              <a:ea typeface="Calibri"/>
              <a:cs typeface="Calibri"/>
            </a:endParaRPr>
          </a:p>
        </p:txBody>
      </p:sp>
      <p:sp>
        <p:nvSpPr>
          <p:cNvPr id="10" name="Plassholder for tekst 9">
            <a:extLst>
              <a:ext uri="{FF2B5EF4-FFF2-40B4-BE49-F238E27FC236}">
                <a16:creationId xmlns:a16="http://schemas.microsoft.com/office/drawing/2014/main" id="{863A2CD7-74B8-6A6C-C185-6F1216DEB5A0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/>
        <p:txBody>
          <a:bodyPr/>
          <a:lstStyle/>
          <a:p>
            <a:r>
              <a:rPr lang="nb-NO" sz="1300" noProof="1"/>
              <a:t>Aarebrotforelesningen</a:t>
            </a:r>
          </a:p>
        </p:txBody>
      </p:sp>
      <p:pic>
        <p:nvPicPr>
          <p:cNvPr id="24" name="Plassholder for bilde 23">
            <a:extLst>
              <a:ext uri="{FF2B5EF4-FFF2-40B4-BE49-F238E27FC236}">
                <a16:creationId xmlns:a16="http://schemas.microsoft.com/office/drawing/2014/main" id="{DEE1C61F-72CE-B346-A154-86BAC4B0DC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21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673" b="12673"/>
          <a:stretch/>
        </p:blipFill>
        <p:spPr/>
      </p:pic>
      <p:sp>
        <p:nvSpPr>
          <p:cNvPr id="12" name="Plassholder for tekst 11">
            <a:extLst>
              <a:ext uri="{FF2B5EF4-FFF2-40B4-BE49-F238E27FC236}">
                <a16:creationId xmlns:a16="http://schemas.microsoft.com/office/drawing/2014/main" id="{E7FB568D-87C7-F8D0-AF31-C427E3951329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/>
        <p:txBody>
          <a:bodyPr/>
          <a:lstStyle/>
          <a:p>
            <a:r>
              <a:rPr lang="nb-NO" sz="1300" noProof="1"/>
              <a:t>UiB Popviten</a:t>
            </a:r>
          </a:p>
        </p:txBody>
      </p:sp>
      <p:pic>
        <p:nvPicPr>
          <p:cNvPr id="26" name="Plassholder for bilde 25">
            <a:extLst>
              <a:ext uri="{FF2B5EF4-FFF2-40B4-BE49-F238E27FC236}">
                <a16:creationId xmlns:a16="http://schemas.microsoft.com/office/drawing/2014/main" id="{1562FC6E-FDF0-0CEE-58D8-A3AC44A5FD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23"/>
          </p:nvPr>
        </p:nvPicPr>
        <p:blipFill>
          <a:blip r:embed="rId8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2" r="12"/>
          <a:stretch/>
        </p:blipFill>
        <p:spPr>
          <a:xfrm>
            <a:off x="6056234" y="971551"/>
            <a:ext cx="2851189" cy="1934612"/>
          </a:xfrm>
        </p:spPr>
      </p:pic>
      <p:sp>
        <p:nvSpPr>
          <p:cNvPr id="14" name="Plassholder for tekst 13">
            <a:extLst>
              <a:ext uri="{FF2B5EF4-FFF2-40B4-BE49-F238E27FC236}">
                <a16:creationId xmlns:a16="http://schemas.microsoft.com/office/drawing/2014/main" id="{0F8033C1-1BB4-4692-37BD-5E2CE4DA8794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6134248" y="2337342"/>
            <a:ext cx="2655459" cy="491584"/>
          </a:xfrm>
        </p:spPr>
        <p:txBody>
          <a:bodyPr/>
          <a:lstStyle/>
          <a:p>
            <a:r>
              <a:rPr lang="nb-NO" sz="1300" noProof="1"/>
              <a:t>Arendalsuka</a:t>
            </a:r>
          </a:p>
          <a:p>
            <a:endParaRPr lang="nb-NO" sz="1300" noProof="1"/>
          </a:p>
        </p:txBody>
      </p:sp>
    </p:spTree>
    <p:extLst>
      <p:ext uri="{BB962C8B-B14F-4D97-AF65-F5344CB8AC3E}">
        <p14:creationId xmlns:p14="http://schemas.microsoft.com/office/powerpoint/2010/main" val="2972198772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lassholder for bilde 11">
            <a:extLst>
              <a:ext uri="{FF2B5EF4-FFF2-40B4-BE49-F238E27FC236}">
                <a16:creationId xmlns:a16="http://schemas.microsoft.com/office/drawing/2014/main" id="{DEA6DFC0-702F-621D-677A-5003CC71CF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3" r="813"/>
          <a:stretch/>
        </p:blipFill>
        <p:spPr>
          <a:xfrm>
            <a:off x="236579" y="2968522"/>
            <a:ext cx="2851189" cy="1934612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</p:pic>
      <p:pic>
        <p:nvPicPr>
          <p:cNvPr id="4" name="Bilde 3">
            <a:extLst>
              <a:ext uri="{FF2B5EF4-FFF2-40B4-BE49-F238E27FC236}">
                <a16:creationId xmlns:a16="http://schemas.microsoft.com/office/drawing/2014/main" id="{169AFF91-BA78-A3CC-369A-8CCCD4B063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43872" y="971551"/>
            <a:ext cx="2848050" cy="1935200"/>
          </a:xfrm>
          <a:prstGeom prst="rect">
            <a:avLst/>
          </a:prstGeom>
        </p:spPr>
      </p:pic>
      <p:sp>
        <p:nvSpPr>
          <p:cNvPr id="7" name="Tittel 6">
            <a:extLst>
              <a:ext uri="{FF2B5EF4-FFF2-40B4-BE49-F238E27FC236}">
                <a16:creationId xmlns:a16="http://schemas.microsoft.com/office/drawing/2014/main" id="{27029ECF-7AE5-C9D9-847B-70292AB201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 noProof="1"/>
              <a:t>Universitetsbiblioteket</a:t>
            </a:r>
          </a:p>
        </p:txBody>
      </p:sp>
      <p:pic>
        <p:nvPicPr>
          <p:cNvPr id="23" name="Plassholder for bilde 22">
            <a:extLst>
              <a:ext uri="{FF2B5EF4-FFF2-40B4-BE49-F238E27FC236}">
                <a16:creationId xmlns:a16="http://schemas.microsoft.com/office/drawing/2014/main" id="{33A1E9A3-D147-6107-F806-772226CF7D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2" r="12"/>
          <a:stretch/>
        </p:blipFill>
        <p:spPr>
          <a:xfrm>
            <a:off x="236580" y="971551"/>
            <a:ext cx="2851189" cy="1934612"/>
          </a:xfrm>
        </p:spPr>
      </p:pic>
      <p:sp>
        <p:nvSpPr>
          <p:cNvPr id="8" name="Plassholder for tekst 7">
            <a:extLst>
              <a:ext uri="{FF2B5EF4-FFF2-40B4-BE49-F238E27FC236}">
                <a16:creationId xmlns:a16="http://schemas.microsoft.com/office/drawing/2014/main" id="{079E43D8-869F-3526-108D-F8554FE6FA6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14594" y="2337342"/>
            <a:ext cx="2655459" cy="491584"/>
          </a:xfrm>
        </p:spPr>
        <p:txBody>
          <a:bodyPr/>
          <a:lstStyle/>
          <a:p>
            <a:r>
              <a:rPr lang="nb-NO" noProof="1"/>
              <a:t>Arena for arrangement og utstillinger</a:t>
            </a:r>
          </a:p>
        </p:txBody>
      </p:sp>
      <p:sp>
        <p:nvSpPr>
          <p:cNvPr id="11" name="Plassholder for tekst 10">
            <a:extLst>
              <a:ext uri="{FF2B5EF4-FFF2-40B4-BE49-F238E27FC236}">
                <a16:creationId xmlns:a16="http://schemas.microsoft.com/office/drawing/2014/main" id="{121FE5CC-5160-4F29-9098-5FEC744775E0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3224420" y="2337342"/>
            <a:ext cx="2655459" cy="491584"/>
          </a:xfrm>
        </p:spPr>
        <p:txBody>
          <a:bodyPr/>
          <a:lstStyle/>
          <a:p>
            <a:r>
              <a:rPr lang="nb-NO" noProof="1"/>
              <a:t>Moderne arbeidsstasjoner</a:t>
            </a:r>
          </a:p>
        </p:txBody>
      </p:sp>
      <p:sp>
        <p:nvSpPr>
          <p:cNvPr id="13" name="Plassholder for tekst 12">
            <a:extLst>
              <a:ext uri="{FF2B5EF4-FFF2-40B4-BE49-F238E27FC236}">
                <a16:creationId xmlns:a16="http://schemas.microsoft.com/office/drawing/2014/main" id="{2173A57D-07A8-5A50-AEA9-5BD5F47B49E4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14594" y="4334313"/>
            <a:ext cx="2655459" cy="491584"/>
          </a:xfrm>
        </p:spPr>
        <p:txBody>
          <a:bodyPr/>
          <a:lstStyle/>
          <a:p>
            <a:r>
              <a:rPr lang="nb-NO" noProof="1"/>
              <a:t>1 600 000 bøker, 1 250 000 bilder,</a:t>
            </a:r>
            <a:br>
              <a:rPr lang="nb-NO" noProof="1"/>
            </a:br>
            <a:r>
              <a:rPr lang="nb-NO" noProof="1"/>
              <a:t>3 700 manuskript og diplom</a:t>
            </a:r>
          </a:p>
        </p:txBody>
      </p:sp>
      <p:pic>
        <p:nvPicPr>
          <p:cNvPr id="27" name="Plassholder for bilde 26">
            <a:extLst>
              <a:ext uri="{FF2B5EF4-FFF2-40B4-BE49-F238E27FC236}">
                <a16:creationId xmlns:a16="http://schemas.microsoft.com/office/drawing/2014/main" id="{E59EE734-89D5-E1EC-58D0-6F2CE61417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9"/>
          </p:nvPr>
        </p:nvPicPr>
        <p:blipFill>
          <a:blip r:embed="rId6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8" r="18"/>
          <a:stretch/>
        </p:blipFill>
        <p:spPr>
          <a:xfrm>
            <a:off x="6054966" y="971551"/>
            <a:ext cx="2851189" cy="1934612"/>
          </a:xfrm>
        </p:spPr>
      </p:pic>
      <p:sp>
        <p:nvSpPr>
          <p:cNvPr id="15" name="Plassholder for tekst 14">
            <a:extLst>
              <a:ext uri="{FF2B5EF4-FFF2-40B4-BE49-F238E27FC236}">
                <a16:creationId xmlns:a16="http://schemas.microsoft.com/office/drawing/2014/main" id="{4E5BCBB2-4067-A177-59DF-912EAAA5543F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6132980" y="2337342"/>
            <a:ext cx="2655459" cy="491584"/>
          </a:xfrm>
        </p:spPr>
        <p:txBody>
          <a:bodyPr/>
          <a:lstStyle/>
          <a:p>
            <a:r>
              <a:rPr lang="nb-NO" noProof="1"/>
              <a:t>Språksamlinger og ordbøker</a:t>
            </a:r>
          </a:p>
        </p:txBody>
      </p:sp>
      <p:pic>
        <p:nvPicPr>
          <p:cNvPr id="29" name="Plassholder for bilde 28">
            <a:extLst>
              <a:ext uri="{FF2B5EF4-FFF2-40B4-BE49-F238E27FC236}">
                <a16:creationId xmlns:a16="http://schemas.microsoft.com/office/drawing/2014/main" id="{B74D1CD7-7461-754F-7FF0-874213F9B6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21"/>
          </p:nvPr>
        </p:nvPicPr>
        <p:blipFill>
          <a:blip r:embed="rId7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2" r="12"/>
          <a:stretch/>
        </p:blipFill>
        <p:spPr>
          <a:xfrm>
            <a:off x="3146406" y="2968522"/>
            <a:ext cx="2851189" cy="1934612"/>
          </a:xfrm>
        </p:spPr>
      </p:pic>
      <p:sp>
        <p:nvSpPr>
          <p:cNvPr id="17" name="Plassholder for tekst 16">
            <a:extLst>
              <a:ext uri="{FF2B5EF4-FFF2-40B4-BE49-F238E27FC236}">
                <a16:creationId xmlns:a16="http://schemas.microsoft.com/office/drawing/2014/main" id="{65D41AA2-7C4C-5EB1-82C4-B85543E2B34C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3224420" y="4334313"/>
            <a:ext cx="2655459" cy="491584"/>
          </a:xfrm>
        </p:spPr>
        <p:txBody>
          <a:bodyPr/>
          <a:lstStyle/>
          <a:p>
            <a:r>
              <a:rPr lang="nb-NO" noProof="1"/>
              <a:t>Skeivt arkiv</a:t>
            </a:r>
          </a:p>
          <a:p>
            <a:endParaRPr lang="nb-NO" noProof="1"/>
          </a:p>
        </p:txBody>
      </p:sp>
      <p:pic>
        <p:nvPicPr>
          <p:cNvPr id="31" name="Plassholder for bilde 30">
            <a:extLst>
              <a:ext uri="{FF2B5EF4-FFF2-40B4-BE49-F238E27FC236}">
                <a16:creationId xmlns:a16="http://schemas.microsoft.com/office/drawing/2014/main" id="{976D92B4-CAE7-0B56-DE7E-ACF9BEB316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23"/>
          </p:nvPr>
        </p:nvPicPr>
        <p:blipFill>
          <a:blip r:embed="rId8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73" r="73"/>
          <a:stretch/>
        </p:blipFill>
        <p:spPr>
          <a:xfrm>
            <a:off x="6054966" y="2968522"/>
            <a:ext cx="2851189" cy="1934612"/>
          </a:xfrm>
        </p:spPr>
      </p:pic>
      <p:sp>
        <p:nvSpPr>
          <p:cNvPr id="19" name="Plassholder for tekst 18">
            <a:extLst>
              <a:ext uri="{FF2B5EF4-FFF2-40B4-BE49-F238E27FC236}">
                <a16:creationId xmlns:a16="http://schemas.microsoft.com/office/drawing/2014/main" id="{5723586E-6B6C-7F90-08EE-59161231B932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6132980" y="4334313"/>
            <a:ext cx="2655459" cy="491584"/>
          </a:xfrm>
        </p:spPr>
        <p:txBody>
          <a:bodyPr/>
          <a:lstStyle/>
          <a:p>
            <a:r>
              <a:rPr lang="nb-NO" noProof="1"/>
              <a:t>Spesialsamlingene</a:t>
            </a:r>
          </a:p>
          <a:p>
            <a:endParaRPr lang="nb-NO" noProof="1"/>
          </a:p>
        </p:txBody>
      </p:sp>
    </p:spTree>
    <p:extLst>
      <p:ext uri="{BB962C8B-B14F-4D97-AF65-F5344CB8AC3E}">
        <p14:creationId xmlns:p14="http://schemas.microsoft.com/office/powerpoint/2010/main" val="899572603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lassholder for bilde 23">
            <a:extLst>
              <a:ext uri="{FF2B5EF4-FFF2-40B4-BE49-F238E27FC236}">
                <a16:creationId xmlns:a16="http://schemas.microsoft.com/office/drawing/2014/main" id="{C120D59E-E49C-AB13-5C8C-3D0FD77FFC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147674" y="971551"/>
            <a:ext cx="2851189" cy="1934612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</p:pic>
      <p:pic>
        <p:nvPicPr>
          <p:cNvPr id="11" name="Plassholder for bilde 10">
            <a:extLst>
              <a:ext uri="{FF2B5EF4-FFF2-40B4-BE49-F238E27FC236}">
                <a16:creationId xmlns:a16="http://schemas.microsoft.com/office/drawing/2014/main" id="{B01D087D-1FB5-4C14-5F8C-AF8DE25250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65" r="865"/>
          <a:stretch>
            <a:fillRect/>
          </a:stretch>
        </p:blipFill>
        <p:spPr>
          <a:xfrm>
            <a:off x="6054966" y="2968522"/>
            <a:ext cx="2851189" cy="1934612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</p:pic>
      <p:pic>
        <p:nvPicPr>
          <p:cNvPr id="6" name="Bilde 5">
            <a:extLst>
              <a:ext uri="{FF2B5EF4-FFF2-40B4-BE49-F238E27FC236}">
                <a16:creationId xmlns:a16="http://schemas.microsoft.com/office/drawing/2014/main" id="{22C54A1C-8876-8089-5C12-E34DEDB89E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54966" y="971551"/>
            <a:ext cx="2851141" cy="1934612"/>
          </a:xfrm>
          <a:prstGeom prst="rect">
            <a:avLst/>
          </a:prstGeom>
        </p:spPr>
      </p:pic>
      <p:sp>
        <p:nvSpPr>
          <p:cNvPr id="2" name="Tittel 1">
            <a:extLst>
              <a:ext uri="{FF2B5EF4-FFF2-40B4-BE49-F238E27FC236}">
                <a16:creationId xmlns:a16="http://schemas.microsoft.com/office/drawing/2014/main" id="{D14B07FF-07D1-DB79-4D2D-02BA85E7E2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 noProof="1"/>
              <a:t>Universitetsmuseet i Bergen</a:t>
            </a:r>
          </a:p>
        </p:txBody>
      </p:sp>
      <p:pic>
        <p:nvPicPr>
          <p:cNvPr id="16" name="Plassholder for bilde 15">
            <a:extLst>
              <a:ext uri="{FF2B5EF4-FFF2-40B4-BE49-F238E27FC236}">
                <a16:creationId xmlns:a16="http://schemas.microsoft.com/office/drawing/2014/main" id="{3B249365-5F6E-BDBE-486A-7F6261DE99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/>
      </p:pic>
      <p:sp>
        <p:nvSpPr>
          <p:cNvPr id="4" name="Plassholder for tekst 3">
            <a:extLst>
              <a:ext uri="{FF2B5EF4-FFF2-40B4-BE49-F238E27FC236}">
                <a16:creationId xmlns:a16="http://schemas.microsoft.com/office/drawing/2014/main" id="{A0B01829-3395-DB76-68F4-79CDCE5A1AC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14594" y="2070538"/>
            <a:ext cx="2655459" cy="753582"/>
          </a:xfrm>
        </p:spPr>
        <p:txBody>
          <a:bodyPr vert="horz" lIns="108000" tIns="72000" rIns="0" bIns="0" rtlCol="0" anchor="t">
            <a:noAutofit/>
          </a:bodyPr>
          <a:lstStyle/>
          <a:p>
            <a:r>
              <a:rPr lang="nb-NO" noProof="1">
                <a:solidFill>
                  <a:srgbClr val="FFFFFF"/>
                </a:solidFill>
                <a:latin typeface="Calibri"/>
                <a:cs typeface="Calibri"/>
              </a:rPr>
              <a:t>Etablert i 1825: Norges eldste museumsbygning</a:t>
            </a:r>
          </a:p>
          <a:p>
            <a:endParaRPr lang="nb-NO" noProof="1"/>
          </a:p>
        </p:txBody>
      </p:sp>
      <p:sp>
        <p:nvSpPr>
          <p:cNvPr id="8" name="Plassholder for tekst 7">
            <a:extLst>
              <a:ext uri="{FF2B5EF4-FFF2-40B4-BE49-F238E27FC236}">
                <a16:creationId xmlns:a16="http://schemas.microsoft.com/office/drawing/2014/main" id="{A0B672B1-5773-A77D-FD25-A3387012491D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6134248" y="2337342"/>
            <a:ext cx="2655459" cy="491584"/>
          </a:xfrm>
        </p:spPr>
        <p:txBody>
          <a:bodyPr vert="horz" lIns="108000" tIns="72000" rIns="0" bIns="0" rtlCol="0" anchor="t">
            <a:noAutofit/>
          </a:bodyPr>
          <a:lstStyle/>
          <a:p>
            <a:r>
              <a:rPr lang="nb-NO" noProof="1"/>
              <a:t>72 000 besøkende per år</a:t>
            </a:r>
          </a:p>
        </p:txBody>
      </p:sp>
      <p:pic>
        <p:nvPicPr>
          <p:cNvPr id="24" name="Plassholder for bilde 23">
            <a:extLst>
              <a:ext uri="{FF2B5EF4-FFF2-40B4-BE49-F238E27FC236}">
                <a16:creationId xmlns:a16="http://schemas.microsoft.com/office/drawing/2014/main" id="{8C85A840-0237-9FC7-0CB3-3F7E821186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9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/>
      </p:pic>
      <p:sp>
        <p:nvSpPr>
          <p:cNvPr id="10" name="Plassholder for tekst 9">
            <a:extLst>
              <a:ext uri="{FF2B5EF4-FFF2-40B4-BE49-F238E27FC236}">
                <a16:creationId xmlns:a16="http://schemas.microsoft.com/office/drawing/2014/main" id="{F4A9719A-77A3-1C88-CEA9-22995DE72074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313325" y="4334313"/>
            <a:ext cx="2655459" cy="491584"/>
          </a:xfrm>
        </p:spPr>
        <p:txBody>
          <a:bodyPr/>
          <a:lstStyle/>
          <a:p>
            <a:r>
              <a:rPr lang="nb-NO" noProof="1"/>
              <a:t>Permanente og midlertidige utstillinger</a:t>
            </a:r>
          </a:p>
        </p:txBody>
      </p:sp>
      <p:pic>
        <p:nvPicPr>
          <p:cNvPr id="28" name="Plassholder for bilde 27">
            <a:extLst>
              <a:ext uri="{FF2B5EF4-FFF2-40B4-BE49-F238E27FC236}">
                <a16:creationId xmlns:a16="http://schemas.microsoft.com/office/drawing/2014/main" id="{FA4F018F-2B8F-BA33-1634-48C363A3F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21"/>
          </p:nvPr>
        </p:nvPicPr>
        <p:blipFill>
          <a:blip r:embed="rId8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/>
      </p:pic>
      <p:sp>
        <p:nvSpPr>
          <p:cNvPr id="12" name="Plassholder for tekst 11">
            <a:extLst>
              <a:ext uri="{FF2B5EF4-FFF2-40B4-BE49-F238E27FC236}">
                <a16:creationId xmlns:a16="http://schemas.microsoft.com/office/drawing/2014/main" id="{7BC7B74A-B27C-1C9A-4783-C7741770AA1C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3224420" y="4334313"/>
            <a:ext cx="2655459" cy="491584"/>
          </a:xfrm>
        </p:spPr>
        <p:txBody>
          <a:bodyPr/>
          <a:lstStyle/>
          <a:p>
            <a:r>
              <a:rPr lang="nb-NO" noProof="1"/>
              <a:t>Muséhagen, Arboretet og </a:t>
            </a:r>
            <a:br>
              <a:rPr lang="nb-NO" noProof="1"/>
            </a:br>
            <a:r>
              <a:rPr lang="nb-NO" noProof="1"/>
              <a:t>Bergen botaniske hage</a:t>
            </a:r>
          </a:p>
          <a:p>
            <a:endParaRPr lang="nb-NO" noProof="1"/>
          </a:p>
        </p:txBody>
      </p:sp>
      <p:sp>
        <p:nvSpPr>
          <p:cNvPr id="14" name="Plassholder for tekst 13">
            <a:extLst>
              <a:ext uri="{FF2B5EF4-FFF2-40B4-BE49-F238E27FC236}">
                <a16:creationId xmlns:a16="http://schemas.microsoft.com/office/drawing/2014/main" id="{449AF479-571E-6CF9-967C-2DED94E1E881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6132980" y="4334313"/>
            <a:ext cx="2655459" cy="491584"/>
          </a:xfrm>
        </p:spPr>
        <p:txBody>
          <a:bodyPr/>
          <a:lstStyle/>
          <a:p>
            <a:r>
              <a:rPr lang="nb-NO" noProof="1">
                <a:solidFill>
                  <a:srgbClr val="FFFFFF"/>
                </a:solidFill>
                <a:latin typeface="Calibri"/>
                <a:cs typeface="Calibri"/>
              </a:rPr>
              <a:t>Årets museum i 2021 og </a:t>
            </a:r>
            <a:br>
              <a:rPr lang="nb-NO" noProof="1">
                <a:solidFill>
                  <a:srgbClr val="FFFFFF"/>
                </a:solidFill>
                <a:latin typeface="Calibri"/>
                <a:cs typeface="Calibri"/>
              </a:rPr>
            </a:br>
            <a:r>
              <a:rPr lang="nb-NO" noProof="1">
                <a:solidFill>
                  <a:srgbClr val="FFFFFF"/>
                </a:solidFill>
                <a:latin typeface="Calibri"/>
                <a:cs typeface="Calibri"/>
              </a:rPr>
              <a:t>internasjonal publikumspris i 2022</a:t>
            </a:r>
            <a:endParaRPr lang="nb-NO" noProof="1"/>
          </a:p>
        </p:txBody>
      </p:sp>
      <p:sp>
        <p:nvSpPr>
          <p:cNvPr id="39" name="Plassholder for tekst 7">
            <a:extLst>
              <a:ext uri="{FF2B5EF4-FFF2-40B4-BE49-F238E27FC236}">
                <a16:creationId xmlns:a16="http://schemas.microsoft.com/office/drawing/2014/main" id="{026C5DA2-2E32-7D8D-AF34-80DB004A9D03}"/>
              </a:ext>
            </a:extLst>
          </p:cNvPr>
          <p:cNvSpPr txBox="1">
            <a:spLocks/>
          </p:cNvSpPr>
          <p:nvPr/>
        </p:nvSpPr>
        <p:spPr>
          <a:xfrm>
            <a:off x="3224420" y="2081922"/>
            <a:ext cx="2655459" cy="747004"/>
          </a:xfrm>
          <a:prstGeom prst="rect">
            <a:avLst/>
          </a:prstGeom>
          <a:solidFill>
            <a:srgbClr val="1B437B">
              <a:alpha val="92000"/>
            </a:srgbClr>
          </a:solidFill>
        </p:spPr>
        <p:txBody>
          <a:bodyPr vert="horz" lIns="81000" tIns="54000" rIns="0" bIns="0" rtlCol="0">
            <a:noAutofit/>
          </a:bodyPr>
          <a:lstStyle>
            <a:lvl1pPr marL="0" indent="0" algn="l" defTabSz="685709" rtl="0" eaLnBrk="1" latinLnBrk="0" hangingPunct="1">
              <a:lnSpc>
                <a:spcPct val="101000"/>
              </a:lnSpc>
              <a:spcBef>
                <a:spcPts val="750"/>
              </a:spcBef>
              <a:buFont typeface="Arial" panose="020B0604020202020204" pitchFamily="34" charset="0"/>
              <a:buNone/>
              <a:defRPr sz="12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514281" indent="-171427" algn="l" defTabSz="685709" rtl="0" eaLnBrk="1" latinLnBrk="0" hangingPunct="1">
              <a:lnSpc>
                <a:spcPct val="101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7136" indent="-171427" algn="l" defTabSz="685709" rtl="0" eaLnBrk="1" latinLnBrk="0" hangingPunct="1">
              <a:lnSpc>
                <a:spcPct val="101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99990" indent="-171427" algn="l" defTabSz="685709" rtl="0" eaLnBrk="1" latinLnBrk="0" hangingPunct="1">
              <a:lnSpc>
                <a:spcPct val="101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542844" indent="-171427" algn="l" defTabSz="685709" rtl="0" eaLnBrk="1" latinLnBrk="0" hangingPunct="1">
              <a:lnSpc>
                <a:spcPct val="101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885699" indent="-171427" algn="l" defTabSz="685709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553" indent="-171427" algn="l" defTabSz="685709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407" indent="-171427" algn="l" defTabSz="685709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261" indent="-171427" algn="l" defTabSz="685709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nb-NO" sz="1300" noProof="1">
                <a:solidFill>
                  <a:srgbClr val="FFFFFF"/>
                </a:solidFill>
                <a:latin typeface="Calibri"/>
                <a:cs typeface="Calibri"/>
              </a:rPr>
              <a:t>En av Norges største museums-samlinger: Fire millioner gjenstander innen natur- og kulturhistorie</a:t>
            </a:r>
          </a:p>
        </p:txBody>
      </p:sp>
    </p:spTree>
    <p:extLst>
      <p:ext uri="{BB962C8B-B14F-4D97-AF65-F5344CB8AC3E}">
        <p14:creationId xmlns:p14="http://schemas.microsoft.com/office/powerpoint/2010/main" val="2362157727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FA05C08-DDBB-ADC9-9001-08A588155D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lassholder for bilde 7">
            <a:extLst>
              <a:ext uri="{FF2B5EF4-FFF2-40B4-BE49-F238E27FC236}">
                <a16:creationId xmlns:a16="http://schemas.microsoft.com/office/drawing/2014/main" id="{A4A9EC31-B50F-BF40-EAAE-0F82F8BB78CE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/>
      </p:pic>
      <p:sp>
        <p:nvSpPr>
          <p:cNvPr id="6" name="Plassholder for tekst 5">
            <a:extLst>
              <a:ext uri="{FF2B5EF4-FFF2-40B4-BE49-F238E27FC236}">
                <a16:creationId xmlns:a16="http://schemas.microsoft.com/office/drawing/2014/main" id="{F9ACFC36-151C-0316-6049-259D9A7C6F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endParaRPr lang="nb-NO" noProof="1"/>
          </a:p>
        </p:txBody>
      </p:sp>
      <p:sp>
        <p:nvSpPr>
          <p:cNvPr id="4" name="Tittel 3">
            <a:extLst>
              <a:ext uri="{FF2B5EF4-FFF2-40B4-BE49-F238E27FC236}">
                <a16:creationId xmlns:a16="http://schemas.microsoft.com/office/drawing/2014/main" id="{DD5782E7-2611-882C-CABD-EE935F6260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 noProof="1"/>
              <a:t>Universitets-samfunnet og organisasjonen</a:t>
            </a:r>
          </a:p>
        </p:txBody>
      </p:sp>
      <p:sp>
        <p:nvSpPr>
          <p:cNvPr id="2" name="Plassholder for tekst 1">
            <a:extLst>
              <a:ext uri="{FF2B5EF4-FFF2-40B4-BE49-F238E27FC236}">
                <a16:creationId xmlns:a16="http://schemas.microsoft.com/office/drawing/2014/main" id="{1E54A0D1-4071-0801-7DB9-791C4D7691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nb-NO" noProof="1"/>
          </a:p>
        </p:txBody>
      </p:sp>
    </p:spTree>
    <p:extLst>
      <p:ext uri="{BB962C8B-B14F-4D97-AF65-F5344CB8AC3E}">
        <p14:creationId xmlns:p14="http://schemas.microsoft.com/office/powerpoint/2010/main" val="4228343516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tel 5">
            <a:extLst>
              <a:ext uri="{FF2B5EF4-FFF2-40B4-BE49-F238E27FC236}">
                <a16:creationId xmlns:a16="http://schemas.microsoft.com/office/drawing/2014/main" id="{5FF8546C-9FC9-3828-0B3F-5FD4FEF301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 noProof="1"/>
              <a:t>Universitetssamfunnet og organisasjonen</a:t>
            </a:r>
          </a:p>
        </p:txBody>
      </p:sp>
      <p:sp>
        <p:nvSpPr>
          <p:cNvPr id="3" name="Plassholder for tekst 2">
            <a:extLst>
              <a:ext uri="{FF2B5EF4-FFF2-40B4-BE49-F238E27FC236}">
                <a16:creationId xmlns:a16="http://schemas.microsoft.com/office/drawing/2014/main" id="{6D676E09-6C21-1FCE-06AF-95565E890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nb-NO" noProof="1"/>
          </a:p>
        </p:txBody>
      </p:sp>
      <p:sp>
        <p:nvSpPr>
          <p:cNvPr id="8" name="Plassholder for innhold 7">
            <a:extLst>
              <a:ext uri="{FF2B5EF4-FFF2-40B4-BE49-F238E27FC236}">
                <a16:creationId xmlns:a16="http://schemas.microsoft.com/office/drawing/2014/main" id="{EB9B8330-491C-C66D-A145-58016E889CC5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88646" y="1414464"/>
            <a:ext cx="6751630" cy="3167062"/>
          </a:xfrm>
        </p:spPr>
        <p:txBody>
          <a:bodyPr vert="horz" lIns="0" tIns="0" rIns="0" bIns="0" rtlCol="0" anchor="t">
            <a:noAutofit/>
          </a:bodyPr>
          <a:lstStyle/>
          <a:p>
            <a:pPr>
              <a:lnSpc>
                <a:spcPct val="100000"/>
              </a:lnSpc>
            </a:pPr>
            <a:r>
              <a:rPr lang="nb-NO" noProof="1"/>
              <a:t>UiB er et internasjonalt akademisk fellesskap</a:t>
            </a:r>
          </a:p>
          <a:p>
            <a:pPr>
              <a:lnSpc>
                <a:spcPct val="100000"/>
              </a:lnSpc>
            </a:pPr>
            <a:r>
              <a:rPr lang="nb-NO" noProof="1"/>
              <a:t> Vi verner om akademisk frihet og en tolerant ytringskultur</a:t>
            </a:r>
            <a:endParaRPr lang="nb-NO" noProof="1">
              <a:ea typeface="Calibri"/>
              <a:cs typeface="Calibri"/>
            </a:endParaRPr>
          </a:p>
          <a:p>
            <a:pPr>
              <a:lnSpc>
                <a:spcPct val="100000"/>
              </a:lnSpc>
            </a:pPr>
            <a:r>
              <a:rPr lang="nb-NO" noProof="1"/>
              <a:t>Vi vektlegger et inkluderende og inspirerende arbeids- og læringsmiljø </a:t>
            </a:r>
            <a:endParaRPr lang="nb-NO" noProof="1">
              <a:ea typeface="Calibri"/>
              <a:cs typeface="Calibri"/>
            </a:endParaRPr>
          </a:p>
          <a:p>
            <a:pPr>
              <a:lnSpc>
                <a:spcPct val="100000"/>
              </a:lnSpc>
            </a:pPr>
            <a:r>
              <a:rPr lang="nb-NO" noProof="1"/>
              <a:t>Vi kjennetegnes av sterke akademiske fellesskap, kollegialt samarbeid og felles ambisjoner om høy kvalitet </a:t>
            </a:r>
            <a:endParaRPr lang="nb-NO" noProof="1">
              <a:ea typeface="Calibri"/>
              <a:cs typeface="Calibri"/>
            </a:endParaRPr>
          </a:p>
          <a:p>
            <a:pPr>
              <a:lnSpc>
                <a:spcPct val="100000"/>
              </a:lnSpc>
            </a:pPr>
            <a:r>
              <a:rPr lang="nb-NO" noProof="1"/>
              <a:t>UiB legger vekt på at ansatte har gode muligheter til faglig utvikling for å kunne møte endringer i arbeidsmetoder, teknologi og samfunn</a:t>
            </a:r>
          </a:p>
        </p:txBody>
      </p:sp>
    </p:spTree>
    <p:extLst>
      <p:ext uri="{BB962C8B-B14F-4D97-AF65-F5344CB8AC3E}">
        <p14:creationId xmlns:p14="http://schemas.microsoft.com/office/powerpoint/2010/main" val="2924932128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>
            <a:extLst>
              <a:ext uri="{FF2B5EF4-FFF2-40B4-BE49-F238E27FC236}">
                <a16:creationId xmlns:a16="http://schemas.microsoft.com/office/drawing/2014/main" id="{964B2DB0-225E-4614-8914-934D644291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 kern="100" noProof="1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UiB skal være et attraktivt arbeids- og studiested</a:t>
            </a:r>
            <a:br>
              <a:rPr lang="nb-NO" kern="100" noProof="1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</a:br>
            <a:r>
              <a:rPr lang="nb-NO" kern="100" noProof="1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som rekrutterer og utvikler sterk kompetanse og fremmer en samarbeidskultur om felles høye ambisjoner.</a:t>
            </a:r>
            <a:endParaRPr lang="nb-NO" noProof="1"/>
          </a:p>
        </p:txBody>
      </p:sp>
      <p:sp>
        <p:nvSpPr>
          <p:cNvPr id="5" name="Plassholder for tekst 4">
            <a:extLst>
              <a:ext uri="{FF2B5EF4-FFF2-40B4-BE49-F238E27FC236}">
                <a16:creationId xmlns:a16="http://schemas.microsoft.com/office/drawing/2014/main" id="{42D95D07-030D-2F58-BF5C-5B1EB12F61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nb-NO" noProof="1"/>
          </a:p>
        </p:txBody>
      </p:sp>
      <p:sp>
        <p:nvSpPr>
          <p:cNvPr id="6" name="Plassholder for tekst 5">
            <a:extLst>
              <a:ext uri="{FF2B5EF4-FFF2-40B4-BE49-F238E27FC236}">
                <a16:creationId xmlns:a16="http://schemas.microsoft.com/office/drawing/2014/main" id="{0EEAAD3C-B94D-9408-B807-2590F224B9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nb-NO" noProof="1"/>
          </a:p>
        </p:txBody>
      </p:sp>
    </p:spTree>
    <p:extLst>
      <p:ext uri="{BB962C8B-B14F-4D97-AF65-F5344CB8AC3E}">
        <p14:creationId xmlns:p14="http://schemas.microsoft.com/office/powerpoint/2010/main" val="3851154466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tel 15">
            <a:extLst>
              <a:ext uri="{FF2B5EF4-FFF2-40B4-BE49-F238E27FC236}">
                <a16:creationId xmlns:a16="http://schemas.microsoft.com/office/drawing/2014/main" id="{89B7B425-A6C3-9F92-A869-B7136192A8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 noProof="1"/>
              <a:t>U</a:t>
            </a:r>
            <a:r>
              <a:rPr lang="nb-NO" cap="none" noProof="1"/>
              <a:t>iB</a:t>
            </a:r>
            <a:r>
              <a:rPr lang="nb-NO" noProof="1"/>
              <a:t>-ansatte</a:t>
            </a:r>
          </a:p>
        </p:txBody>
      </p:sp>
      <p:sp>
        <p:nvSpPr>
          <p:cNvPr id="2" name="Plassholder for tekst 1">
            <a:extLst>
              <a:ext uri="{FF2B5EF4-FFF2-40B4-BE49-F238E27FC236}">
                <a16:creationId xmlns:a16="http://schemas.microsoft.com/office/drawing/2014/main" id="{4A1A6B3E-371F-4CBF-D9B0-8E8E254FD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nb-NO" noProof="1"/>
          </a:p>
        </p:txBody>
      </p:sp>
      <p:sp>
        <p:nvSpPr>
          <p:cNvPr id="18" name="Plassholder for tekst 17">
            <a:extLst>
              <a:ext uri="{FF2B5EF4-FFF2-40B4-BE49-F238E27FC236}">
                <a16:creationId xmlns:a16="http://schemas.microsoft.com/office/drawing/2014/main" id="{866DAF8C-D278-7157-A304-A655489FA0A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nb-NO" noProof="1">
                <a:latin typeface="Calibri"/>
                <a:ea typeface="Calibri"/>
                <a:cs typeface="Calibri"/>
              </a:rPr>
              <a:t>4 200</a:t>
            </a:r>
            <a:endParaRPr lang="nb-NO" noProof="1"/>
          </a:p>
        </p:txBody>
      </p:sp>
      <p:sp>
        <p:nvSpPr>
          <p:cNvPr id="19" name="Plassholder for tekst 18">
            <a:extLst>
              <a:ext uri="{FF2B5EF4-FFF2-40B4-BE49-F238E27FC236}">
                <a16:creationId xmlns:a16="http://schemas.microsoft.com/office/drawing/2014/main" id="{E8B3042A-248C-5073-60EC-BBF4E5B664DD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nb-NO" noProof="1"/>
              <a:t>årsverk</a:t>
            </a:r>
          </a:p>
        </p:txBody>
      </p:sp>
      <p:sp>
        <p:nvSpPr>
          <p:cNvPr id="22" name="Plassholder for tekst 21">
            <a:extLst>
              <a:ext uri="{FF2B5EF4-FFF2-40B4-BE49-F238E27FC236}">
                <a16:creationId xmlns:a16="http://schemas.microsoft.com/office/drawing/2014/main" id="{0A414DCB-B958-EB3D-D7E9-ECCA37CD2665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r>
              <a:rPr lang="nb-NO" noProof="1">
                <a:latin typeface="Calibri"/>
                <a:ea typeface="Calibri"/>
                <a:cs typeface="Calibri"/>
              </a:rPr>
              <a:t>2 500</a:t>
            </a:r>
            <a:endParaRPr lang="nb-NO" noProof="1"/>
          </a:p>
        </p:txBody>
      </p:sp>
      <p:sp>
        <p:nvSpPr>
          <p:cNvPr id="23" name="Plassholder for tekst 22">
            <a:extLst>
              <a:ext uri="{FF2B5EF4-FFF2-40B4-BE49-F238E27FC236}">
                <a16:creationId xmlns:a16="http://schemas.microsoft.com/office/drawing/2014/main" id="{8C60FFE8-4AA1-62AD-9BA8-5BC2B963680F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nb-NO" noProof="1">
                <a:latin typeface="Calibri"/>
                <a:cs typeface="Calibri"/>
              </a:rPr>
              <a:t>vitenskapelig ansatte</a:t>
            </a:r>
          </a:p>
        </p:txBody>
      </p:sp>
      <p:sp>
        <p:nvSpPr>
          <p:cNvPr id="26" name="Plassholder for tekst 25">
            <a:extLst>
              <a:ext uri="{FF2B5EF4-FFF2-40B4-BE49-F238E27FC236}">
                <a16:creationId xmlns:a16="http://schemas.microsoft.com/office/drawing/2014/main" id="{9520511A-65BD-9B6C-E027-7E273A880E2E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/>
        <p:txBody>
          <a:bodyPr/>
          <a:lstStyle/>
          <a:p>
            <a:r>
              <a:rPr lang="nb-NO" noProof="1">
                <a:latin typeface="Calibri"/>
                <a:ea typeface="Calibri"/>
                <a:cs typeface="Calibri"/>
              </a:rPr>
              <a:t>1 700</a:t>
            </a:r>
            <a:endParaRPr lang="nb-NO" noProof="1"/>
          </a:p>
        </p:txBody>
      </p:sp>
      <p:sp>
        <p:nvSpPr>
          <p:cNvPr id="27" name="Plassholder for tekst 26">
            <a:extLst>
              <a:ext uri="{FF2B5EF4-FFF2-40B4-BE49-F238E27FC236}">
                <a16:creationId xmlns:a16="http://schemas.microsoft.com/office/drawing/2014/main" id="{4C995207-BF42-1736-B3F3-861B99F93D95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4669536" y="2085314"/>
            <a:ext cx="2327612" cy="316369"/>
          </a:xfrm>
        </p:spPr>
        <p:txBody>
          <a:bodyPr/>
          <a:lstStyle/>
          <a:p>
            <a:r>
              <a:rPr lang="nb-NO" noProof="1"/>
              <a:t>teknisk- og administrativt ansatte</a:t>
            </a:r>
          </a:p>
        </p:txBody>
      </p:sp>
    </p:spTree>
    <p:extLst>
      <p:ext uri="{BB962C8B-B14F-4D97-AF65-F5344CB8AC3E}">
        <p14:creationId xmlns:p14="http://schemas.microsoft.com/office/powerpoint/2010/main" val="1762301725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tel 4">
            <a:extLst>
              <a:ext uri="{FF2B5EF4-FFF2-40B4-BE49-F238E27FC236}">
                <a16:creationId xmlns:a16="http://schemas.microsoft.com/office/drawing/2014/main" id="{B0FD4BC2-4D79-34BB-D587-C6943D3E60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 noProof="1">
                <a:solidFill>
                  <a:srgbClr val="012050"/>
                </a:solidFill>
              </a:rPr>
              <a:t>Fellesadministrasjon og tjenesteutvikling</a:t>
            </a:r>
          </a:p>
        </p:txBody>
      </p:sp>
      <p:sp>
        <p:nvSpPr>
          <p:cNvPr id="12" name="Plassholder for tekst 11">
            <a:extLst>
              <a:ext uri="{FF2B5EF4-FFF2-40B4-BE49-F238E27FC236}">
                <a16:creationId xmlns:a16="http://schemas.microsoft.com/office/drawing/2014/main" id="{33567C4A-A68F-E390-9B8F-66C9F9F3D5BE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796320" y="3145645"/>
            <a:ext cx="3646471" cy="1645016"/>
          </a:xfrm>
        </p:spPr>
        <p:txBody>
          <a:bodyPr/>
          <a:lstStyle/>
          <a:p>
            <a:pPr marL="182810" indent="-178694">
              <a:lnSpc>
                <a:spcPct val="100000"/>
              </a:lnSpc>
              <a:spcBef>
                <a:spcPts val="1083"/>
              </a:spcBef>
              <a:tabLst>
                <a:tab pos="182810" algn="l"/>
                <a:tab pos="183026" algn="l"/>
              </a:tabLst>
            </a:pPr>
            <a:r>
              <a:rPr lang="nb-NO" noProof="1">
                <a:latin typeface="Calibri"/>
                <a:cs typeface="Calibri"/>
              </a:rPr>
              <a:t>Nygårdsgaten 5: et ambisiøst prosjekt som samlokaliserer fellesadministrative tjenester ved UiB</a:t>
            </a:r>
          </a:p>
          <a:p>
            <a:pPr marL="182810" indent="-178694">
              <a:lnSpc>
                <a:spcPct val="100000"/>
              </a:lnSpc>
              <a:spcBef>
                <a:spcPts val="1083"/>
              </a:spcBef>
              <a:tabLst>
                <a:tab pos="182810" algn="l"/>
                <a:tab pos="183026" algn="l"/>
              </a:tabLst>
            </a:pPr>
            <a:r>
              <a:rPr lang="nb-NO" noProof="1">
                <a:latin typeface="Calibri"/>
                <a:cs typeface="Calibri"/>
              </a:rPr>
              <a:t>Åpnet i 2023</a:t>
            </a:r>
          </a:p>
        </p:txBody>
      </p:sp>
      <p:sp>
        <p:nvSpPr>
          <p:cNvPr id="13" name="Plassholder for tekst 12">
            <a:extLst>
              <a:ext uri="{FF2B5EF4-FFF2-40B4-BE49-F238E27FC236}">
                <a16:creationId xmlns:a16="http://schemas.microsoft.com/office/drawing/2014/main" id="{EF8B44FF-BDB7-9324-2CB3-CB0F95F126AB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4775887" y="3147371"/>
            <a:ext cx="3334444" cy="1742681"/>
          </a:xfrm>
        </p:spPr>
        <p:txBody>
          <a:bodyPr/>
          <a:lstStyle/>
          <a:p>
            <a:pPr marL="182810" indent="-178694">
              <a:lnSpc>
                <a:spcPct val="100000"/>
              </a:lnSpc>
              <a:spcBef>
                <a:spcPts val="1083"/>
              </a:spcBef>
              <a:tabLst>
                <a:tab pos="182810" algn="l"/>
                <a:tab pos="183026" algn="l"/>
              </a:tabLst>
            </a:pPr>
            <a:r>
              <a:rPr lang="nb-NO" noProof="1">
                <a:latin typeface="Calibri"/>
                <a:cs typeface="Calibri"/>
              </a:rPr>
              <a:t>Rommer 450 arbeidsstasjoner</a:t>
            </a:r>
          </a:p>
          <a:p>
            <a:pPr marL="182810" indent="-178694">
              <a:lnSpc>
                <a:spcPct val="100000"/>
              </a:lnSpc>
              <a:spcBef>
                <a:spcPts val="1083"/>
              </a:spcBef>
              <a:tabLst>
                <a:tab pos="182810" algn="l"/>
                <a:tab pos="183026" algn="l"/>
              </a:tabLst>
            </a:pPr>
            <a:r>
              <a:rPr lang="nb-NO" noProof="1">
                <a:latin typeface="Calibri"/>
                <a:cs typeface="Calibri"/>
              </a:rPr>
              <a:t>Moderne nyrenovert kontorbygg</a:t>
            </a:r>
          </a:p>
          <a:p>
            <a:pPr marL="182810" indent="-178694">
              <a:lnSpc>
                <a:spcPct val="100000"/>
              </a:lnSpc>
              <a:spcBef>
                <a:spcPts val="1083"/>
              </a:spcBef>
              <a:tabLst>
                <a:tab pos="182810" algn="l"/>
                <a:tab pos="183026" algn="l"/>
              </a:tabLst>
            </a:pPr>
            <a:r>
              <a:rPr lang="nb-NO" noProof="1">
                <a:latin typeface="Calibri"/>
                <a:cs typeface="Calibri"/>
              </a:rPr>
              <a:t>UiB er det første universitetet i Norden med en samlokalisert fellesadministrasjon</a:t>
            </a:r>
            <a:endParaRPr lang="nb-NO" noProof="1"/>
          </a:p>
        </p:txBody>
      </p:sp>
      <p:pic>
        <p:nvPicPr>
          <p:cNvPr id="15" name="Plassholder for bilde 14">
            <a:extLst>
              <a:ext uri="{FF2B5EF4-FFF2-40B4-BE49-F238E27FC236}">
                <a16:creationId xmlns:a16="http://schemas.microsoft.com/office/drawing/2014/main" id="{39A14B84-0E12-0AB8-A653-12E2062BDC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3" r="813"/>
          <a:stretch/>
        </p:blipFill>
        <p:spPr/>
      </p:pic>
      <p:pic>
        <p:nvPicPr>
          <p:cNvPr id="17" name="Plassholder for bilde 16">
            <a:extLst>
              <a:ext uri="{FF2B5EF4-FFF2-40B4-BE49-F238E27FC236}">
                <a16:creationId xmlns:a16="http://schemas.microsoft.com/office/drawing/2014/main" id="{A029F57E-B2F3-C0D9-2B0B-8071F07CC8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3" r="813"/>
          <a:stretch/>
        </p:blipFill>
        <p:spPr/>
      </p:pic>
      <p:pic>
        <p:nvPicPr>
          <p:cNvPr id="23" name="Plassholder for bilde 22">
            <a:extLst>
              <a:ext uri="{FF2B5EF4-FFF2-40B4-BE49-F238E27FC236}">
                <a16:creationId xmlns:a16="http://schemas.microsoft.com/office/drawing/2014/main" id="{75DDDD34-3B1B-4824-16D8-DFD075DA1A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7"/>
          </p:nvPr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2" r="12"/>
          <a:stretch/>
        </p:blipFill>
        <p:spPr/>
      </p:pic>
    </p:spTree>
    <p:extLst>
      <p:ext uri="{BB962C8B-B14F-4D97-AF65-F5344CB8AC3E}">
        <p14:creationId xmlns:p14="http://schemas.microsoft.com/office/powerpoint/2010/main" val="3474883737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>
            <a:extLst>
              <a:ext uri="{FF2B5EF4-FFF2-40B4-BE49-F238E27FC236}">
                <a16:creationId xmlns:a16="http://schemas.microsoft.com/office/drawing/2014/main" id="{04AD0C69-9E11-53CA-6222-45BBD32309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 noProof="1"/>
              <a:t>Program for kompetanseutvikling</a:t>
            </a:r>
          </a:p>
        </p:txBody>
      </p:sp>
      <p:sp>
        <p:nvSpPr>
          <p:cNvPr id="5" name="Plassholder for tekst 4">
            <a:extLst>
              <a:ext uri="{FF2B5EF4-FFF2-40B4-BE49-F238E27FC236}">
                <a16:creationId xmlns:a16="http://schemas.microsoft.com/office/drawing/2014/main" id="{030F484B-AEFF-881A-5B12-2ABA62303C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nb-NO" noProof="1"/>
          </a:p>
        </p:txBody>
      </p:sp>
      <p:sp>
        <p:nvSpPr>
          <p:cNvPr id="4" name="Plassholder for innhold 3">
            <a:extLst>
              <a:ext uri="{FF2B5EF4-FFF2-40B4-BE49-F238E27FC236}">
                <a16:creationId xmlns:a16="http://schemas.microsoft.com/office/drawing/2014/main" id="{5DAFA308-E2AE-7EF3-8DD8-3E92D2A0279F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 vert="horz" lIns="0" tIns="0" rIns="0" bIns="0" rtlCol="0" anchor="t">
            <a:noAutofit/>
          </a:bodyPr>
          <a:lstStyle/>
          <a:p>
            <a:pPr marL="182404" indent="-178594">
              <a:lnSpc>
                <a:spcPct val="100000"/>
              </a:lnSpc>
              <a:spcBef>
                <a:spcPts val="1083"/>
              </a:spcBef>
              <a:tabLst>
                <a:tab pos="182810" algn="l"/>
                <a:tab pos="183026" algn="l"/>
              </a:tabLst>
            </a:pPr>
            <a:r>
              <a:rPr lang="nb-NO" noProof="1"/>
              <a:t>UiB Opp: Kompetanseutviklingsprogram for ekstern finansiering </a:t>
            </a:r>
            <a:br>
              <a:rPr lang="nb-NO" noProof="1"/>
            </a:br>
            <a:r>
              <a:rPr lang="nb-NO" noProof="1"/>
              <a:t>og forskningsstøtte </a:t>
            </a:r>
          </a:p>
          <a:p>
            <a:pPr marL="182404" indent="-178594">
              <a:lnSpc>
                <a:spcPct val="100000"/>
              </a:lnSpc>
              <a:spcBef>
                <a:spcPts val="1083"/>
              </a:spcBef>
              <a:tabLst>
                <a:tab pos="182810" algn="l"/>
                <a:tab pos="183026" algn="l"/>
              </a:tabLst>
            </a:pPr>
            <a:r>
              <a:rPr lang="nb-NO" noProof="1"/>
              <a:t>Momentum: Karriereutviklingsprogram for yngre forskere  </a:t>
            </a:r>
          </a:p>
          <a:p>
            <a:pPr marL="182404" indent="-178594">
              <a:lnSpc>
                <a:spcPct val="100000"/>
              </a:lnSpc>
              <a:spcBef>
                <a:spcPts val="1083"/>
              </a:spcBef>
              <a:tabLst>
                <a:tab pos="182810" algn="l"/>
                <a:tab pos="183026" algn="l"/>
              </a:tabLst>
            </a:pPr>
            <a:r>
              <a:rPr lang="nb-NO" noProof="1"/>
              <a:t>UiB Ferd: Karrieresenter for yngre forskere</a:t>
            </a:r>
            <a:endParaRPr lang="nb-NO" noProof="1">
              <a:cs typeface="Calibri"/>
            </a:endParaRPr>
          </a:p>
          <a:p>
            <a:pPr>
              <a:lnSpc>
                <a:spcPct val="100000"/>
              </a:lnSpc>
            </a:pPr>
            <a:endParaRPr lang="nb-NO" noProof="1"/>
          </a:p>
        </p:txBody>
      </p:sp>
    </p:spTree>
    <p:extLst>
      <p:ext uri="{BB962C8B-B14F-4D97-AF65-F5344CB8AC3E}">
        <p14:creationId xmlns:p14="http://schemas.microsoft.com/office/powerpoint/2010/main" val="284865380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tel 4">
            <a:extLst>
              <a:ext uri="{FF2B5EF4-FFF2-40B4-BE49-F238E27FC236}">
                <a16:creationId xmlns:a16="http://schemas.microsoft.com/office/drawing/2014/main" id="{C8742D55-0B18-571D-B16E-30961E921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 noProof="1"/>
              <a:t>Klimatiltak og bærekraft</a:t>
            </a:r>
          </a:p>
        </p:txBody>
      </p:sp>
      <p:sp>
        <p:nvSpPr>
          <p:cNvPr id="3" name="Plassholder for tekst 2">
            <a:extLst>
              <a:ext uri="{FF2B5EF4-FFF2-40B4-BE49-F238E27FC236}">
                <a16:creationId xmlns:a16="http://schemas.microsoft.com/office/drawing/2014/main" id="{97C0009E-F96C-20FF-6CD9-ADA5D6FAD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nb-NO" noProof="1"/>
          </a:p>
        </p:txBody>
      </p:sp>
      <p:sp>
        <p:nvSpPr>
          <p:cNvPr id="7" name="Plassholder for innhold 6">
            <a:extLst>
              <a:ext uri="{FF2B5EF4-FFF2-40B4-BE49-F238E27FC236}">
                <a16:creationId xmlns:a16="http://schemas.microsoft.com/office/drawing/2014/main" id="{0ECF24DE-E032-B6A4-B4E8-E6FE1C7A2B05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 vert="horz" lIns="0" tIns="0" rIns="0" bIns="0" rtlCol="0" anchor="t">
            <a:noAutofit/>
          </a:bodyPr>
          <a:lstStyle/>
          <a:p>
            <a:pPr marL="182245" indent="-178435">
              <a:lnSpc>
                <a:spcPct val="150000"/>
              </a:lnSpc>
              <a:spcBef>
                <a:spcPts val="36"/>
              </a:spcBef>
              <a:tabLst>
                <a:tab pos="182810" algn="l"/>
                <a:tab pos="183026" algn="l"/>
              </a:tabLst>
            </a:pPr>
            <a:r>
              <a:rPr lang="nb-NO" noProof="1"/>
              <a:t>Bærekraft i forskning og utdanning </a:t>
            </a:r>
          </a:p>
          <a:p>
            <a:pPr marL="182245" indent="-178435">
              <a:lnSpc>
                <a:spcPct val="150000"/>
              </a:lnSpc>
              <a:spcBef>
                <a:spcPts val="36"/>
              </a:spcBef>
              <a:tabLst>
                <a:tab pos="182810" algn="l"/>
                <a:tab pos="183026" algn="l"/>
              </a:tabLst>
            </a:pPr>
            <a:r>
              <a:rPr lang="nb-NO" noProof="1"/>
              <a:t>Bærekraft er integrert i alle aktiviteter </a:t>
            </a:r>
            <a:endParaRPr lang="nb-NO" noProof="1">
              <a:ea typeface="Calibri"/>
              <a:cs typeface="Calibri"/>
            </a:endParaRPr>
          </a:p>
          <a:p>
            <a:pPr marL="182245" indent="-178435">
              <a:lnSpc>
                <a:spcPct val="150000"/>
              </a:lnSpc>
              <a:spcBef>
                <a:spcPts val="36"/>
              </a:spcBef>
              <a:tabLst>
                <a:tab pos="182810" algn="l"/>
                <a:tab pos="183026" algn="l"/>
              </a:tabLst>
            </a:pPr>
            <a:r>
              <a:rPr lang="nb-NO" noProof="1"/>
              <a:t>Sertifisert Miljøfyrtårn</a:t>
            </a:r>
            <a:endParaRPr lang="nb-NO" noProof="1">
              <a:ea typeface="Calibri"/>
              <a:cs typeface="Calibri"/>
            </a:endParaRPr>
          </a:p>
          <a:p>
            <a:pPr marL="182245" indent="-178435">
              <a:lnSpc>
                <a:spcPct val="150000"/>
              </a:lnSpc>
              <a:spcBef>
                <a:spcPts val="36"/>
              </a:spcBef>
              <a:tabLst>
                <a:tab pos="182810" algn="l"/>
                <a:tab pos="183026" algn="l"/>
              </a:tabLst>
            </a:pPr>
            <a:r>
              <a:rPr lang="nb-NO" noProof="1"/>
              <a:t>Nordic Sustainable Campus Network (NSCN) </a:t>
            </a:r>
            <a:endParaRPr lang="nb-NO" noProof="1">
              <a:ea typeface="Calibri"/>
              <a:cs typeface="Calibri"/>
            </a:endParaRPr>
          </a:p>
          <a:p>
            <a:pPr marL="182245" indent="-178435">
              <a:lnSpc>
                <a:spcPct val="150000"/>
              </a:lnSpc>
              <a:spcBef>
                <a:spcPts val="36"/>
              </a:spcBef>
              <a:tabLst>
                <a:tab pos="182810" algn="l"/>
                <a:tab pos="183026" algn="l"/>
              </a:tabLst>
            </a:pPr>
            <a:r>
              <a:rPr lang="nb-NO" noProof="1"/>
              <a:t>Styringsgruppe for klimaarbeid ved UiB</a:t>
            </a:r>
            <a:endParaRPr lang="nb-NO" noProof="1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077511716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>
            <a:extLst>
              <a:ext uri="{FF2B5EF4-FFF2-40B4-BE49-F238E27FC236}">
                <a16:creationId xmlns:a16="http://schemas.microsoft.com/office/drawing/2014/main" id="{02037A44-B17F-FCD4-403D-84F85EB6B5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 noProof="1"/>
              <a:t>Klimatiltak og bærekraft</a:t>
            </a:r>
          </a:p>
        </p:txBody>
      </p:sp>
      <p:sp>
        <p:nvSpPr>
          <p:cNvPr id="3" name="Plassholder for tekst 2">
            <a:extLst>
              <a:ext uri="{FF2B5EF4-FFF2-40B4-BE49-F238E27FC236}">
                <a16:creationId xmlns:a16="http://schemas.microsoft.com/office/drawing/2014/main" id="{A3EF1CB4-F98F-3ACC-051F-E09C2246C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nb-NO" noProof="1"/>
          </a:p>
        </p:txBody>
      </p:sp>
      <p:sp>
        <p:nvSpPr>
          <p:cNvPr id="4" name="Plassholder for innhold 3">
            <a:extLst>
              <a:ext uri="{FF2B5EF4-FFF2-40B4-BE49-F238E27FC236}">
                <a16:creationId xmlns:a16="http://schemas.microsoft.com/office/drawing/2014/main" id="{500A3C23-E61D-2F54-5B6B-82B79CA7E4D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96317" y="1414464"/>
            <a:ext cx="6618273" cy="3167062"/>
          </a:xfrm>
        </p:spPr>
        <p:txBody>
          <a:bodyPr vert="horz" lIns="0" tIns="0" rIns="0" bIns="0" rtlCol="0" anchor="t">
            <a:noAutofit/>
          </a:bodyPr>
          <a:lstStyle/>
          <a:p>
            <a:pPr lvl="0"/>
            <a:r>
              <a:rPr lang="nb-NO" noProof="1"/>
              <a:t>Utslipp fra energibruk skal reduseres med 30 % sammenlignet med 2018</a:t>
            </a:r>
          </a:p>
          <a:p>
            <a:pPr lvl="0"/>
            <a:r>
              <a:rPr lang="nb-NO" noProof="1"/>
              <a:t>Utslipp fra reiser skal halveres</a:t>
            </a:r>
            <a:endParaRPr lang="nb-NO" noProof="1">
              <a:ea typeface="Calibri"/>
              <a:cs typeface="Calibri"/>
            </a:endParaRPr>
          </a:p>
          <a:p>
            <a:pPr lvl="0"/>
            <a:r>
              <a:rPr lang="nb-NO" noProof="1"/>
              <a:t>UiB jobber systematisk med å redusere utslipp fra kjøp av varer og tjenester</a:t>
            </a:r>
            <a:endParaRPr lang="nb-NO" noProof="1">
              <a:ea typeface="Calibri"/>
              <a:cs typeface="Calibri"/>
            </a:endParaRPr>
          </a:p>
          <a:p>
            <a:pPr lvl="0"/>
            <a:r>
              <a:rPr lang="nb-NO" noProof="1"/>
              <a:t>Klimafond på 2 millioner årlig som støtter tiltak som reduserer UiBs klimaavtrykk</a:t>
            </a:r>
            <a:endParaRPr lang="nb-NO" noProof="1">
              <a:ea typeface="Calibri"/>
              <a:cs typeface="Calibri"/>
            </a:endParaRPr>
          </a:p>
          <a:p>
            <a:pPr lvl="0"/>
            <a:r>
              <a:rPr lang="nb-NO" noProof="1"/>
              <a:t>11 000 solcellepaneler på UiBs tak som årlig produserer nær 3 GW grønn elektrisitet </a:t>
            </a:r>
            <a:endParaRPr lang="nb-NO" noProof="1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292597017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D07957-8C39-F395-682C-6113D377BF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lassholder for bilde 11" descr="Et bilde som inneholder klær, person, Menneskeansikt, bord">
            <a:extLst>
              <a:ext uri="{FF2B5EF4-FFF2-40B4-BE49-F238E27FC236}">
                <a16:creationId xmlns:a16="http://schemas.microsoft.com/office/drawing/2014/main" id="{05EE90C6-EF6F-D115-8B03-EAF204696B02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3"/>
          <a:srcRect l="20710" r="20710"/>
          <a:stretch>
            <a:fillRect/>
          </a:stretch>
        </p:blipFill>
        <p:spPr>
          <a:xfrm>
            <a:off x="4927" y="0"/>
            <a:ext cx="4568814" cy="5143645"/>
          </a:xfrm>
        </p:spPr>
      </p:pic>
      <p:sp>
        <p:nvSpPr>
          <p:cNvPr id="9" name="Plassholder for tekst 8">
            <a:extLst>
              <a:ext uri="{FF2B5EF4-FFF2-40B4-BE49-F238E27FC236}">
                <a16:creationId xmlns:a16="http://schemas.microsoft.com/office/drawing/2014/main" id="{9777AD6D-A7D2-AEBB-8829-5A7DF0F546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endParaRPr lang="nb-NO" noProof="1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DE0C4689-D82C-763E-A5CD-B44B5891B8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t">
            <a:normAutofit/>
          </a:bodyPr>
          <a:lstStyle/>
          <a:p>
            <a:r>
              <a:rPr lang="nb-NO" spc="55" noProof="1"/>
              <a:t>Videreutdanning</a:t>
            </a:r>
            <a:endParaRPr lang="nb-NO" noProof="1"/>
          </a:p>
        </p:txBody>
      </p:sp>
      <p:sp>
        <p:nvSpPr>
          <p:cNvPr id="6" name="Plassholder for tekst 5">
            <a:extLst>
              <a:ext uri="{FF2B5EF4-FFF2-40B4-BE49-F238E27FC236}">
                <a16:creationId xmlns:a16="http://schemas.microsoft.com/office/drawing/2014/main" id="{3676E35A-EDBA-2041-874A-591237C4F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>
            <a:normAutofit fontScale="25000" lnSpcReduction="20000"/>
          </a:bodyPr>
          <a:lstStyle/>
          <a:p>
            <a:endParaRPr lang="nb-NO" noProof="1"/>
          </a:p>
        </p:txBody>
      </p:sp>
    </p:spTree>
    <p:extLst>
      <p:ext uri="{BB962C8B-B14F-4D97-AF65-F5344CB8AC3E}">
        <p14:creationId xmlns:p14="http://schemas.microsoft.com/office/powerpoint/2010/main" val="3948815709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tel 5">
            <a:extLst>
              <a:ext uri="{FF2B5EF4-FFF2-40B4-BE49-F238E27FC236}">
                <a16:creationId xmlns:a16="http://schemas.microsoft.com/office/drawing/2014/main" id="{5FF8546C-9FC9-3828-0B3F-5FD4FEF301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 noProof="1"/>
              <a:t>Videreutdanning</a:t>
            </a:r>
          </a:p>
        </p:txBody>
      </p:sp>
      <p:sp>
        <p:nvSpPr>
          <p:cNvPr id="3" name="Plassholder for tekst 2">
            <a:extLst>
              <a:ext uri="{FF2B5EF4-FFF2-40B4-BE49-F238E27FC236}">
                <a16:creationId xmlns:a16="http://schemas.microsoft.com/office/drawing/2014/main" id="{6D676E09-6C21-1FCE-06AF-95565E890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>
            <a:normAutofit fontScale="25000" lnSpcReduction="20000"/>
          </a:bodyPr>
          <a:lstStyle/>
          <a:p>
            <a:endParaRPr lang="nb-NO" noProof="1"/>
          </a:p>
        </p:txBody>
      </p:sp>
      <p:sp>
        <p:nvSpPr>
          <p:cNvPr id="8" name="Plassholder for innhold 7">
            <a:extLst>
              <a:ext uri="{FF2B5EF4-FFF2-40B4-BE49-F238E27FC236}">
                <a16:creationId xmlns:a16="http://schemas.microsoft.com/office/drawing/2014/main" id="{EB9B8330-491C-C66D-A145-58016E889CC5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88646" y="1414464"/>
            <a:ext cx="6751630" cy="3167062"/>
          </a:xfrm>
        </p:spPr>
        <p:txBody>
          <a:bodyPr vert="horz" lIns="0" tIns="0" rIns="0" bIns="0" rtlCol="0" anchor="t">
            <a:noAutofit/>
          </a:bodyPr>
          <a:lstStyle/>
          <a:p>
            <a:r>
              <a:rPr lang="nb-NO" noProof="1"/>
              <a:t>UiB er en nasjonal leverandør av kompetanse som Norge og verden trenger</a:t>
            </a:r>
          </a:p>
          <a:p>
            <a:r>
              <a:rPr lang="nb-NO" noProof="1"/>
              <a:t>UiBs videreutdanninger er forskningsbaserte, fleksible og i samsvar med UiBs profil</a:t>
            </a:r>
          </a:p>
          <a:p>
            <a:r>
              <a:rPr lang="nb-NO" noProof="1"/>
              <a:t>UiBs faglige bredde er et unikt fortrinn for oss som tilbyder av videreutdanning</a:t>
            </a:r>
          </a:p>
          <a:p>
            <a:r>
              <a:rPr lang="nb-NO" noProof="1"/>
              <a:t>UiB tilbyr videreutdanninger på deltid innen en rekke fagområder, fra enkeltemner til erfaringsbasert mastergrad</a:t>
            </a:r>
          </a:p>
        </p:txBody>
      </p:sp>
    </p:spTree>
    <p:extLst>
      <p:ext uri="{BB962C8B-B14F-4D97-AF65-F5344CB8AC3E}">
        <p14:creationId xmlns:p14="http://schemas.microsoft.com/office/powerpoint/2010/main" val="4064657927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>
            <a:extLst>
              <a:ext uri="{FF2B5EF4-FFF2-40B4-BE49-F238E27FC236}">
                <a16:creationId xmlns:a16="http://schemas.microsoft.com/office/drawing/2014/main" id="{AC8B3F1F-D72F-DF62-8B6B-D42BB6B183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nb-NO" noProof="1"/>
              <a:t>Videreutdanning</a:t>
            </a:r>
          </a:p>
        </p:txBody>
      </p:sp>
      <p:sp>
        <p:nvSpPr>
          <p:cNvPr id="20" name="Plassholder for tekst 19">
            <a:extLst>
              <a:ext uri="{FF2B5EF4-FFF2-40B4-BE49-F238E27FC236}">
                <a16:creationId xmlns:a16="http://schemas.microsoft.com/office/drawing/2014/main" id="{3BF57F66-A548-480D-3CA6-4DF6C3122B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>
            <a:normAutofit fontScale="25000" lnSpcReduction="20000"/>
          </a:bodyPr>
          <a:lstStyle/>
          <a:p>
            <a:endParaRPr lang="nb-NO" noProof="1"/>
          </a:p>
        </p:txBody>
      </p:sp>
      <p:sp>
        <p:nvSpPr>
          <p:cNvPr id="4" name="Plassholder for tekst 3">
            <a:extLst>
              <a:ext uri="{FF2B5EF4-FFF2-40B4-BE49-F238E27FC236}">
                <a16:creationId xmlns:a16="http://schemas.microsoft.com/office/drawing/2014/main" id="{F251579A-481F-85E4-081E-ED46635B717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nb-NO" noProof="1"/>
              <a:t>5 127</a:t>
            </a:r>
          </a:p>
        </p:txBody>
      </p:sp>
      <p:sp>
        <p:nvSpPr>
          <p:cNvPr id="5" name="Plassholder for tekst 4">
            <a:extLst>
              <a:ext uri="{FF2B5EF4-FFF2-40B4-BE49-F238E27FC236}">
                <a16:creationId xmlns:a16="http://schemas.microsoft.com/office/drawing/2014/main" id="{59EFBFC4-CA3C-8BCD-AD46-072A288D019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90326" y="2085314"/>
            <a:ext cx="2726130" cy="316369"/>
          </a:xfrm>
        </p:spPr>
        <p:txBody>
          <a:bodyPr/>
          <a:lstStyle/>
          <a:p>
            <a:r>
              <a:rPr lang="nb-NO" noProof="1"/>
              <a:t>videreutdanningsstudenter</a:t>
            </a:r>
          </a:p>
        </p:txBody>
      </p:sp>
      <p:sp>
        <p:nvSpPr>
          <p:cNvPr id="6" name="Plassholder for tekst 5">
            <a:extLst>
              <a:ext uri="{FF2B5EF4-FFF2-40B4-BE49-F238E27FC236}">
                <a16:creationId xmlns:a16="http://schemas.microsoft.com/office/drawing/2014/main" id="{114B38E6-6640-5185-5BE3-700433DA5A5F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r>
              <a:rPr lang="nb-NO" noProof="1">
                <a:latin typeface="Calibri"/>
                <a:ea typeface="Calibri"/>
                <a:cs typeface="Calibri"/>
              </a:rPr>
              <a:t>78,3</a:t>
            </a:r>
            <a:endParaRPr lang="nb-NO" noProof="1"/>
          </a:p>
        </p:txBody>
      </p:sp>
      <p:sp>
        <p:nvSpPr>
          <p:cNvPr id="7" name="Plassholder for tekst 6">
            <a:extLst>
              <a:ext uri="{FF2B5EF4-FFF2-40B4-BE49-F238E27FC236}">
                <a16:creationId xmlns:a16="http://schemas.microsoft.com/office/drawing/2014/main" id="{8EDCF1AE-B2FB-5BD9-7625-2201574F3E09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774882" y="3710742"/>
            <a:ext cx="3242935" cy="316369"/>
          </a:xfrm>
        </p:spPr>
        <p:txBody>
          <a:bodyPr>
            <a:noAutofit/>
          </a:bodyPr>
          <a:lstStyle/>
          <a:p>
            <a:r>
              <a:rPr lang="nb-NO" noProof="1">
                <a:latin typeface="Calibri"/>
                <a:cs typeface="Calibri"/>
              </a:rPr>
              <a:t>millioner i totale inntekter</a:t>
            </a:r>
          </a:p>
        </p:txBody>
      </p:sp>
      <p:sp>
        <p:nvSpPr>
          <p:cNvPr id="8" name="Plassholder for tekst 7">
            <a:extLst>
              <a:ext uri="{FF2B5EF4-FFF2-40B4-BE49-F238E27FC236}">
                <a16:creationId xmlns:a16="http://schemas.microsoft.com/office/drawing/2014/main" id="{45206AF2-2128-845E-9A43-E1B247AE714D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/>
        <p:txBody>
          <a:bodyPr/>
          <a:lstStyle/>
          <a:p>
            <a:r>
              <a:rPr lang="nb-NO" noProof="1">
                <a:latin typeface="Calibri"/>
                <a:ea typeface="Calibri"/>
                <a:cs typeface="Calibri"/>
              </a:rPr>
              <a:t>117</a:t>
            </a:r>
            <a:endParaRPr lang="nb-NO" noProof="1"/>
          </a:p>
        </p:txBody>
      </p:sp>
      <p:sp>
        <p:nvSpPr>
          <p:cNvPr id="9" name="Plassholder for tekst 8">
            <a:extLst>
              <a:ext uri="{FF2B5EF4-FFF2-40B4-BE49-F238E27FC236}">
                <a16:creationId xmlns:a16="http://schemas.microsoft.com/office/drawing/2014/main" id="{3D9961F2-3168-DE52-FC88-FA9046913EC9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4669535" y="2085314"/>
            <a:ext cx="2726131" cy="316369"/>
          </a:xfrm>
        </p:spPr>
        <p:txBody>
          <a:bodyPr vert="horz" lIns="0" tIns="0" rIns="0" bIns="0" rtlCol="0" anchor="t">
            <a:noAutofit/>
          </a:bodyPr>
          <a:lstStyle/>
          <a:p>
            <a:r>
              <a:rPr lang="nb-NO" noProof="1">
                <a:latin typeface="Calibri"/>
                <a:cs typeface="Calibri"/>
              </a:rPr>
              <a:t>videreutdanningsemner</a:t>
            </a:r>
          </a:p>
        </p:txBody>
      </p:sp>
      <p:sp>
        <p:nvSpPr>
          <p:cNvPr id="10" name="Plassholder for tekst 9">
            <a:extLst>
              <a:ext uri="{FF2B5EF4-FFF2-40B4-BE49-F238E27FC236}">
                <a16:creationId xmlns:a16="http://schemas.microsoft.com/office/drawing/2014/main" id="{E5CC0AFF-0F41-FCA8-2177-0F52D1234525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/>
        <p:txBody>
          <a:bodyPr/>
          <a:lstStyle/>
          <a:p>
            <a:r>
              <a:rPr lang="nb-NO" noProof="1">
                <a:latin typeface="Calibri"/>
                <a:ea typeface="Calibri"/>
                <a:cs typeface="Calibri"/>
              </a:rPr>
              <a:t>11</a:t>
            </a:r>
            <a:endParaRPr lang="nb-NO" noProof="1"/>
          </a:p>
        </p:txBody>
      </p:sp>
      <p:sp>
        <p:nvSpPr>
          <p:cNvPr id="11" name="Plassholder for tekst 10">
            <a:extLst>
              <a:ext uri="{FF2B5EF4-FFF2-40B4-BE49-F238E27FC236}">
                <a16:creationId xmlns:a16="http://schemas.microsoft.com/office/drawing/2014/main" id="{51CD8F9A-7FE2-D7B3-3D40-8238D7501F74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4663542" y="3710742"/>
            <a:ext cx="3185058" cy="316369"/>
          </a:xfrm>
        </p:spPr>
        <p:txBody>
          <a:bodyPr/>
          <a:lstStyle/>
          <a:p>
            <a:r>
              <a:rPr lang="nb-NO" noProof="1">
                <a:latin typeface="Calibri"/>
                <a:cs typeface="Calibri"/>
              </a:rPr>
              <a:t>erfaringsbaserte masterprogram </a:t>
            </a:r>
          </a:p>
        </p:txBody>
      </p:sp>
    </p:spTree>
    <p:extLst>
      <p:ext uri="{BB962C8B-B14F-4D97-AF65-F5344CB8AC3E}">
        <p14:creationId xmlns:p14="http://schemas.microsoft.com/office/powerpoint/2010/main" val="2113862319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2F0B4C-30FE-66E1-CB4F-364E091629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tel 11">
            <a:extLst>
              <a:ext uri="{FF2B5EF4-FFF2-40B4-BE49-F238E27FC236}">
                <a16:creationId xmlns:a16="http://schemas.microsoft.com/office/drawing/2014/main" id="{66FC709D-1D83-458E-B14F-20AB03557E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6283" y="405563"/>
            <a:ext cx="7928710" cy="446247"/>
          </a:xfrm>
        </p:spPr>
        <p:txBody>
          <a:bodyPr/>
          <a:lstStyle/>
          <a:p>
            <a:r>
              <a:rPr lang="nb-NO" noProof="1"/>
              <a:t>Videreutdanning </a:t>
            </a:r>
          </a:p>
        </p:txBody>
      </p:sp>
      <p:sp>
        <p:nvSpPr>
          <p:cNvPr id="19" name="Plassholder for tekst 18">
            <a:extLst>
              <a:ext uri="{FF2B5EF4-FFF2-40B4-BE49-F238E27FC236}">
                <a16:creationId xmlns:a16="http://schemas.microsoft.com/office/drawing/2014/main" id="{DAB1595E-131B-3C90-A558-2569A19ED3C6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236580" y="3145645"/>
            <a:ext cx="2851189" cy="1659760"/>
          </a:xfrm>
        </p:spPr>
        <p:txBody>
          <a:bodyPr vert="horz" lIns="0" tIns="0" rIns="0" bIns="0" rtlCol="0" anchor="t">
            <a:noAutofit/>
          </a:bodyPr>
          <a:lstStyle/>
          <a:p>
            <a:pPr>
              <a:lnSpc>
                <a:spcPct val="100000"/>
              </a:lnSpc>
            </a:pPr>
            <a:r>
              <a:rPr lang="nb-NO" noProof="1"/>
              <a:t>Offentlig forvaltning </a:t>
            </a:r>
          </a:p>
          <a:p>
            <a:pPr>
              <a:lnSpc>
                <a:spcPct val="100000"/>
              </a:lnSpc>
            </a:pPr>
            <a:r>
              <a:rPr lang="nb-NO" noProof="1"/>
              <a:t>Krisepsykologi</a:t>
            </a:r>
          </a:p>
          <a:p>
            <a:pPr>
              <a:lnSpc>
                <a:spcPct val="100000"/>
              </a:lnSpc>
            </a:pPr>
            <a:r>
              <a:rPr lang="nb-NO" noProof="1"/>
              <a:t>Helseledelse</a:t>
            </a:r>
            <a:endParaRPr lang="nb-NO" noProof="1">
              <a:ea typeface="Calibri"/>
              <a:cs typeface="Calibri"/>
            </a:endParaRPr>
          </a:p>
          <a:p>
            <a:pPr>
              <a:lnSpc>
                <a:spcPct val="100000"/>
              </a:lnSpc>
            </a:pPr>
            <a:r>
              <a:rPr lang="nb-NO" noProof="1">
                <a:ea typeface="Calibri"/>
                <a:cs typeface="Calibri"/>
              </a:rPr>
              <a:t>Undervisning</a:t>
            </a:r>
          </a:p>
          <a:p>
            <a:pPr marL="0" indent="0">
              <a:lnSpc>
                <a:spcPct val="100000"/>
              </a:lnSpc>
              <a:buNone/>
            </a:pPr>
            <a:endParaRPr lang="nb-NO" noProof="1">
              <a:ea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lang="nb-NO" noProof="1">
              <a:ea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lang="nb-NO" noProof="1">
              <a:ea typeface="Calibri"/>
              <a:cs typeface="Calibri"/>
            </a:endParaRPr>
          </a:p>
        </p:txBody>
      </p:sp>
      <p:pic>
        <p:nvPicPr>
          <p:cNvPr id="22" name="Plassholder for bilde 21" descr="Et bilde som inneholder person, klær, Menneskeansikt, mann&#10;&#10;KI-generert innhold kan være feil.">
            <a:extLst>
              <a:ext uri="{FF2B5EF4-FFF2-40B4-BE49-F238E27FC236}">
                <a16:creationId xmlns:a16="http://schemas.microsoft.com/office/drawing/2014/main" id="{8C6275F1-4E5D-C33C-5C42-88D83AAE0002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3"/>
          <a:srcRect l="849" r="849"/>
          <a:stretch/>
        </p:blipFill>
        <p:spPr>
          <a:xfrm>
            <a:off x="236580" y="971551"/>
            <a:ext cx="2851189" cy="1934612"/>
          </a:xfrm>
        </p:spPr>
      </p:pic>
      <p:sp>
        <p:nvSpPr>
          <p:cNvPr id="13" name="Plassholder for tekst 12">
            <a:extLst>
              <a:ext uri="{FF2B5EF4-FFF2-40B4-BE49-F238E27FC236}">
                <a16:creationId xmlns:a16="http://schemas.microsoft.com/office/drawing/2014/main" id="{47DCA602-B773-1B82-952E-2D453F7A443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14594" y="2337342"/>
            <a:ext cx="2655459" cy="471642"/>
          </a:xfrm>
        </p:spPr>
        <p:txBody>
          <a:bodyPr vert="horz" lIns="108000" tIns="72000" rIns="0" bIns="0" rtlCol="0" anchor="t">
            <a:noAutofit/>
          </a:bodyPr>
          <a:lstStyle/>
          <a:p>
            <a:r>
              <a:rPr lang="nb-NO" sz="1500" noProof="1"/>
              <a:t>Erfaringsbaserte masterprogram</a:t>
            </a:r>
          </a:p>
        </p:txBody>
      </p:sp>
      <p:pic>
        <p:nvPicPr>
          <p:cNvPr id="24" name="Plassholder for bilde 23">
            <a:extLst>
              <a:ext uri="{FF2B5EF4-FFF2-40B4-BE49-F238E27FC236}">
                <a16:creationId xmlns:a16="http://schemas.microsoft.com/office/drawing/2014/main" id="{DD68264F-B46E-0093-EC67-72971B472F56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4" r="874"/>
          <a:stretch/>
        </p:blipFill>
        <p:spPr>
          <a:xfrm>
            <a:off x="3147674" y="971551"/>
            <a:ext cx="2851189" cy="1934612"/>
          </a:xfrm>
        </p:spPr>
      </p:pic>
      <p:sp>
        <p:nvSpPr>
          <p:cNvPr id="16" name="Plassholder for tekst 15">
            <a:extLst>
              <a:ext uri="{FF2B5EF4-FFF2-40B4-BE49-F238E27FC236}">
                <a16:creationId xmlns:a16="http://schemas.microsoft.com/office/drawing/2014/main" id="{29A8EA2E-9611-E795-013B-45E8EF3021D6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3225688" y="2337342"/>
            <a:ext cx="2655459" cy="471642"/>
          </a:xfrm>
        </p:spPr>
        <p:txBody>
          <a:bodyPr/>
          <a:lstStyle/>
          <a:p>
            <a:r>
              <a:rPr lang="nb-NO" sz="1500" noProof="1"/>
              <a:t>Mikroemner </a:t>
            </a:r>
          </a:p>
        </p:txBody>
      </p:sp>
      <p:pic>
        <p:nvPicPr>
          <p:cNvPr id="26" name="Plassholder for bilde 25">
            <a:extLst>
              <a:ext uri="{FF2B5EF4-FFF2-40B4-BE49-F238E27FC236}">
                <a16:creationId xmlns:a16="http://schemas.microsoft.com/office/drawing/2014/main" id="{A7CFCDD9-0DB8-7FBA-0DDD-12B5FFFE8DF0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Grp="1" noChangeAspect="1"/>
          </p:cNvPicPr>
          <p:nvPr>
            <p:ph type="pic" sz="quarter" idx="17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54" r="854"/>
          <a:stretch/>
        </p:blipFill>
        <p:spPr>
          <a:xfrm>
            <a:off x="6056234" y="971551"/>
            <a:ext cx="2851189" cy="1934612"/>
          </a:xfrm>
        </p:spPr>
      </p:pic>
      <p:sp>
        <p:nvSpPr>
          <p:cNvPr id="18" name="Plassholder for tekst 17">
            <a:extLst>
              <a:ext uri="{FF2B5EF4-FFF2-40B4-BE49-F238E27FC236}">
                <a16:creationId xmlns:a16="http://schemas.microsoft.com/office/drawing/2014/main" id="{606EEB84-58AF-7CA7-2133-6280C4A9A44F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6134248" y="2337342"/>
            <a:ext cx="2655459" cy="471642"/>
          </a:xfrm>
        </p:spPr>
        <p:txBody>
          <a:bodyPr/>
          <a:lstStyle/>
          <a:p>
            <a:r>
              <a:rPr lang="nb-NO" sz="1500" noProof="1"/>
              <a:t>Nettstudier og enkeltemner  </a:t>
            </a:r>
          </a:p>
        </p:txBody>
      </p:sp>
      <p:sp>
        <p:nvSpPr>
          <p:cNvPr id="2" name="Plassholder for tekst 18">
            <a:extLst>
              <a:ext uri="{FF2B5EF4-FFF2-40B4-BE49-F238E27FC236}">
                <a16:creationId xmlns:a16="http://schemas.microsoft.com/office/drawing/2014/main" id="{7EC2CB10-BB00-66DA-B58B-FA46AA6A5DBC}"/>
              </a:ext>
            </a:extLst>
          </p:cNvPr>
          <p:cNvSpPr txBox="1">
            <a:spLocks/>
          </p:cNvSpPr>
          <p:nvPr/>
        </p:nvSpPr>
        <p:spPr>
          <a:xfrm>
            <a:off x="3205044" y="3145645"/>
            <a:ext cx="2851189" cy="1659760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 marL="209550" indent="-209550" algn="l" defTabSz="514282" rtl="0" eaLnBrk="1" latinLnBrk="0" hangingPunct="1">
              <a:lnSpc>
                <a:spcPct val="101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012050"/>
                </a:solidFill>
                <a:latin typeface="+mn-lt"/>
                <a:ea typeface="+mn-ea"/>
                <a:cs typeface="+mn-cs"/>
              </a:defRPr>
            </a:lvl1pPr>
            <a:lvl2pPr marL="385711" indent="-128570" algn="l" defTabSz="514282" rtl="0" eaLnBrk="1" latinLnBrk="0" hangingPunct="1">
              <a:lnSpc>
                <a:spcPct val="101000"/>
              </a:lnSpc>
              <a:spcBef>
                <a:spcPts val="281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012050"/>
                </a:solidFill>
                <a:latin typeface="+mn-lt"/>
                <a:ea typeface="+mn-ea"/>
                <a:cs typeface="+mn-cs"/>
              </a:defRPr>
            </a:lvl2pPr>
            <a:lvl3pPr marL="642852" indent="-128570" algn="l" defTabSz="514282" rtl="0" eaLnBrk="1" latinLnBrk="0" hangingPunct="1">
              <a:lnSpc>
                <a:spcPct val="101000"/>
              </a:lnSpc>
              <a:spcBef>
                <a:spcPts val="281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012050"/>
                </a:solidFill>
                <a:latin typeface="+mn-lt"/>
                <a:ea typeface="+mn-ea"/>
                <a:cs typeface="+mn-cs"/>
              </a:defRPr>
            </a:lvl3pPr>
            <a:lvl4pPr marL="899993" indent="-128570" algn="l" defTabSz="514282" rtl="0" eaLnBrk="1" latinLnBrk="0" hangingPunct="1">
              <a:lnSpc>
                <a:spcPct val="101000"/>
              </a:lnSpc>
              <a:spcBef>
                <a:spcPts val="281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012050"/>
                </a:solidFill>
                <a:latin typeface="+mn-lt"/>
                <a:ea typeface="+mn-ea"/>
                <a:cs typeface="+mn-cs"/>
              </a:defRPr>
            </a:lvl4pPr>
            <a:lvl5pPr marL="1157133" indent="-128570" algn="l" defTabSz="514282" rtl="0" eaLnBrk="1" latinLnBrk="0" hangingPunct="1">
              <a:lnSpc>
                <a:spcPct val="101000"/>
              </a:lnSpc>
              <a:spcBef>
                <a:spcPts val="281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012050"/>
                </a:solidFill>
                <a:latin typeface="+mn-lt"/>
                <a:ea typeface="+mn-ea"/>
                <a:cs typeface="+mn-cs"/>
              </a:defRPr>
            </a:lvl5pPr>
            <a:lvl6pPr marL="1414274" indent="-128570" algn="l" defTabSz="514282" rtl="0" eaLnBrk="1" latinLnBrk="0" hangingPunct="1">
              <a:lnSpc>
                <a:spcPct val="90000"/>
              </a:lnSpc>
              <a:spcBef>
                <a:spcPts val="281"/>
              </a:spcBef>
              <a:buFont typeface="Arial" panose="020B0604020202020204" pitchFamily="34" charset="0"/>
              <a:buChar char="•"/>
              <a:defRPr sz="10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671415" indent="-128570" algn="l" defTabSz="514282" rtl="0" eaLnBrk="1" latinLnBrk="0" hangingPunct="1">
              <a:lnSpc>
                <a:spcPct val="90000"/>
              </a:lnSpc>
              <a:spcBef>
                <a:spcPts val="281"/>
              </a:spcBef>
              <a:buFont typeface="Arial" panose="020B0604020202020204" pitchFamily="34" charset="0"/>
              <a:buChar char="•"/>
              <a:defRPr sz="10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928555" indent="-128570" algn="l" defTabSz="514282" rtl="0" eaLnBrk="1" latinLnBrk="0" hangingPunct="1">
              <a:lnSpc>
                <a:spcPct val="90000"/>
              </a:lnSpc>
              <a:spcBef>
                <a:spcPts val="281"/>
              </a:spcBef>
              <a:buFont typeface="Arial" panose="020B0604020202020204" pitchFamily="34" charset="0"/>
              <a:buChar char="•"/>
              <a:defRPr sz="10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185696" indent="-128570" algn="l" defTabSz="514282" rtl="0" eaLnBrk="1" latinLnBrk="0" hangingPunct="1">
              <a:lnSpc>
                <a:spcPct val="90000"/>
              </a:lnSpc>
              <a:spcBef>
                <a:spcPts val="281"/>
              </a:spcBef>
              <a:buFont typeface="Arial" panose="020B0604020202020204" pitchFamily="34" charset="0"/>
              <a:buChar char="•"/>
              <a:defRPr sz="10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nb-NO" noProof="1"/>
              <a:t>Digital kompetanse</a:t>
            </a:r>
          </a:p>
          <a:p>
            <a:pPr>
              <a:lnSpc>
                <a:spcPct val="100000"/>
              </a:lnSpc>
            </a:pPr>
            <a:r>
              <a:rPr lang="nb-NO" noProof="1"/>
              <a:t>Innovasjonsmetoder </a:t>
            </a:r>
          </a:p>
          <a:p>
            <a:pPr>
              <a:lnSpc>
                <a:spcPct val="100000"/>
              </a:lnSpc>
            </a:pPr>
            <a:r>
              <a:rPr lang="nb-NO" noProof="1"/>
              <a:t>Marinøkologi</a:t>
            </a:r>
            <a:endParaRPr lang="nb-NO" noProof="1">
              <a:ea typeface="Calibri"/>
              <a:cs typeface="Calibri"/>
            </a:endParaRPr>
          </a:p>
          <a:p>
            <a:pPr>
              <a:lnSpc>
                <a:spcPct val="100000"/>
              </a:lnSpc>
            </a:pPr>
            <a:r>
              <a:rPr lang="nb-NO" noProof="1">
                <a:ea typeface="Calibri"/>
                <a:cs typeface="Calibri"/>
              </a:rPr>
              <a:t>Energi og klima</a:t>
            </a:r>
          </a:p>
          <a:p>
            <a:pPr>
              <a:lnSpc>
                <a:spcPct val="100000"/>
              </a:lnSpc>
            </a:pPr>
            <a:endParaRPr lang="nb-NO" noProof="1">
              <a:ea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lang="nb-NO" noProof="1">
              <a:ea typeface="Calibri"/>
              <a:cs typeface="Calibri"/>
            </a:endParaRPr>
          </a:p>
        </p:txBody>
      </p:sp>
      <p:sp>
        <p:nvSpPr>
          <p:cNvPr id="4" name="Plassholder for tekst 18">
            <a:extLst>
              <a:ext uri="{FF2B5EF4-FFF2-40B4-BE49-F238E27FC236}">
                <a16:creationId xmlns:a16="http://schemas.microsoft.com/office/drawing/2014/main" id="{26C38B7E-7D4D-CB82-5358-B5E1ECBF440A}"/>
              </a:ext>
            </a:extLst>
          </p:cNvPr>
          <p:cNvSpPr txBox="1">
            <a:spLocks/>
          </p:cNvSpPr>
          <p:nvPr/>
        </p:nvSpPr>
        <p:spPr>
          <a:xfrm>
            <a:off x="6134248" y="3145645"/>
            <a:ext cx="2851189" cy="1881462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 marL="209550" indent="-209550" algn="l" defTabSz="514282" rtl="0" eaLnBrk="1" latinLnBrk="0" hangingPunct="1">
              <a:lnSpc>
                <a:spcPct val="101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012050"/>
                </a:solidFill>
                <a:latin typeface="+mn-lt"/>
                <a:ea typeface="+mn-ea"/>
                <a:cs typeface="+mn-cs"/>
              </a:defRPr>
            </a:lvl1pPr>
            <a:lvl2pPr marL="385711" indent="-128570" algn="l" defTabSz="514282" rtl="0" eaLnBrk="1" latinLnBrk="0" hangingPunct="1">
              <a:lnSpc>
                <a:spcPct val="101000"/>
              </a:lnSpc>
              <a:spcBef>
                <a:spcPts val="281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012050"/>
                </a:solidFill>
                <a:latin typeface="+mn-lt"/>
                <a:ea typeface="+mn-ea"/>
                <a:cs typeface="+mn-cs"/>
              </a:defRPr>
            </a:lvl2pPr>
            <a:lvl3pPr marL="642852" indent="-128570" algn="l" defTabSz="514282" rtl="0" eaLnBrk="1" latinLnBrk="0" hangingPunct="1">
              <a:lnSpc>
                <a:spcPct val="101000"/>
              </a:lnSpc>
              <a:spcBef>
                <a:spcPts val="281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012050"/>
                </a:solidFill>
                <a:latin typeface="+mn-lt"/>
                <a:ea typeface="+mn-ea"/>
                <a:cs typeface="+mn-cs"/>
              </a:defRPr>
            </a:lvl3pPr>
            <a:lvl4pPr marL="899993" indent="-128570" algn="l" defTabSz="514282" rtl="0" eaLnBrk="1" latinLnBrk="0" hangingPunct="1">
              <a:lnSpc>
                <a:spcPct val="101000"/>
              </a:lnSpc>
              <a:spcBef>
                <a:spcPts val="281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012050"/>
                </a:solidFill>
                <a:latin typeface="+mn-lt"/>
                <a:ea typeface="+mn-ea"/>
                <a:cs typeface="+mn-cs"/>
              </a:defRPr>
            </a:lvl4pPr>
            <a:lvl5pPr marL="1157133" indent="-128570" algn="l" defTabSz="514282" rtl="0" eaLnBrk="1" latinLnBrk="0" hangingPunct="1">
              <a:lnSpc>
                <a:spcPct val="101000"/>
              </a:lnSpc>
              <a:spcBef>
                <a:spcPts val="281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012050"/>
                </a:solidFill>
                <a:latin typeface="+mn-lt"/>
                <a:ea typeface="+mn-ea"/>
                <a:cs typeface="+mn-cs"/>
              </a:defRPr>
            </a:lvl5pPr>
            <a:lvl6pPr marL="1414274" indent="-128570" algn="l" defTabSz="514282" rtl="0" eaLnBrk="1" latinLnBrk="0" hangingPunct="1">
              <a:lnSpc>
                <a:spcPct val="90000"/>
              </a:lnSpc>
              <a:spcBef>
                <a:spcPts val="281"/>
              </a:spcBef>
              <a:buFont typeface="Arial" panose="020B0604020202020204" pitchFamily="34" charset="0"/>
              <a:buChar char="•"/>
              <a:defRPr sz="10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671415" indent="-128570" algn="l" defTabSz="514282" rtl="0" eaLnBrk="1" latinLnBrk="0" hangingPunct="1">
              <a:lnSpc>
                <a:spcPct val="90000"/>
              </a:lnSpc>
              <a:spcBef>
                <a:spcPts val="281"/>
              </a:spcBef>
              <a:buFont typeface="Arial" panose="020B0604020202020204" pitchFamily="34" charset="0"/>
              <a:buChar char="•"/>
              <a:defRPr sz="10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928555" indent="-128570" algn="l" defTabSz="514282" rtl="0" eaLnBrk="1" latinLnBrk="0" hangingPunct="1">
              <a:lnSpc>
                <a:spcPct val="90000"/>
              </a:lnSpc>
              <a:spcBef>
                <a:spcPts val="281"/>
              </a:spcBef>
              <a:buFont typeface="Arial" panose="020B0604020202020204" pitchFamily="34" charset="0"/>
              <a:buChar char="•"/>
              <a:defRPr sz="10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185696" indent="-128570" algn="l" defTabSz="514282" rtl="0" eaLnBrk="1" latinLnBrk="0" hangingPunct="1">
              <a:lnSpc>
                <a:spcPct val="90000"/>
              </a:lnSpc>
              <a:spcBef>
                <a:spcPts val="281"/>
              </a:spcBef>
              <a:buFont typeface="Arial" panose="020B0604020202020204" pitchFamily="34" charset="0"/>
              <a:buChar char="•"/>
              <a:defRPr sz="10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nb-NO" noProof="1"/>
              <a:t>Samfunnssikkerhet og krisehåndtering</a:t>
            </a:r>
          </a:p>
          <a:p>
            <a:pPr>
              <a:lnSpc>
                <a:spcPct val="100000"/>
              </a:lnSpc>
            </a:pPr>
            <a:r>
              <a:rPr lang="nb-NO" noProof="1"/>
              <a:t>Ukraina: Historie, samfunn, litteratur </a:t>
            </a:r>
          </a:p>
          <a:p>
            <a:pPr>
              <a:lnSpc>
                <a:spcPct val="100000"/>
              </a:lnSpc>
            </a:pPr>
            <a:r>
              <a:rPr lang="nb-NO" noProof="1">
                <a:ea typeface="Calibri"/>
                <a:cs typeface="Calibri"/>
              </a:rPr>
              <a:t>Fremmedspråk</a:t>
            </a:r>
            <a:endParaRPr lang="nb-NO" noProof="1"/>
          </a:p>
        </p:txBody>
      </p:sp>
    </p:spTree>
    <p:extLst>
      <p:ext uri="{BB962C8B-B14F-4D97-AF65-F5344CB8AC3E}">
        <p14:creationId xmlns:p14="http://schemas.microsoft.com/office/powerpoint/2010/main" val="296998312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A4D700-42AA-3C7A-EAA6-F855BDB868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tel 11">
            <a:extLst>
              <a:ext uri="{FF2B5EF4-FFF2-40B4-BE49-F238E27FC236}">
                <a16:creationId xmlns:a16="http://schemas.microsoft.com/office/drawing/2014/main" id="{7FE61FCE-E89B-D950-1A47-25E186FC16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 noProof="1"/>
              <a:t>Videreutdanning </a:t>
            </a:r>
          </a:p>
        </p:txBody>
      </p:sp>
      <p:pic>
        <p:nvPicPr>
          <p:cNvPr id="22" name="Plassholder for bilde 21" descr="Et bilde som inneholder person, klær, Menneskeansikt, mann&#10;&#10;KI-generert innhold kan være feil.">
            <a:extLst>
              <a:ext uri="{FF2B5EF4-FFF2-40B4-BE49-F238E27FC236}">
                <a16:creationId xmlns:a16="http://schemas.microsoft.com/office/drawing/2014/main" id="{36CD71CC-CE53-48CA-0C90-CF89E23161E1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3"/>
          <a:srcRect l="864" r="864"/>
          <a:stretch/>
        </p:blipFill>
        <p:spPr/>
      </p:pic>
      <p:sp>
        <p:nvSpPr>
          <p:cNvPr id="13" name="Plassholder for tekst 12">
            <a:extLst>
              <a:ext uri="{FF2B5EF4-FFF2-40B4-BE49-F238E27FC236}">
                <a16:creationId xmlns:a16="http://schemas.microsoft.com/office/drawing/2014/main" id="{309D2AAD-C021-66C9-D2C3-93C41F475F1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 vert="horz" lIns="108000" tIns="72000" rIns="0" bIns="0" rtlCol="0" anchor="t">
            <a:noAutofit/>
          </a:bodyPr>
          <a:lstStyle/>
          <a:p>
            <a:r>
              <a:rPr lang="nb-NO" sz="1500" noProof="1"/>
              <a:t>Erfaringsbaserte masterprogram</a:t>
            </a:r>
          </a:p>
        </p:txBody>
      </p:sp>
      <p:pic>
        <p:nvPicPr>
          <p:cNvPr id="24" name="Plassholder for bilde 23">
            <a:extLst>
              <a:ext uri="{FF2B5EF4-FFF2-40B4-BE49-F238E27FC236}">
                <a16:creationId xmlns:a16="http://schemas.microsoft.com/office/drawing/2014/main" id="{5B0C22E3-099B-918F-1E51-E8077DC58C38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4" r="874"/>
          <a:stretch/>
        </p:blipFill>
        <p:spPr/>
      </p:pic>
      <p:sp>
        <p:nvSpPr>
          <p:cNvPr id="16" name="Plassholder for tekst 15">
            <a:extLst>
              <a:ext uri="{FF2B5EF4-FFF2-40B4-BE49-F238E27FC236}">
                <a16:creationId xmlns:a16="http://schemas.microsoft.com/office/drawing/2014/main" id="{4192E17D-3814-9593-C212-4A73F97F92EF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nb-NO" sz="1500" noProof="1"/>
              <a:t>Mikroemner </a:t>
            </a:r>
          </a:p>
        </p:txBody>
      </p:sp>
      <p:pic>
        <p:nvPicPr>
          <p:cNvPr id="26" name="Plassholder for bilde 25">
            <a:extLst>
              <a:ext uri="{FF2B5EF4-FFF2-40B4-BE49-F238E27FC236}">
                <a16:creationId xmlns:a16="http://schemas.microsoft.com/office/drawing/2014/main" id="{AFF5558E-89BD-D751-A8D0-AF064D24CC0D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Grp="1" noChangeAspect="1"/>
          </p:cNvPicPr>
          <p:nvPr>
            <p:ph type="pic" sz="quarter" idx="17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54" r="854"/>
          <a:stretch/>
        </p:blipFill>
        <p:spPr/>
      </p:pic>
      <p:sp>
        <p:nvSpPr>
          <p:cNvPr id="18" name="Plassholder for tekst 17">
            <a:extLst>
              <a:ext uri="{FF2B5EF4-FFF2-40B4-BE49-F238E27FC236}">
                <a16:creationId xmlns:a16="http://schemas.microsoft.com/office/drawing/2014/main" id="{966D40FE-D093-51E1-CF0D-85FE46613220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/>
          <a:lstStyle/>
          <a:p>
            <a:r>
              <a:rPr lang="nb-NO" sz="1500" noProof="1"/>
              <a:t>Nettstudier og enkeltemner  </a:t>
            </a:r>
          </a:p>
        </p:txBody>
      </p:sp>
    </p:spTree>
    <p:extLst>
      <p:ext uri="{BB962C8B-B14F-4D97-AF65-F5344CB8AC3E}">
        <p14:creationId xmlns:p14="http://schemas.microsoft.com/office/powerpoint/2010/main" val="118742696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D693CC-5C36-6D7F-24AC-020268D8B3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lassholder for bilde 11">
            <a:extLst>
              <a:ext uri="{FF2B5EF4-FFF2-40B4-BE49-F238E27FC236}">
                <a16:creationId xmlns:a16="http://schemas.microsoft.com/office/drawing/2014/main" id="{D59A7F9C-7084-688B-B373-E96A34886D43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26" b="7826"/>
          <a:stretch/>
        </p:blipFill>
        <p:spPr>
          <a:xfrm>
            <a:off x="1" y="0"/>
            <a:ext cx="9142412" cy="5143500"/>
          </a:xfrm>
        </p:spPr>
      </p:pic>
      <p:sp>
        <p:nvSpPr>
          <p:cNvPr id="9" name="Plassholder for tekst 8">
            <a:extLst>
              <a:ext uri="{FF2B5EF4-FFF2-40B4-BE49-F238E27FC236}">
                <a16:creationId xmlns:a16="http://schemas.microsoft.com/office/drawing/2014/main" id="{32A3CEDA-8309-576A-8AF9-7197E3789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endParaRPr lang="nb-NO" noProof="1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454A7C45-04CD-D830-71E2-3F89818A8F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98323" y="1235345"/>
            <a:ext cx="3517205" cy="1827579"/>
          </a:xfrm>
        </p:spPr>
        <p:txBody>
          <a:bodyPr anchor="t">
            <a:normAutofit fontScale="90000"/>
          </a:bodyPr>
          <a:lstStyle/>
          <a:p>
            <a:r>
              <a:rPr lang="nb-NO" sz="3200" noProof="1">
                <a:latin typeface="Calibri"/>
                <a:ea typeface="Calibri"/>
                <a:cs typeface="Calibri"/>
              </a:rPr>
              <a:t> </a:t>
            </a:r>
            <a:r>
              <a:rPr lang="nb-NO" sz="2900" noProof="1">
                <a:latin typeface="Calibri"/>
                <a:ea typeface="Calibri"/>
                <a:cs typeface="Calibri"/>
              </a:rPr>
              <a:t>– Det var jo superrelevant! </a:t>
            </a:r>
            <a:br>
              <a:rPr lang="nb-NO" sz="2900" noProof="1"/>
            </a:br>
            <a:r>
              <a:rPr lang="nb-NO" sz="2900" noProof="1">
                <a:latin typeface="Calibri"/>
                <a:ea typeface="Calibri"/>
                <a:cs typeface="Calibri"/>
              </a:rPr>
              <a:t>Samordning i det offentlige, wicked </a:t>
            </a:r>
            <a:br>
              <a:rPr lang="nb-NO" sz="2900" noProof="1"/>
            </a:br>
            <a:r>
              <a:rPr lang="nb-NO" sz="2900" noProof="1">
                <a:latin typeface="Calibri"/>
                <a:ea typeface="Calibri"/>
                <a:cs typeface="Calibri"/>
              </a:rPr>
              <a:t>problems, underliggende strukturer – alt det var spot on.</a:t>
            </a:r>
            <a:br>
              <a:rPr lang="nb-NO" sz="3200" noProof="1"/>
            </a:br>
            <a:br>
              <a:rPr lang="nb-NO" sz="3200" noProof="1"/>
            </a:br>
            <a:r>
              <a:rPr lang="nb-NO" sz="2000" b="1" i="1" noProof="1">
                <a:latin typeface="Calibri"/>
                <a:ea typeface="Calibri"/>
                <a:cs typeface="Calibri"/>
              </a:rPr>
              <a:t>Merethe Anker-Nilssen</a:t>
            </a:r>
            <a:r>
              <a:rPr lang="nb-NO" sz="2000" i="1" noProof="1">
                <a:latin typeface="Calibri"/>
                <a:ea typeface="Calibri"/>
                <a:cs typeface="Calibri"/>
              </a:rPr>
              <a:t> Seniorrådgiver i HK-dir   </a:t>
            </a:r>
            <a:endParaRPr lang="nb-NO" sz="2000" noProof="1">
              <a:latin typeface="Calibri"/>
              <a:ea typeface="Calibri"/>
              <a:cs typeface="Calibri"/>
            </a:endParaRPr>
          </a:p>
        </p:txBody>
      </p:sp>
      <p:sp>
        <p:nvSpPr>
          <p:cNvPr id="6" name="Plassholder for tekst 5">
            <a:extLst>
              <a:ext uri="{FF2B5EF4-FFF2-40B4-BE49-F238E27FC236}">
                <a16:creationId xmlns:a16="http://schemas.microsoft.com/office/drawing/2014/main" id="{DE965104-A5FD-AE60-AB38-325BBD86FE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>
            <a:normAutofit fontScale="25000" lnSpcReduction="20000"/>
          </a:bodyPr>
          <a:lstStyle/>
          <a:p>
            <a:endParaRPr lang="nb-NO" noProof="1"/>
          </a:p>
        </p:txBody>
      </p:sp>
    </p:spTree>
    <p:extLst>
      <p:ext uri="{BB962C8B-B14F-4D97-AF65-F5344CB8AC3E}">
        <p14:creationId xmlns:p14="http://schemas.microsoft.com/office/powerpoint/2010/main" val="1586068435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192F4B-1033-B8EB-6D1C-A0854413632E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endParaRPr lang="nb-NO" noProof="1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438DA6B7-3F5B-70E3-2970-F8AE44561B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98835" y="1280666"/>
            <a:ext cx="3538976" cy="2061622"/>
          </a:xfrm>
        </p:spPr>
        <p:txBody>
          <a:bodyPr/>
          <a:lstStyle/>
          <a:p>
            <a:r>
              <a:rPr lang="nb-NO" sz="2000" noProof="1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– For meg har emnet vært en øyeåpner. Jeg har fått en grunnleggende forståelse av et fagfelt jeg tidligere hadde lite erfaring med, og større innsikt i hvordan forskningsbaserte ideer kan utvikles til løsninger som skaper verdi for mennesker og samfunn.</a:t>
            </a:r>
            <a:br>
              <a:rPr lang="nb-NO" sz="2000" noProof="1">
                <a:latin typeface="Calibri"/>
                <a:ea typeface="Calibri"/>
                <a:cs typeface="Calibri"/>
              </a:rPr>
            </a:br>
            <a:br>
              <a:rPr lang="nb-NO" sz="2400" noProof="1">
                <a:latin typeface="Calibri"/>
                <a:ea typeface="Calibri"/>
                <a:cs typeface="Calibri"/>
              </a:rPr>
            </a:br>
            <a:r>
              <a:rPr lang="nb-NO" sz="1800" b="1" i="1" noProof="1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Eline Skirnisdottir Vik</a:t>
            </a:r>
            <a:br>
              <a:rPr lang="nb-NO" sz="1800" i="1" noProof="1">
                <a:latin typeface="Calibri"/>
                <a:ea typeface="Calibri"/>
                <a:cs typeface="Calibri"/>
              </a:rPr>
            </a:br>
            <a:r>
              <a:rPr lang="nb-NO" sz="1800" i="1" noProof="1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professor i jordmorfag ved HVL </a:t>
            </a:r>
            <a:endParaRPr lang="nb-NO" sz="1800" noProof="1">
              <a:ea typeface="Calibri" panose="020F0502020204030204" pitchFamily="34" charset="0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A5D40C0-A2E9-DDA7-ECB2-C256ADB4A137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nb-NO" noProof="1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2A6B73D-081A-783F-DC55-B0D9D610812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45" t="17940" r="564" b="-174"/>
          <a:stretch>
            <a:fillRect/>
          </a:stretch>
        </p:blipFill>
        <p:spPr>
          <a:xfrm>
            <a:off x="3626" y="-986"/>
            <a:ext cx="4585325" cy="5150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1619413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66E6CC-E25D-EF99-01B8-D5B05F91D9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lassholder for bilde 10">
            <a:extLst>
              <a:ext uri="{FF2B5EF4-FFF2-40B4-BE49-F238E27FC236}">
                <a16:creationId xmlns:a16="http://schemas.microsoft.com/office/drawing/2014/main" id="{B7AB8449-6FB6-7268-2C84-BD8834ACDBF9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" r="9"/>
          <a:stretch/>
        </p:blipFill>
        <p:spPr>
          <a:xfrm>
            <a:off x="1125" y="-5174"/>
            <a:ext cx="9240846" cy="5198879"/>
          </a:xfrm>
        </p:spPr>
      </p:pic>
      <p:sp>
        <p:nvSpPr>
          <p:cNvPr id="3" name="Plassholder for tekst 2">
            <a:extLst>
              <a:ext uri="{FF2B5EF4-FFF2-40B4-BE49-F238E27FC236}">
                <a16:creationId xmlns:a16="http://schemas.microsoft.com/office/drawing/2014/main" id="{458DF970-7763-DE05-A90C-B23C879027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endParaRPr lang="nb-NO" noProof="1"/>
          </a:p>
        </p:txBody>
      </p:sp>
      <p:sp>
        <p:nvSpPr>
          <p:cNvPr id="6" name="Tittel 5">
            <a:extLst>
              <a:ext uri="{FF2B5EF4-FFF2-40B4-BE49-F238E27FC236}">
                <a16:creationId xmlns:a16="http://schemas.microsoft.com/office/drawing/2014/main" id="{35CCD386-5F81-F410-9E4F-B42750CD75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 noProof="1"/>
              <a:t>Et internasjonalt</a:t>
            </a:r>
            <a:br>
              <a:rPr lang="nb-NO" noProof="1"/>
            </a:br>
            <a:r>
              <a:rPr lang="nb-NO" noProof="1"/>
              <a:t>universitet</a:t>
            </a:r>
          </a:p>
        </p:txBody>
      </p:sp>
      <p:sp>
        <p:nvSpPr>
          <p:cNvPr id="2" name="Plassholder for tekst 1">
            <a:extLst>
              <a:ext uri="{FF2B5EF4-FFF2-40B4-BE49-F238E27FC236}">
                <a16:creationId xmlns:a16="http://schemas.microsoft.com/office/drawing/2014/main" id="{2A344D44-B166-6F65-EE1E-64455475D7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nb-NO" noProof="1"/>
          </a:p>
        </p:txBody>
      </p:sp>
    </p:spTree>
    <p:extLst>
      <p:ext uri="{BB962C8B-B14F-4D97-AF65-F5344CB8AC3E}">
        <p14:creationId xmlns:p14="http://schemas.microsoft.com/office/powerpoint/2010/main" val="397102308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tel 4">
            <a:extLst>
              <a:ext uri="{FF2B5EF4-FFF2-40B4-BE49-F238E27FC236}">
                <a16:creationId xmlns:a16="http://schemas.microsoft.com/office/drawing/2014/main" id="{61BDF491-1B7D-BDDB-D9D5-A622B49BFF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 noProof="1"/>
              <a:t>Internasjonalisering</a:t>
            </a:r>
          </a:p>
        </p:txBody>
      </p:sp>
      <p:sp>
        <p:nvSpPr>
          <p:cNvPr id="2" name="Plassholder for tekst 1">
            <a:extLst>
              <a:ext uri="{FF2B5EF4-FFF2-40B4-BE49-F238E27FC236}">
                <a16:creationId xmlns:a16="http://schemas.microsoft.com/office/drawing/2014/main" id="{49733EA9-943A-633D-8866-A8B7302149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nb-NO" noProof="1"/>
          </a:p>
        </p:txBody>
      </p:sp>
      <p:sp>
        <p:nvSpPr>
          <p:cNvPr id="7" name="Plassholder for tekst 6">
            <a:extLst>
              <a:ext uri="{FF2B5EF4-FFF2-40B4-BE49-F238E27FC236}">
                <a16:creationId xmlns:a16="http://schemas.microsoft.com/office/drawing/2014/main" id="{E8DCD2AB-1203-566C-E084-6DA9D4D8B86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nb-NO" noProof="1"/>
              <a:t>111</a:t>
            </a:r>
          </a:p>
        </p:txBody>
      </p:sp>
      <p:sp>
        <p:nvSpPr>
          <p:cNvPr id="8" name="Plassholder for tekst 7">
            <a:extLst>
              <a:ext uri="{FF2B5EF4-FFF2-40B4-BE49-F238E27FC236}">
                <a16:creationId xmlns:a16="http://schemas.microsoft.com/office/drawing/2014/main" id="{D38E2FF2-583D-AC5F-5C35-E3EE5A1B8DF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nb-NO" noProof="1"/>
              <a:t>nasjonaliteter representerte</a:t>
            </a:r>
          </a:p>
          <a:p>
            <a:endParaRPr lang="nb-NO" noProof="1"/>
          </a:p>
        </p:txBody>
      </p:sp>
      <p:sp>
        <p:nvSpPr>
          <p:cNvPr id="9" name="Plassholder for tekst 8">
            <a:extLst>
              <a:ext uri="{FF2B5EF4-FFF2-40B4-BE49-F238E27FC236}">
                <a16:creationId xmlns:a16="http://schemas.microsoft.com/office/drawing/2014/main" id="{3582771C-010F-B6D9-64DB-A323F32DAC81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r>
              <a:rPr lang="nb-NO" noProof="1"/>
              <a:t>35 %</a:t>
            </a:r>
          </a:p>
        </p:txBody>
      </p:sp>
      <p:sp>
        <p:nvSpPr>
          <p:cNvPr id="10" name="Plassholder for tekst 9">
            <a:extLst>
              <a:ext uri="{FF2B5EF4-FFF2-40B4-BE49-F238E27FC236}">
                <a16:creationId xmlns:a16="http://schemas.microsoft.com/office/drawing/2014/main" id="{63C8A31D-4C22-A31A-C498-833BBB28552A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nb-NO" noProof="1">
                <a:latin typeface="Calibri"/>
                <a:cs typeface="Calibri"/>
              </a:rPr>
              <a:t>internasjonalt rekrutterte</a:t>
            </a:r>
          </a:p>
          <a:p>
            <a:endParaRPr lang="nb-NO" noProof="1"/>
          </a:p>
        </p:txBody>
      </p:sp>
      <p:sp>
        <p:nvSpPr>
          <p:cNvPr id="11" name="Plassholder for tekst 10">
            <a:extLst>
              <a:ext uri="{FF2B5EF4-FFF2-40B4-BE49-F238E27FC236}">
                <a16:creationId xmlns:a16="http://schemas.microsoft.com/office/drawing/2014/main" id="{A06B5800-7F3C-0519-3A96-E76C3A341CA0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/>
        <p:txBody>
          <a:bodyPr/>
          <a:lstStyle/>
          <a:p>
            <a:r>
              <a:rPr lang="nb-NO" noProof="1"/>
              <a:t>1 475</a:t>
            </a:r>
          </a:p>
        </p:txBody>
      </p:sp>
      <p:sp>
        <p:nvSpPr>
          <p:cNvPr id="12" name="Plassholder for tekst 11">
            <a:extLst>
              <a:ext uri="{FF2B5EF4-FFF2-40B4-BE49-F238E27FC236}">
                <a16:creationId xmlns:a16="http://schemas.microsoft.com/office/drawing/2014/main" id="{41000A20-030A-C764-EF66-6F73F228BCF7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/>
          <a:lstStyle/>
          <a:p>
            <a:r>
              <a:rPr lang="nb-NO" noProof="1">
                <a:latin typeface="Calibri"/>
                <a:cs typeface="Calibri"/>
              </a:rPr>
              <a:t>utvekslingsstudenter</a:t>
            </a:r>
          </a:p>
          <a:p>
            <a:endParaRPr lang="nb-NO" noProof="1"/>
          </a:p>
        </p:txBody>
      </p:sp>
      <p:sp>
        <p:nvSpPr>
          <p:cNvPr id="13" name="Plassholder for tekst 12">
            <a:extLst>
              <a:ext uri="{FF2B5EF4-FFF2-40B4-BE49-F238E27FC236}">
                <a16:creationId xmlns:a16="http://schemas.microsoft.com/office/drawing/2014/main" id="{18A35E00-7311-C107-3B72-D408B1F3C8EF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/>
        <p:txBody>
          <a:bodyPr/>
          <a:lstStyle/>
          <a:p>
            <a:r>
              <a:rPr lang="nb-NO" noProof="1">
                <a:latin typeface="Calibri"/>
                <a:ea typeface="Calibri"/>
                <a:cs typeface="Calibri"/>
              </a:rPr>
              <a:t>40 %</a:t>
            </a:r>
          </a:p>
        </p:txBody>
      </p:sp>
      <p:sp>
        <p:nvSpPr>
          <p:cNvPr id="14" name="Plassholder for tekst 13">
            <a:extLst>
              <a:ext uri="{FF2B5EF4-FFF2-40B4-BE49-F238E27FC236}">
                <a16:creationId xmlns:a16="http://schemas.microsoft.com/office/drawing/2014/main" id="{AEB9AD91-032C-E17F-494F-A942B4431A5A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4663542" y="3710742"/>
            <a:ext cx="2631780" cy="316369"/>
          </a:xfrm>
        </p:spPr>
        <p:txBody>
          <a:bodyPr/>
          <a:lstStyle/>
          <a:p>
            <a:r>
              <a:rPr lang="nb-NO" noProof="1">
                <a:latin typeface="Calibri"/>
                <a:ea typeface="Calibri"/>
                <a:cs typeface="Calibri"/>
              </a:rPr>
              <a:t>av doktorgradskandidatene er utenlandske statsborgere</a:t>
            </a:r>
          </a:p>
          <a:p>
            <a:endParaRPr lang="nb-NO" noProof="1"/>
          </a:p>
        </p:txBody>
      </p:sp>
    </p:spTree>
    <p:extLst>
      <p:ext uri="{BB962C8B-B14F-4D97-AF65-F5344CB8AC3E}">
        <p14:creationId xmlns:p14="http://schemas.microsoft.com/office/powerpoint/2010/main" val="556328266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tel 5">
            <a:extLst>
              <a:ext uri="{FF2B5EF4-FFF2-40B4-BE49-F238E27FC236}">
                <a16:creationId xmlns:a16="http://schemas.microsoft.com/office/drawing/2014/main" id="{57C1D754-9541-4212-F52D-05A977EE52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 noProof="1"/>
              <a:t>Utvekslingsavtaler</a:t>
            </a:r>
          </a:p>
        </p:txBody>
      </p:sp>
      <p:sp>
        <p:nvSpPr>
          <p:cNvPr id="3" name="Plassholder for tekst 2">
            <a:extLst>
              <a:ext uri="{FF2B5EF4-FFF2-40B4-BE49-F238E27FC236}">
                <a16:creationId xmlns:a16="http://schemas.microsoft.com/office/drawing/2014/main" id="{6E392907-33B6-F2E7-EFD0-343EBD8ED9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nb-NO" noProof="1"/>
          </a:p>
        </p:txBody>
      </p:sp>
      <p:sp>
        <p:nvSpPr>
          <p:cNvPr id="8" name="Plassholder for innhold 7">
            <a:extLst>
              <a:ext uri="{FF2B5EF4-FFF2-40B4-BE49-F238E27FC236}">
                <a16:creationId xmlns:a16="http://schemas.microsoft.com/office/drawing/2014/main" id="{7D0DA235-6711-5888-D596-49F877331F55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 vert="horz" lIns="0" tIns="0" rIns="0" bIns="0" rtlCol="0" anchor="t">
            <a:noAutofit/>
          </a:bodyPr>
          <a:lstStyle/>
          <a:p>
            <a:pPr marL="182245" indent="-178435">
              <a:lnSpc>
                <a:spcPct val="100000"/>
              </a:lnSpc>
              <a:spcBef>
                <a:spcPts val="1083"/>
              </a:spcBef>
              <a:tabLst>
                <a:tab pos="182810" algn="l"/>
                <a:tab pos="183026" algn="l"/>
              </a:tabLst>
            </a:pPr>
            <a:r>
              <a:rPr lang="nb-NO" noProof="1">
                <a:latin typeface="Calibri" panose="020F0502020204030204" pitchFamily="34" charset="0"/>
                <a:cs typeface="Calibri" panose="020F0502020204030204" pitchFamily="34" charset="0"/>
              </a:rPr>
              <a:t>1 100 utvekslingsavtaler med 450 velrennomerte universiteter</a:t>
            </a:r>
          </a:p>
          <a:p>
            <a:pPr marL="182245" indent="-178435">
              <a:lnSpc>
                <a:spcPct val="100000"/>
              </a:lnSpc>
              <a:spcBef>
                <a:spcPts val="1083"/>
              </a:spcBef>
              <a:tabLst>
                <a:tab pos="182810" algn="l"/>
                <a:tab pos="183026" algn="l"/>
              </a:tabLst>
            </a:pPr>
            <a:r>
              <a:rPr lang="nb-NO" noProof="1">
                <a:latin typeface="Calibri" panose="020F0502020204030204" pitchFamily="34" charset="0"/>
                <a:cs typeface="Calibri" panose="020F0502020204030204" pitchFamily="34" charset="0"/>
              </a:rPr>
              <a:t>Bilaterale avtaler</a:t>
            </a:r>
            <a:endParaRPr lang="nb-NO" noProof="1">
              <a:latin typeface="Calibri" panose="020F0502020204030204" pitchFamily="34" charset="0"/>
              <a:ea typeface="Calibri"/>
              <a:cs typeface="Calibri" panose="020F0502020204030204" pitchFamily="34" charset="0"/>
            </a:endParaRPr>
          </a:p>
          <a:p>
            <a:pPr marL="182245" indent="-178435">
              <a:lnSpc>
                <a:spcPct val="100000"/>
              </a:lnSpc>
              <a:spcBef>
                <a:spcPts val="1083"/>
              </a:spcBef>
              <a:tabLst>
                <a:tab pos="182810" algn="l"/>
                <a:tab pos="183026" algn="l"/>
              </a:tabLst>
            </a:pPr>
            <a:r>
              <a:rPr lang="nb-NO" noProof="1">
                <a:latin typeface="Calibri" panose="020F0502020204030204" pitchFamily="34" charset="0"/>
                <a:cs typeface="Calibri" panose="020F0502020204030204" pitchFamily="34" charset="0"/>
              </a:rPr>
              <a:t>Erasmusavtaler</a:t>
            </a:r>
            <a:endParaRPr lang="nb-NO" noProof="1">
              <a:latin typeface="Calibri" panose="020F0502020204030204" pitchFamily="34" charset="0"/>
              <a:ea typeface="Calibri"/>
              <a:cs typeface="Calibri" panose="020F0502020204030204" pitchFamily="34" charset="0"/>
            </a:endParaRPr>
          </a:p>
          <a:p>
            <a:pPr marL="182245" indent="-178435">
              <a:lnSpc>
                <a:spcPct val="100000"/>
              </a:lnSpc>
              <a:spcBef>
                <a:spcPts val="1083"/>
              </a:spcBef>
              <a:tabLst>
                <a:tab pos="182810" algn="l"/>
                <a:tab pos="183026" algn="l"/>
              </a:tabLst>
            </a:pPr>
            <a:r>
              <a:rPr lang="nb-NO" noProof="1">
                <a:latin typeface="Calibri" panose="020F0502020204030204" pitchFamily="34" charset="0"/>
                <a:cs typeface="Calibri" panose="020F0502020204030204" pitchFamily="34" charset="0"/>
              </a:rPr>
              <a:t>Avtaler gjennom andre nettverk</a:t>
            </a:r>
            <a:endParaRPr lang="nb-NO" noProof="1">
              <a:latin typeface="Calibri" panose="020F0502020204030204" pitchFamily="34" charset="0"/>
              <a:ea typeface="Calibri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9669195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tel 11">
            <a:extLst>
              <a:ext uri="{FF2B5EF4-FFF2-40B4-BE49-F238E27FC236}">
                <a16:creationId xmlns:a16="http://schemas.microsoft.com/office/drawing/2014/main" id="{9EDE4C16-E33E-D931-24C4-96A186BEF8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 noProof="1"/>
              <a:t>Nettverk</a:t>
            </a:r>
          </a:p>
        </p:txBody>
      </p:sp>
      <p:sp>
        <p:nvSpPr>
          <p:cNvPr id="3" name="Plassholder for tekst 2">
            <a:extLst>
              <a:ext uri="{FF2B5EF4-FFF2-40B4-BE49-F238E27FC236}">
                <a16:creationId xmlns:a16="http://schemas.microsoft.com/office/drawing/2014/main" id="{8B476C82-AE68-1561-DF86-FE13BFB77F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nb-NO" noProof="1"/>
          </a:p>
        </p:txBody>
      </p:sp>
      <p:pic>
        <p:nvPicPr>
          <p:cNvPr id="30" name="Plassholder for innhold 20" descr="Logo til Charm-EU">
            <a:extLst>
              <a:ext uri="{FF2B5EF4-FFF2-40B4-BE49-F238E27FC236}">
                <a16:creationId xmlns:a16="http://schemas.microsoft.com/office/drawing/2014/main" id="{C5A9B9D8-CBC2-50F8-6038-984C33FD1834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2"/>
          <a:stretch>
            <a:fillRect/>
          </a:stretch>
        </p:blipFill>
        <p:spPr>
          <a:xfrm>
            <a:off x="1047750" y="1539577"/>
            <a:ext cx="1384300" cy="876300"/>
          </a:xfrm>
          <a:prstGeom prst="rect">
            <a:avLst/>
          </a:prstGeom>
        </p:spPr>
      </p:pic>
      <p:pic>
        <p:nvPicPr>
          <p:cNvPr id="31" name="Plassholder for innhold 21" descr="Logo til CLACSO">
            <a:extLst>
              <a:ext uri="{FF2B5EF4-FFF2-40B4-BE49-F238E27FC236}">
                <a16:creationId xmlns:a16="http://schemas.microsoft.com/office/drawing/2014/main" id="{BDE4A9A7-E0AF-8AAB-9A5D-FAF6241C2AD3}"/>
              </a:ext>
            </a:extLst>
          </p:cNvPr>
          <p:cNvPicPr>
            <a:picLocks noGrp="1" noChangeAspect="1"/>
          </p:cNvPicPr>
          <p:nvPr>
            <p:ph sz="quarter" idx="14"/>
          </p:nvPr>
        </p:nvPicPr>
        <p:blipFill>
          <a:blip r:embed="rId3"/>
          <a:stretch>
            <a:fillRect/>
          </a:stretch>
        </p:blipFill>
        <p:spPr>
          <a:xfrm>
            <a:off x="3752850" y="1780877"/>
            <a:ext cx="1638300" cy="393700"/>
          </a:xfrm>
          <a:prstGeom prst="rect">
            <a:avLst/>
          </a:prstGeom>
        </p:spPr>
      </p:pic>
      <p:pic>
        <p:nvPicPr>
          <p:cNvPr id="32" name="Picture 16" descr="Logo til Coimbra Group">
            <a:extLst>
              <a:ext uri="{FF2B5EF4-FFF2-40B4-BE49-F238E27FC236}">
                <a16:creationId xmlns:a16="http://schemas.microsoft.com/office/drawing/2014/main" id="{231A6783-7DCE-7083-72F8-31CE81AE7F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1229201" y="3174702"/>
            <a:ext cx="978535" cy="1276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lassholder for innhold 25" descr="Logo til Sanord, Southern African-Nordic Centre">
            <a:extLst>
              <a:ext uri="{FF2B5EF4-FFF2-40B4-BE49-F238E27FC236}">
                <a16:creationId xmlns:a16="http://schemas.microsoft.com/office/drawing/2014/main" id="{5C7F8F3F-AE84-2820-7B69-5931BB4EE14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07619" y="3431877"/>
            <a:ext cx="1485900" cy="762000"/>
          </a:xfrm>
          <a:prstGeom prst="rect">
            <a:avLst/>
          </a:prstGeom>
        </p:spPr>
      </p:pic>
      <p:pic>
        <p:nvPicPr>
          <p:cNvPr id="34" name="Picture 8" descr="Logo til UArctic">
            <a:extLst>
              <a:ext uri="{FF2B5EF4-FFF2-40B4-BE49-F238E27FC236}">
                <a16:creationId xmlns:a16="http://schemas.microsoft.com/office/drawing/2014/main" id="{88E595A2-2B7C-5FFD-9E49-E2ACDCEC11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6927253" y="3321733"/>
            <a:ext cx="985525" cy="7565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Bilde 34" descr="Logo til North Sea University Partnership">
            <a:extLst>
              <a:ext uri="{FF2B5EF4-FFF2-40B4-BE49-F238E27FC236}">
                <a16:creationId xmlns:a16="http://schemas.microsoft.com/office/drawing/2014/main" id="{D55BA523-4F66-4B07-14CF-8F681515798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15380" y="1333680"/>
            <a:ext cx="765038" cy="11316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485317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>
            <a:extLst>
              <a:ext uri="{FF2B5EF4-FFF2-40B4-BE49-F238E27FC236}">
                <a16:creationId xmlns:a16="http://schemas.microsoft.com/office/drawing/2014/main" id="{8AB6858A-F9C6-4BF6-73F4-76D56AC7DE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 sz="2000" noProof="1"/>
              <a:t>The North Sea University Partnership</a:t>
            </a:r>
          </a:p>
        </p:txBody>
      </p:sp>
      <p:sp>
        <p:nvSpPr>
          <p:cNvPr id="3" name="Plassholder for tekst 2">
            <a:extLst>
              <a:ext uri="{FF2B5EF4-FFF2-40B4-BE49-F238E27FC236}">
                <a16:creationId xmlns:a16="http://schemas.microsoft.com/office/drawing/2014/main" id="{EA6610AD-BBB5-A5ED-E6DD-04085771B41C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/>
        <p:txBody>
          <a:bodyPr/>
          <a:lstStyle/>
          <a:p>
            <a:r>
              <a:rPr lang="nb-NO" sz="1600" noProof="1"/>
              <a:t>Ledes av Universitetet i Bergen og Durham University</a:t>
            </a:r>
          </a:p>
          <a:p>
            <a:r>
              <a:rPr lang="nb-NO" sz="1600" noProof="1"/>
              <a:t>Fire prioriterte områder: Nordsjøen, kulturarv, Arktis og helse</a:t>
            </a:r>
          </a:p>
          <a:p>
            <a:pPr marL="0" indent="0">
              <a:buNone/>
            </a:pPr>
            <a:endParaRPr lang="nb-NO" sz="1600" noProof="1"/>
          </a:p>
        </p:txBody>
      </p:sp>
      <p:pic>
        <p:nvPicPr>
          <p:cNvPr id="12" name="Plassholder for bilde 11" descr="Bildet viser logoene til samarbeidsuniversitetene: UiB, UiO, UiT, NTNU, Durham University, University of York, Newcastle University og University of Leeds">
            <a:extLst>
              <a:ext uri="{FF2B5EF4-FFF2-40B4-BE49-F238E27FC236}">
                <a16:creationId xmlns:a16="http://schemas.microsoft.com/office/drawing/2014/main" id="{2968F53B-3792-5F7B-8E52-389511087101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" r="53"/>
          <a:stretch/>
        </p:blipFill>
        <p:spPr>
          <a:prstGeom prst="rect">
            <a:avLst/>
          </a:prstGeom>
          <a:solidFill>
            <a:prstClr val="white">
              <a:lumMod val="85000"/>
            </a:prstClr>
          </a:solidFill>
        </p:spPr>
      </p:pic>
      <p:sp>
        <p:nvSpPr>
          <p:cNvPr id="6" name="Plassholder for tekst 5">
            <a:extLst>
              <a:ext uri="{FF2B5EF4-FFF2-40B4-BE49-F238E27FC236}">
                <a16:creationId xmlns:a16="http://schemas.microsoft.com/office/drawing/2014/main" id="{33C6FE87-2258-6436-0BFC-76B691AAB80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nb-NO" noProof="1"/>
              <a:t>Partnerskap med 4 norske og 4 britiske universiteter</a:t>
            </a:r>
          </a:p>
        </p:txBody>
      </p:sp>
      <p:pic>
        <p:nvPicPr>
          <p:cNvPr id="14" name="Plassholder for bilde 13">
            <a:extLst>
              <a:ext uri="{FF2B5EF4-FFF2-40B4-BE49-F238E27FC236}">
                <a16:creationId xmlns:a16="http://schemas.microsoft.com/office/drawing/2014/main" id="{48B17203-FE2F-04C8-C5E8-F7476CD12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2" r="152"/>
          <a:stretch>
            <a:fillRect/>
          </a:stretch>
        </p:blipFill>
        <p:spPr>
          <a:prstGeom prst="rect">
            <a:avLst/>
          </a:prstGeom>
          <a:solidFill>
            <a:prstClr val="white">
              <a:lumMod val="85000"/>
            </a:prstClr>
          </a:solidFill>
        </p:spPr>
      </p:pic>
      <p:sp>
        <p:nvSpPr>
          <p:cNvPr id="8" name="Plassholder for tekst 7">
            <a:extLst>
              <a:ext uri="{FF2B5EF4-FFF2-40B4-BE49-F238E27FC236}">
                <a16:creationId xmlns:a16="http://schemas.microsoft.com/office/drawing/2014/main" id="{D1CC693E-E859-7038-8AB9-24CA7BDCDBE0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nb-NO" noProof="1"/>
              <a:t>Felles policyerklæring</a:t>
            </a:r>
          </a:p>
        </p:txBody>
      </p:sp>
      <p:pic>
        <p:nvPicPr>
          <p:cNvPr id="16" name="Plassholder for bilde 15">
            <a:extLst>
              <a:ext uri="{FF2B5EF4-FFF2-40B4-BE49-F238E27FC236}">
                <a16:creationId xmlns:a16="http://schemas.microsoft.com/office/drawing/2014/main" id="{08DC8BBB-2F6D-F521-18AA-2EF1A37D0D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7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3" b="93"/>
          <a:stretch>
            <a:fillRect/>
          </a:stretch>
        </p:blipFill>
        <p:spPr>
          <a:prstGeom prst="rect">
            <a:avLst/>
          </a:prstGeom>
          <a:solidFill>
            <a:prstClr val="white">
              <a:lumMod val="85000"/>
            </a:prstClr>
          </a:solidFill>
        </p:spPr>
      </p:pic>
      <p:sp>
        <p:nvSpPr>
          <p:cNvPr id="10" name="Plassholder for tekst 9">
            <a:extLst>
              <a:ext uri="{FF2B5EF4-FFF2-40B4-BE49-F238E27FC236}">
                <a16:creationId xmlns:a16="http://schemas.microsoft.com/office/drawing/2014/main" id="{9BD407E5-A498-86F5-BAB0-2EE8374220A2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/>
          <a:lstStyle/>
          <a:p>
            <a:r>
              <a:rPr lang="nb-NO" noProof="1"/>
              <a:t>NSUP Research Seed Fund 2026</a:t>
            </a:r>
          </a:p>
        </p:txBody>
      </p:sp>
      <p:pic>
        <p:nvPicPr>
          <p:cNvPr id="17" name="Bilde 16" descr="Logo: NSUP">
            <a:extLst>
              <a:ext uri="{FF2B5EF4-FFF2-40B4-BE49-F238E27FC236}">
                <a16:creationId xmlns:a16="http://schemas.microsoft.com/office/drawing/2014/main" id="{4E085DC4-BC93-139A-D8D8-5A2D325D1D6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81147" y="2722946"/>
            <a:ext cx="2428023" cy="24280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7080397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41E427-51F8-3FAB-A3E6-7763C6E85F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>
            <a:extLst>
              <a:ext uri="{FF2B5EF4-FFF2-40B4-BE49-F238E27FC236}">
                <a16:creationId xmlns:a16="http://schemas.microsoft.com/office/drawing/2014/main" id="{62BD2E3D-EB0A-C412-5782-9DD9AFA351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 sz="2000" noProof="1"/>
              <a:t>UiB og Arktis</a:t>
            </a:r>
          </a:p>
        </p:txBody>
      </p:sp>
      <p:pic>
        <p:nvPicPr>
          <p:cNvPr id="12" name="Plassholder for bilde 11">
            <a:extLst>
              <a:ext uri="{FF2B5EF4-FFF2-40B4-BE49-F238E27FC236}">
                <a16:creationId xmlns:a16="http://schemas.microsoft.com/office/drawing/2014/main" id="{5AEDCE42-879F-4B20-6E43-A8DD5B7DB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" r="53"/>
          <a:stretch/>
        </p:blipFill>
        <p:spPr>
          <a:prstGeom prst="rect">
            <a:avLst/>
          </a:prstGeom>
          <a:solidFill>
            <a:prstClr val="white">
              <a:lumMod val="85000"/>
            </a:prstClr>
          </a:solidFill>
        </p:spPr>
      </p:pic>
      <p:sp>
        <p:nvSpPr>
          <p:cNvPr id="6" name="Plassholder for tekst 5">
            <a:extLst>
              <a:ext uri="{FF2B5EF4-FFF2-40B4-BE49-F238E27FC236}">
                <a16:creationId xmlns:a16="http://schemas.microsoft.com/office/drawing/2014/main" id="{711D0456-E1B9-1A84-445A-720EE9BE231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nb-NO" noProof="1"/>
              <a:t>Politiske innspill</a:t>
            </a:r>
          </a:p>
        </p:txBody>
      </p:sp>
      <p:pic>
        <p:nvPicPr>
          <p:cNvPr id="14" name="Plassholder for bilde 13">
            <a:extLst>
              <a:ext uri="{FF2B5EF4-FFF2-40B4-BE49-F238E27FC236}">
                <a16:creationId xmlns:a16="http://schemas.microsoft.com/office/drawing/2014/main" id="{47DDDB3C-5943-6F10-6703-5C65E6CD5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" r="53"/>
          <a:stretch/>
        </p:blipFill>
        <p:spPr>
          <a:prstGeom prst="rect">
            <a:avLst/>
          </a:prstGeom>
          <a:solidFill>
            <a:prstClr val="white">
              <a:lumMod val="85000"/>
            </a:prstClr>
          </a:solidFill>
        </p:spPr>
      </p:pic>
      <p:sp>
        <p:nvSpPr>
          <p:cNvPr id="8" name="Plassholder for tekst 7">
            <a:extLst>
              <a:ext uri="{FF2B5EF4-FFF2-40B4-BE49-F238E27FC236}">
                <a16:creationId xmlns:a16="http://schemas.microsoft.com/office/drawing/2014/main" id="{91914916-B533-B428-CF7E-4344C7406551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nb-NO" noProof="1"/>
              <a:t>Formidling</a:t>
            </a:r>
          </a:p>
        </p:txBody>
      </p:sp>
      <p:pic>
        <p:nvPicPr>
          <p:cNvPr id="16" name="Plassholder for bilde 15">
            <a:extLst>
              <a:ext uri="{FF2B5EF4-FFF2-40B4-BE49-F238E27FC236}">
                <a16:creationId xmlns:a16="http://schemas.microsoft.com/office/drawing/2014/main" id="{281364F2-2C7C-2FB6-059B-4EAB0C6A2A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7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" r="53"/>
          <a:stretch/>
        </p:blipFill>
        <p:spPr>
          <a:prstGeom prst="rect">
            <a:avLst/>
          </a:prstGeom>
          <a:solidFill>
            <a:prstClr val="white">
              <a:lumMod val="85000"/>
            </a:prstClr>
          </a:solidFill>
        </p:spPr>
      </p:pic>
      <p:sp>
        <p:nvSpPr>
          <p:cNvPr id="10" name="Plassholder for tekst 9">
            <a:extLst>
              <a:ext uri="{FF2B5EF4-FFF2-40B4-BE49-F238E27FC236}">
                <a16:creationId xmlns:a16="http://schemas.microsoft.com/office/drawing/2014/main" id="{2BAFD3C8-0CF3-AF5D-3B1E-804A0E613D01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/>
          <a:lstStyle/>
          <a:p>
            <a:r>
              <a:rPr lang="nb-NO" noProof="1"/>
              <a:t>Utdanning og forskning</a:t>
            </a:r>
          </a:p>
        </p:txBody>
      </p:sp>
      <p:pic>
        <p:nvPicPr>
          <p:cNvPr id="17" name="Picture 6" descr="Logo: Artic Frontiers">
            <a:extLst>
              <a:ext uri="{FF2B5EF4-FFF2-40B4-BE49-F238E27FC236}">
                <a16:creationId xmlns:a16="http://schemas.microsoft.com/office/drawing/2014/main" id="{90DD06BA-8C45-555A-B7D7-034273DB9E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746" y="3524054"/>
            <a:ext cx="1775155" cy="519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Bilde 17" descr="Logo: UArctic">
            <a:extLst>
              <a:ext uri="{FF2B5EF4-FFF2-40B4-BE49-F238E27FC236}">
                <a16:creationId xmlns:a16="http://schemas.microsoft.com/office/drawing/2014/main" id="{A919CEF0-A9BE-67FC-C01A-0209BB64419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70053" y="3449861"/>
            <a:ext cx="2628596" cy="822093"/>
          </a:xfrm>
          <a:prstGeom prst="rect">
            <a:avLst/>
          </a:prstGeom>
        </p:spPr>
      </p:pic>
      <p:pic>
        <p:nvPicPr>
          <p:cNvPr id="19" name="Picture 12" descr="The Arctic Ocean 2050">
            <a:extLst>
              <a:ext uri="{FF2B5EF4-FFF2-40B4-BE49-F238E27FC236}">
                <a16:creationId xmlns:a16="http://schemas.microsoft.com/office/drawing/2014/main" id="{764C1F05-121C-DEAA-098C-1FEE220308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3147" y="3245601"/>
            <a:ext cx="2692107" cy="12306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38846213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B90380-E378-6729-B6CB-8E518804BD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>
            <a:extLst>
              <a:ext uri="{FF2B5EF4-FFF2-40B4-BE49-F238E27FC236}">
                <a16:creationId xmlns:a16="http://schemas.microsoft.com/office/drawing/2014/main" id="{CFD7F480-62D8-6B3D-C148-7639A71F98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 sz="2000" noProof="1"/>
              <a:t>CHARM-EU</a:t>
            </a:r>
          </a:p>
        </p:txBody>
      </p:sp>
      <p:sp>
        <p:nvSpPr>
          <p:cNvPr id="24" name="Plassholder for tekst 23">
            <a:extLst>
              <a:ext uri="{FF2B5EF4-FFF2-40B4-BE49-F238E27FC236}">
                <a16:creationId xmlns:a16="http://schemas.microsoft.com/office/drawing/2014/main" id="{1B4ED526-9C9B-0269-5387-A977CF738C5D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774885" y="3290788"/>
            <a:ext cx="3412130" cy="1319991"/>
          </a:xfrm>
        </p:spPr>
        <p:txBody>
          <a:bodyPr/>
          <a:lstStyle/>
          <a:p>
            <a:r>
              <a:rPr lang="nb-NO" noProof="1"/>
              <a:t>Europeisk universitetsallianse</a:t>
            </a:r>
          </a:p>
        </p:txBody>
      </p:sp>
      <p:sp>
        <p:nvSpPr>
          <p:cNvPr id="25" name="Plassholder for tekst 24">
            <a:extLst>
              <a:ext uri="{FF2B5EF4-FFF2-40B4-BE49-F238E27FC236}">
                <a16:creationId xmlns:a16="http://schemas.microsoft.com/office/drawing/2014/main" id="{7C185DB1-C68B-236A-9B12-96864188A1AF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4754452" y="3292514"/>
            <a:ext cx="3412130" cy="1319991"/>
          </a:xfrm>
        </p:spPr>
        <p:txBody>
          <a:bodyPr/>
          <a:lstStyle/>
          <a:p>
            <a:r>
              <a:rPr lang="nb-NO" noProof="1"/>
              <a:t>9 partnere, noen av Europas sterkeste universiteter</a:t>
            </a:r>
          </a:p>
        </p:txBody>
      </p:sp>
      <p:pic>
        <p:nvPicPr>
          <p:cNvPr id="18" name="Picture 2" descr="Logo: Charm-EU">
            <a:extLst>
              <a:ext uri="{FF2B5EF4-FFF2-40B4-BE49-F238E27FC236}">
                <a16:creationId xmlns:a16="http://schemas.microsoft.com/office/drawing/2014/main" id="{DA21CA1D-26C3-36EC-161B-C62623FCE0E8}"/>
              </a:ext>
            </a:extLst>
          </p:cNvPr>
          <p:cNvPicPr>
            <a:picLocks noGrp="1" noChangeAspect="1" noChangeArrowheads="1"/>
          </p:cNvPicPr>
          <p:nvPr>
            <p:ph type="pic" sz="quarter" idx="14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063" b="16063"/>
          <a:stretch/>
        </p:blipFill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Plassholder for tekst 20">
            <a:extLst>
              <a:ext uri="{FF2B5EF4-FFF2-40B4-BE49-F238E27FC236}">
                <a16:creationId xmlns:a16="http://schemas.microsoft.com/office/drawing/2014/main" id="{7D908C25-C702-D197-316E-8F3C82B7AB7D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endParaRPr lang="nb-NO" noProof="1"/>
          </a:p>
        </p:txBody>
      </p:sp>
      <p:sp>
        <p:nvSpPr>
          <p:cNvPr id="23" name="Plassholder for tekst 22">
            <a:extLst>
              <a:ext uri="{FF2B5EF4-FFF2-40B4-BE49-F238E27FC236}">
                <a16:creationId xmlns:a16="http://schemas.microsoft.com/office/drawing/2014/main" id="{AD98AC71-C608-D22F-E662-C4B5C21C659F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/>
          <a:lstStyle/>
          <a:p>
            <a:endParaRPr lang="nb-NO" noProof="1"/>
          </a:p>
        </p:txBody>
      </p:sp>
      <p:pic>
        <p:nvPicPr>
          <p:cNvPr id="27" name="Picture 10">
            <a:extLst>
              <a:ext uri="{FF2B5EF4-FFF2-40B4-BE49-F238E27FC236}">
                <a16:creationId xmlns:a16="http://schemas.microsoft.com/office/drawing/2014/main" id="{C337CBCF-C44F-FED1-F9BC-199CA54EAA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" r="53"/>
          <a:stretch/>
        </p:blipFill>
        <p:spPr>
          <a:xfrm>
            <a:off x="3087767" y="971551"/>
            <a:ext cx="2851189" cy="1934612"/>
          </a:xfrm>
          <a:prstGeom prst="rect">
            <a:avLst/>
          </a:prstGeom>
          <a:ln>
            <a:noFill/>
          </a:ln>
          <a:effectLst/>
        </p:spPr>
      </p:pic>
      <p:pic>
        <p:nvPicPr>
          <p:cNvPr id="30" name="Picture 5" descr="Kart som viser samarbeidsuniversitetene: University of Barcelona, Trinity College Dublin, Utrecht University, Eötvös Loránd University, University of Montpellier, Åbo Akademi University, University of Würzburg, Ruhr West University of Applied Sciences og University of Bergen. ">
            <a:extLst>
              <a:ext uri="{FF2B5EF4-FFF2-40B4-BE49-F238E27FC236}">
                <a16:creationId xmlns:a16="http://schemas.microsoft.com/office/drawing/2014/main" id="{064E4DBF-6F7E-49DF-968B-FAB2174108D5}"/>
              </a:ext>
            </a:extLst>
          </p:cNvPr>
          <p:cNvPicPr>
            <a:picLocks noGrp="1" noChangeAspect="1" noChangeArrowheads="1"/>
          </p:cNvPicPr>
          <p:nvPr>
            <p:ph type="pic" sz="quarter" idx="17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" r="53"/>
          <a:stretch/>
        </p:blipFill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07155379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tel 9">
            <a:extLst>
              <a:ext uri="{FF2B5EF4-FFF2-40B4-BE49-F238E27FC236}">
                <a16:creationId xmlns:a16="http://schemas.microsoft.com/office/drawing/2014/main" id="{8B4C2FE5-D1DB-B9B0-58EF-3ED7DBF2B5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 cap="none" noProof="1"/>
              <a:t>Universitetsalliansen CHARM-EU</a:t>
            </a:r>
          </a:p>
        </p:txBody>
      </p:sp>
      <p:sp>
        <p:nvSpPr>
          <p:cNvPr id="2" name="Plassholder for tekst 1">
            <a:extLst>
              <a:ext uri="{FF2B5EF4-FFF2-40B4-BE49-F238E27FC236}">
                <a16:creationId xmlns:a16="http://schemas.microsoft.com/office/drawing/2014/main" id="{7B778474-812B-B700-EFF3-1159F88E35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nb-NO" noProof="1"/>
          </a:p>
        </p:txBody>
      </p:sp>
      <p:sp>
        <p:nvSpPr>
          <p:cNvPr id="12" name="Plassholder for tekst 11">
            <a:extLst>
              <a:ext uri="{FF2B5EF4-FFF2-40B4-BE49-F238E27FC236}">
                <a16:creationId xmlns:a16="http://schemas.microsoft.com/office/drawing/2014/main" id="{D1BAA0D9-9A7B-FA37-F68D-25311D75500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 marL="218429" indent="-214313">
              <a:lnSpc>
                <a:spcPct val="120000"/>
              </a:lnSpc>
              <a:spcBef>
                <a:spcPts val="442"/>
              </a:spcBef>
              <a:spcAft>
                <a:spcPts val="614"/>
              </a:spcAft>
              <a:tabLst>
                <a:tab pos="182810" algn="l"/>
                <a:tab pos="183026" algn="l"/>
              </a:tabLst>
            </a:pPr>
            <a:r>
              <a:rPr lang="nb-NO" sz="1800" noProof="1">
                <a:solidFill>
                  <a:srgbClr val="012050"/>
                </a:solidFill>
                <a:latin typeface="Calibri"/>
                <a:cs typeface="Calibri"/>
              </a:rPr>
              <a:t>En allianse innen </a:t>
            </a:r>
            <a:r>
              <a:rPr lang="en-US" sz="1800">
                <a:cs typeface="Calibri"/>
              </a:rPr>
              <a:t>European Universities Initiative</a:t>
            </a:r>
          </a:p>
          <a:p>
            <a:pPr marL="218429" indent="-214313">
              <a:lnSpc>
                <a:spcPct val="120000"/>
              </a:lnSpc>
              <a:spcBef>
                <a:spcPts val="442"/>
              </a:spcBef>
              <a:spcAft>
                <a:spcPts val="614"/>
              </a:spcAft>
              <a:tabLst>
                <a:tab pos="182810" algn="l"/>
                <a:tab pos="183026" algn="l"/>
              </a:tabLst>
            </a:pPr>
            <a:r>
              <a:rPr lang="nb-NO" sz="1800" noProof="1">
                <a:solidFill>
                  <a:srgbClr val="012050"/>
                </a:solidFill>
                <a:latin typeface="Calibri"/>
                <a:cs typeface="Calibri"/>
              </a:rPr>
              <a:t>Etablert i 2019</a:t>
            </a:r>
          </a:p>
        </p:txBody>
      </p:sp>
      <p:sp>
        <p:nvSpPr>
          <p:cNvPr id="3" name="Plassholder for tekst 12">
            <a:extLst>
              <a:ext uri="{FF2B5EF4-FFF2-40B4-BE49-F238E27FC236}">
                <a16:creationId xmlns:a16="http://schemas.microsoft.com/office/drawing/2014/main" id="{44A4E7D8-342A-85DA-9B8F-571E5AB65C6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146813" y="1248458"/>
            <a:ext cx="807503" cy="431071"/>
          </a:xfrm>
        </p:spPr>
        <p:txBody>
          <a:bodyPr/>
          <a:lstStyle/>
          <a:p>
            <a:r>
              <a:rPr lang="nb-NO" sz="1200" noProof="1"/>
              <a:t>Universitetet</a:t>
            </a:r>
            <a:br>
              <a:rPr lang="nb-NO" sz="1200" noProof="1"/>
            </a:br>
            <a:r>
              <a:rPr lang="nb-NO" sz="1200" noProof="1"/>
              <a:t>i Bergen</a:t>
            </a:r>
          </a:p>
        </p:txBody>
      </p:sp>
      <p:sp>
        <p:nvSpPr>
          <p:cNvPr id="4" name="Plassholder for tekst 13">
            <a:extLst>
              <a:ext uri="{FF2B5EF4-FFF2-40B4-BE49-F238E27FC236}">
                <a16:creationId xmlns:a16="http://schemas.microsoft.com/office/drawing/2014/main" id="{CB3ED1C9-717C-7916-A4B0-085275BBC778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287574" y="845821"/>
            <a:ext cx="809637" cy="431071"/>
          </a:xfrm>
        </p:spPr>
        <p:txBody>
          <a:bodyPr/>
          <a:lstStyle/>
          <a:p>
            <a:r>
              <a:rPr lang="nb-NO" sz="1200" noProof="1"/>
              <a:t>University of Barcelona </a:t>
            </a:r>
            <a:br>
              <a:rPr lang="nb-NO" sz="1200" noProof="1"/>
            </a:br>
            <a:r>
              <a:rPr lang="nb-NO" sz="1200" noProof="1"/>
              <a:t>(Spania)</a:t>
            </a:r>
          </a:p>
        </p:txBody>
      </p:sp>
      <p:sp>
        <p:nvSpPr>
          <p:cNvPr id="5" name="Plassholder for tekst 14">
            <a:extLst>
              <a:ext uri="{FF2B5EF4-FFF2-40B4-BE49-F238E27FC236}">
                <a16:creationId xmlns:a16="http://schemas.microsoft.com/office/drawing/2014/main" id="{623AD34B-D7E8-07B3-4E66-3B6F5E521BB8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430469" y="1079003"/>
            <a:ext cx="807503" cy="697180"/>
          </a:xfrm>
        </p:spPr>
        <p:txBody>
          <a:bodyPr/>
          <a:lstStyle/>
          <a:p>
            <a:r>
              <a:rPr lang="nb-NO" sz="1200" noProof="1">
                <a:latin typeface="Calibri"/>
                <a:cs typeface="Calibri"/>
              </a:rPr>
              <a:t>Trinity College </a:t>
            </a:r>
            <a:br>
              <a:rPr lang="nb-NO" sz="1200" noProof="1">
                <a:latin typeface="Calibri"/>
                <a:cs typeface="Calibri"/>
              </a:rPr>
            </a:br>
            <a:r>
              <a:rPr lang="nb-NO" sz="1200" noProof="1">
                <a:latin typeface="Calibri"/>
                <a:cs typeface="Calibri"/>
              </a:rPr>
              <a:t>Dublin </a:t>
            </a:r>
            <a:br>
              <a:rPr lang="nb-NO" sz="1200" noProof="1">
                <a:latin typeface="Calibri"/>
                <a:cs typeface="Calibri"/>
              </a:rPr>
            </a:br>
            <a:r>
              <a:rPr lang="nb-NO" sz="1200" noProof="1">
                <a:latin typeface="Calibri"/>
                <a:cs typeface="Calibri"/>
              </a:rPr>
              <a:t>(Irland)</a:t>
            </a:r>
            <a:endParaRPr lang="nb-NO" sz="1200" noProof="1"/>
          </a:p>
        </p:txBody>
      </p:sp>
      <p:sp>
        <p:nvSpPr>
          <p:cNvPr id="6" name="Plassholder for tekst 15">
            <a:extLst>
              <a:ext uri="{FF2B5EF4-FFF2-40B4-BE49-F238E27FC236}">
                <a16:creationId xmlns:a16="http://schemas.microsoft.com/office/drawing/2014/main" id="{9CA055A4-1FD3-2B91-BB5E-9FFA26CED332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7015736" y="2297703"/>
            <a:ext cx="935117" cy="431071"/>
          </a:xfrm>
        </p:spPr>
        <p:txBody>
          <a:bodyPr/>
          <a:lstStyle/>
          <a:p>
            <a:r>
              <a:rPr lang="nb-NO" sz="1200" noProof="1">
                <a:latin typeface="Calibri"/>
                <a:cs typeface="Calibri"/>
              </a:rPr>
              <a:t>Utrecht University (Nederland)</a:t>
            </a:r>
            <a:endParaRPr lang="nb-NO" sz="1200" noProof="1"/>
          </a:p>
        </p:txBody>
      </p:sp>
      <p:sp>
        <p:nvSpPr>
          <p:cNvPr id="7" name="Plassholder for tekst 16">
            <a:extLst>
              <a:ext uri="{FF2B5EF4-FFF2-40B4-BE49-F238E27FC236}">
                <a16:creationId xmlns:a16="http://schemas.microsoft.com/office/drawing/2014/main" id="{FCBE5A3F-37A2-745F-584E-5BBA9C87C816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612618" y="2314024"/>
            <a:ext cx="710244" cy="431071"/>
          </a:xfrm>
        </p:spPr>
        <p:txBody>
          <a:bodyPr/>
          <a:lstStyle/>
          <a:p>
            <a:r>
              <a:rPr lang="nb-NO" sz="1200" noProof="1">
                <a:latin typeface="Calibri"/>
                <a:cs typeface="Calibri"/>
              </a:rPr>
              <a:t>Würzburg University (Tyskland)</a:t>
            </a:r>
            <a:endParaRPr lang="nb-NO" sz="1200" noProof="1"/>
          </a:p>
        </p:txBody>
      </p:sp>
      <p:sp>
        <p:nvSpPr>
          <p:cNvPr id="8" name="Plassholder for tekst 17">
            <a:extLst>
              <a:ext uri="{FF2B5EF4-FFF2-40B4-BE49-F238E27FC236}">
                <a16:creationId xmlns:a16="http://schemas.microsoft.com/office/drawing/2014/main" id="{78C42DEF-9CA1-5FC4-3E1F-6243AD2CAECD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3743062" y="3463971"/>
            <a:ext cx="807503" cy="431071"/>
          </a:xfrm>
        </p:spPr>
        <p:txBody>
          <a:bodyPr/>
          <a:lstStyle/>
          <a:p>
            <a:r>
              <a:rPr lang="nb-NO" sz="1200" noProof="1">
                <a:latin typeface="Calibri"/>
                <a:cs typeface="Calibri"/>
              </a:rPr>
              <a:t>Åbo Akademi (Finland)</a:t>
            </a:r>
            <a:endParaRPr lang="nb-NO" sz="1200" noProof="1"/>
          </a:p>
        </p:txBody>
      </p:sp>
      <p:sp>
        <p:nvSpPr>
          <p:cNvPr id="9" name="Plassholder for tekst 18">
            <a:extLst>
              <a:ext uri="{FF2B5EF4-FFF2-40B4-BE49-F238E27FC236}">
                <a16:creationId xmlns:a16="http://schemas.microsoft.com/office/drawing/2014/main" id="{4B09C2EF-F12E-8F73-C394-C39D9DE4101C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6834221" y="3463971"/>
            <a:ext cx="807503" cy="431071"/>
          </a:xfrm>
        </p:spPr>
        <p:txBody>
          <a:bodyPr/>
          <a:lstStyle/>
          <a:p>
            <a:r>
              <a:rPr lang="nb-NO" sz="1200" noProof="1">
                <a:latin typeface="Calibri"/>
                <a:cs typeface="Calibri"/>
              </a:rPr>
              <a:t>Eötvös Loránd University </a:t>
            </a:r>
            <a:br>
              <a:rPr lang="nb-NO" sz="1200" noProof="1">
                <a:latin typeface="Calibri"/>
                <a:cs typeface="Calibri"/>
              </a:rPr>
            </a:br>
            <a:r>
              <a:rPr lang="nb-NO" sz="1200" noProof="1">
                <a:latin typeface="Calibri"/>
                <a:cs typeface="Calibri"/>
              </a:rPr>
              <a:t>(Ungarn)</a:t>
            </a:r>
            <a:endParaRPr lang="nb-NO" sz="1200" noProof="1"/>
          </a:p>
        </p:txBody>
      </p:sp>
      <p:sp>
        <p:nvSpPr>
          <p:cNvPr id="11" name="Plassholder for tekst 19">
            <a:extLst>
              <a:ext uri="{FF2B5EF4-FFF2-40B4-BE49-F238E27FC236}">
                <a16:creationId xmlns:a16="http://schemas.microsoft.com/office/drawing/2014/main" id="{B2FA5916-9D5B-DB79-EE1C-A36F5B6D6599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5900006" y="4328525"/>
            <a:ext cx="879798" cy="431071"/>
          </a:xfrm>
        </p:spPr>
        <p:txBody>
          <a:bodyPr/>
          <a:lstStyle/>
          <a:p>
            <a:r>
              <a:rPr lang="nb-NO" sz="1200" noProof="1">
                <a:latin typeface="Calibri"/>
                <a:cs typeface="Calibri"/>
              </a:rPr>
              <a:t>University of Montpellier </a:t>
            </a:r>
            <a:br>
              <a:rPr lang="nb-NO" sz="1200" noProof="1">
                <a:latin typeface="Calibri"/>
                <a:cs typeface="Calibri"/>
              </a:rPr>
            </a:br>
            <a:r>
              <a:rPr lang="nb-NO" sz="1200" noProof="1">
                <a:latin typeface="Calibri"/>
                <a:cs typeface="Calibri"/>
              </a:rPr>
              <a:t>(Frankrike)</a:t>
            </a:r>
            <a:endParaRPr lang="nb-NO" sz="1200" noProof="1"/>
          </a:p>
        </p:txBody>
      </p:sp>
      <p:sp>
        <p:nvSpPr>
          <p:cNvPr id="22" name="Plassholder for tekst 20">
            <a:extLst>
              <a:ext uri="{FF2B5EF4-FFF2-40B4-BE49-F238E27FC236}">
                <a16:creationId xmlns:a16="http://schemas.microsoft.com/office/drawing/2014/main" id="{C952B3C9-69DF-96D8-C980-E5BD18C3240D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4728088" y="4303586"/>
            <a:ext cx="813794" cy="431071"/>
          </a:xfrm>
        </p:spPr>
        <p:txBody>
          <a:bodyPr/>
          <a:lstStyle/>
          <a:p>
            <a:r>
              <a:rPr lang="nb-NO" sz="1200" noProof="1">
                <a:latin typeface="Calibri"/>
                <a:cs typeface="Calibri"/>
              </a:rPr>
              <a:t>Hochschule Ruhr West </a:t>
            </a:r>
            <a:br>
              <a:rPr lang="nb-NO" sz="1200" noProof="1">
                <a:latin typeface="Calibri"/>
                <a:cs typeface="Calibri"/>
              </a:rPr>
            </a:br>
            <a:r>
              <a:rPr lang="nb-NO" sz="1200" noProof="1">
                <a:latin typeface="Calibri"/>
                <a:cs typeface="Calibri"/>
              </a:rPr>
              <a:t>(Tyskland) </a:t>
            </a:r>
            <a:endParaRPr lang="nb-NO" sz="1200" noProof="1"/>
          </a:p>
        </p:txBody>
      </p:sp>
      <p:pic>
        <p:nvPicPr>
          <p:cNvPr id="23" name="Graphic 27" descr="Charm-EU logo">
            <a:extLst>
              <a:ext uri="{FF2B5EF4-FFF2-40B4-BE49-F238E27FC236}">
                <a16:creationId xmlns:a16="http://schemas.microsoft.com/office/drawing/2014/main" id="{B53C2120-9731-66DD-88D9-731538C36919}"/>
              </a:ext>
            </a:extLst>
          </p:cNvPr>
          <p:cNvPicPr>
            <a:picLocks noGrp="1" noChangeAspect="1"/>
          </p:cNvPicPr>
          <p:nvPr>
            <p:ph sz="quarter" idx="23"/>
          </p:nvPr>
        </p:nvPicPr>
        <p:blipFill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134985" y="2513240"/>
            <a:ext cx="1225550" cy="7810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1209935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CFA8DC-BADD-9EAF-C66E-C29F9745DF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>
            <a:extLst>
              <a:ext uri="{FF2B5EF4-FFF2-40B4-BE49-F238E27FC236}">
                <a16:creationId xmlns:a16="http://schemas.microsoft.com/office/drawing/2014/main" id="{19FEB0D9-C236-B041-987F-99B056F478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 noProof="1"/>
              <a:t>Coimbra Group</a:t>
            </a:r>
          </a:p>
        </p:txBody>
      </p:sp>
      <p:sp>
        <p:nvSpPr>
          <p:cNvPr id="3" name="Plassholder for tekst 2">
            <a:extLst>
              <a:ext uri="{FF2B5EF4-FFF2-40B4-BE49-F238E27FC236}">
                <a16:creationId xmlns:a16="http://schemas.microsoft.com/office/drawing/2014/main" id="{243F29D4-B851-C12E-2D8C-9D34BB91C7D9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796320" y="3381153"/>
            <a:ext cx="3412130" cy="1084483"/>
          </a:xfrm>
        </p:spPr>
        <p:txBody>
          <a:bodyPr/>
          <a:lstStyle/>
          <a:p>
            <a:r>
              <a:rPr lang="nb-NO" noProof="1"/>
              <a:t>Sterkt engasjement fra UiB i ledelsen</a:t>
            </a:r>
          </a:p>
        </p:txBody>
      </p:sp>
      <p:pic>
        <p:nvPicPr>
          <p:cNvPr id="13" name="Plassholder for bilde 12" descr="Utsnitt av europakart som viser plasseringen til de ulike universitetene i gruppen.">
            <a:extLst>
              <a:ext uri="{FF2B5EF4-FFF2-40B4-BE49-F238E27FC236}">
                <a16:creationId xmlns:a16="http://schemas.microsoft.com/office/drawing/2014/main" id="{79B24DD8-3424-15D4-07C8-464D9939F2C5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" r="53"/>
          <a:stretch/>
        </p:blipFill>
        <p:spPr>
          <a:prstGeom prst="rect">
            <a:avLst/>
          </a:prstGeom>
          <a:solidFill>
            <a:prstClr val="white">
              <a:lumMod val="85000"/>
            </a:prstClr>
          </a:solidFill>
        </p:spPr>
      </p:pic>
      <p:sp>
        <p:nvSpPr>
          <p:cNvPr id="6" name="Plassholder for tekst 5">
            <a:extLst>
              <a:ext uri="{FF2B5EF4-FFF2-40B4-BE49-F238E27FC236}">
                <a16:creationId xmlns:a16="http://schemas.microsoft.com/office/drawing/2014/main" id="{2AEE2006-1867-987A-570F-242D938E283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nb-NO" noProof="1"/>
              <a:t>42 universiteter i 22 europeiske land</a:t>
            </a:r>
          </a:p>
        </p:txBody>
      </p:sp>
      <p:pic>
        <p:nvPicPr>
          <p:cNvPr id="15" name="Plassholder for bilde 14">
            <a:extLst>
              <a:ext uri="{FF2B5EF4-FFF2-40B4-BE49-F238E27FC236}">
                <a16:creationId xmlns:a16="http://schemas.microsoft.com/office/drawing/2014/main" id="{470746FD-8707-B46B-7E75-508CB1B826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002" b="12002"/>
          <a:stretch/>
        </p:blipFill>
        <p:spPr>
          <a:prstGeom prst="rect">
            <a:avLst/>
          </a:prstGeom>
          <a:solidFill>
            <a:prstClr val="white">
              <a:lumMod val="85000"/>
            </a:prstClr>
          </a:solidFill>
        </p:spPr>
      </p:pic>
      <p:sp>
        <p:nvSpPr>
          <p:cNvPr id="8" name="Plassholder for tekst 7">
            <a:extLst>
              <a:ext uri="{FF2B5EF4-FFF2-40B4-BE49-F238E27FC236}">
                <a16:creationId xmlns:a16="http://schemas.microsoft.com/office/drawing/2014/main" id="{A74DCA63-AED9-88B6-DC96-8E0A9C4F9D30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nb-NO" noProof="1"/>
              <a:t>Innflytelsesrikt nettverk som former europeisk politikk</a:t>
            </a:r>
          </a:p>
        </p:txBody>
      </p:sp>
      <p:pic>
        <p:nvPicPr>
          <p:cNvPr id="17" name="Plassholder for bilde 16">
            <a:extLst>
              <a:ext uri="{FF2B5EF4-FFF2-40B4-BE49-F238E27FC236}">
                <a16:creationId xmlns:a16="http://schemas.microsoft.com/office/drawing/2014/main" id="{17DA4F12-A0C6-814D-B0F0-51FEC5C32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7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067" b="14067"/>
          <a:stretch>
            <a:fillRect/>
          </a:stretch>
        </p:blipFill>
        <p:spPr>
          <a:prstGeom prst="rect">
            <a:avLst/>
          </a:prstGeom>
          <a:solidFill>
            <a:prstClr val="white">
              <a:lumMod val="85000"/>
            </a:prstClr>
          </a:solidFill>
        </p:spPr>
      </p:pic>
      <p:sp>
        <p:nvSpPr>
          <p:cNvPr id="10" name="Plassholder for tekst 9">
            <a:extLst>
              <a:ext uri="{FF2B5EF4-FFF2-40B4-BE49-F238E27FC236}">
                <a16:creationId xmlns:a16="http://schemas.microsoft.com/office/drawing/2014/main" id="{6964902E-42D3-CD85-D105-3C78849B79FE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/>
          <a:lstStyle/>
          <a:p>
            <a:r>
              <a:rPr lang="nb-NO" noProof="1"/>
              <a:t>12 arbeidsgrupper delt etter tema og sektor</a:t>
            </a:r>
          </a:p>
        </p:txBody>
      </p:sp>
      <p:sp>
        <p:nvSpPr>
          <p:cNvPr id="11" name="Freeform 5">
            <a:extLst>
              <a:ext uri="{FF2B5EF4-FFF2-40B4-BE49-F238E27FC236}">
                <a16:creationId xmlns:a16="http://schemas.microsoft.com/office/drawing/2014/main" id="{6047F15F-7D39-F2B5-5008-36A92CE4AB47}"/>
              </a:ext>
            </a:extLst>
          </p:cNvPr>
          <p:cNvSpPr/>
          <p:nvPr/>
        </p:nvSpPr>
        <p:spPr>
          <a:xfrm>
            <a:off x="6134248" y="3031893"/>
            <a:ext cx="1667969" cy="2125528"/>
          </a:xfrm>
          <a:custGeom>
            <a:avLst/>
            <a:gdLst/>
            <a:ahLst/>
            <a:cxnLst/>
            <a:rect l="l" t="t" r="r" b="b"/>
            <a:pathLst>
              <a:path w="2658679" h="3328887">
                <a:moveTo>
                  <a:pt x="0" y="0"/>
                </a:moveTo>
                <a:lnTo>
                  <a:pt x="2658679" y="0"/>
                </a:lnTo>
                <a:lnTo>
                  <a:pt x="2658679" y="3328887"/>
                </a:lnTo>
                <a:lnTo>
                  <a:pt x="0" y="3328887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nb-NO" noProof="1"/>
          </a:p>
        </p:txBody>
      </p:sp>
    </p:spTree>
    <p:extLst>
      <p:ext uri="{BB962C8B-B14F-4D97-AF65-F5344CB8AC3E}">
        <p14:creationId xmlns:p14="http://schemas.microsoft.com/office/powerpoint/2010/main" val="703159640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tel 14">
            <a:extLst>
              <a:ext uri="{FF2B5EF4-FFF2-40B4-BE49-F238E27FC236}">
                <a16:creationId xmlns:a16="http://schemas.microsoft.com/office/drawing/2014/main" id="{F213D7AB-17A1-5183-D385-54CF84F1CC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 noProof="1"/>
              <a:t>Partnere </a:t>
            </a:r>
          </a:p>
        </p:txBody>
      </p:sp>
      <p:sp>
        <p:nvSpPr>
          <p:cNvPr id="2" name="Plassholder for tekst 1">
            <a:extLst>
              <a:ext uri="{FF2B5EF4-FFF2-40B4-BE49-F238E27FC236}">
                <a16:creationId xmlns:a16="http://schemas.microsoft.com/office/drawing/2014/main" id="{C08665DC-5FC5-1A09-EDDD-55240AADB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nb-NO" noProof="1"/>
          </a:p>
        </p:txBody>
      </p:sp>
      <p:pic>
        <p:nvPicPr>
          <p:cNvPr id="20" name="Picture 14" descr="Logo til Makerere University">
            <a:extLst>
              <a:ext uri="{FF2B5EF4-FFF2-40B4-BE49-F238E27FC236}">
                <a16:creationId xmlns:a16="http://schemas.microsoft.com/office/drawing/2014/main" id="{372D949A-2E51-1E8A-D835-EC0DB7B5441C}"/>
              </a:ext>
            </a:extLst>
          </p:cNvPr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991828" y="1403350"/>
            <a:ext cx="1496144" cy="1276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lassholder for innhold 20" descr="Logo til University of Washington">
            <a:extLst>
              <a:ext uri="{FF2B5EF4-FFF2-40B4-BE49-F238E27FC236}">
                <a16:creationId xmlns:a16="http://schemas.microsoft.com/office/drawing/2014/main" id="{FBB7BB17-2648-6A2F-9763-1C6FC89D2CC8}"/>
              </a:ext>
            </a:extLst>
          </p:cNvPr>
          <p:cNvPicPr>
            <a:picLocks noGrp="1" noChangeAspect="1"/>
          </p:cNvPicPr>
          <p:nvPr>
            <p:ph sz="quarter" idx="14"/>
          </p:nvPr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29025" y="1577622"/>
            <a:ext cx="1885950" cy="927806"/>
          </a:xfrm>
          <a:prstGeom prst="rect">
            <a:avLst/>
          </a:prstGeom>
        </p:spPr>
      </p:pic>
      <p:pic>
        <p:nvPicPr>
          <p:cNvPr id="22" name="Plassholder for innhold 21" descr="Logo til Berkeley University of California">
            <a:extLst>
              <a:ext uri="{FF2B5EF4-FFF2-40B4-BE49-F238E27FC236}">
                <a16:creationId xmlns:a16="http://schemas.microsoft.com/office/drawing/2014/main" id="{170BDFDB-BBAE-F740-3038-4F6E1C9A4E4A}"/>
              </a:ext>
            </a:extLst>
          </p:cNvPr>
          <p:cNvPicPr>
            <a:picLocks noGrp="1" noChangeAspect="1"/>
          </p:cNvPicPr>
          <p:nvPr>
            <p:ph sz="quarter" idx="15"/>
          </p:nvPr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61125" y="1511102"/>
            <a:ext cx="1885950" cy="10608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2145611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lassholder for bilde 9" descr="Studenter på Fløyen med bergensdalen i bakgrunnen. Fotograf: Eivind Senneset">
            <a:extLst>
              <a:ext uri="{FF2B5EF4-FFF2-40B4-BE49-F238E27FC236}">
                <a16:creationId xmlns:a16="http://schemas.microsoft.com/office/drawing/2014/main" id="{7624AB63-8B91-5227-8A8F-CB3623718EF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-410340"/>
            <a:ext cx="9143999" cy="6096000"/>
          </a:xfrm>
          <a:prstGeom prst="rect">
            <a:avLst/>
          </a:prstGeom>
          <a:noFill/>
        </p:spPr>
      </p:pic>
      <p:sp>
        <p:nvSpPr>
          <p:cNvPr id="2" name="Tittel 1">
            <a:extLst>
              <a:ext uri="{FF2B5EF4-FFF2-40B4-BE49-F238E27FC236}">
                <a16:creationId xmlns:a16="http://schemas.microsoft.com/office/drawing/2014/main" id="{13735F16-9D83-5476-975D-5295B723EB53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710403" y="-790987"/>
            <a:ext cx="8280174" cy="446247"/>
          </a:xfrm>
        </p:spPr>
        <p:txBody>
          <a:bodyPr/>
          <a:lstStyle/>
          <a:p>
            <a:r>
              <a:rPr lang="nb-NO" noProof="1"/>
              <a:t>Illustrasjonsbilde. Studenter på Fløyen med Bergensdalen i bakgrunnen.</a:t>
            </a:r>
          </a:p>
        </p:txBody>
      </p:sp>
    </p:spTree>
    <p:extLst>
      <p:ext uri="{BB962C8B-B14F-4D97-AF65-F5344CB8AC3E}">
        <p14:creationId xmlns:p14="http://schemas.microsoft.com/office/powerpoint/2010/main" val="2231271790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9ED818-A0D8-969D-2358-B8DF1AD0FC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lassholder for bilde 9" descr="Studenter ved en dam i Nygårdsparken. Fotograf: Eivind Senneset">
            <a:extLst>
              <a:ext uri="{FF2B5EF4-FFF2-40B4-BE49-F238E27FC236}">
                <a16:creationId xmlns:a16="http://schemas.microsoft.com/office/drawing/2014/main" id="{934DD14B-99CF-288D-D22F-A5A6563E73C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-410340"/>
            <a:ext cx="9143999" cy="6095999"/>
          </a:xfrm>
          <a:prstGeom prst="rect">
            <a:avLst/>
          </a:prstGeom>
          <a:noFill/>
        </p:spPr>
      </p:pic>
      <p:sp>
        <p:nvSpPr>
          <p:cNvPr id="2" name="Tittel 1">
            <a:extLst>
              <a:ext uri="{FF2B5EF4-FFF2-40B4-BE49-F238E27FC236}">
                <a16:creationId xmlns:a16="http://schemas.microsoft.com/office/drawing/2014/main" id="{8599360E-0CEB-26E8-36A2-75B11740A8B4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790182" y="-784851"/>
            <a:ext cx="7886700" cy="446247"/>
          </a:xfrm>
        </p:spPr>
        <p:txBody>
          <a:bodyPr/>
          <a:lstStyle/>
          <a:p>
            <a:r>
              <a:rPr lang="nb-NO" noProof="1"/>
              <a:t>Illustrasjonsbilde. Studenter ved en dam i Nygårdsparken. </a:t>
            </a:r>
          </a:p>
        </p:txBody>
      </p:sp>
    </p:spTree>
    <p:extLst>
      <p:ext uri="{BB962C8B-B14F-4D97-AF65-F5344CB8AC3E}">
        <p14:creationId xmlns:p14="http://schemas.microsoft.com/office/powerpoint/2010/main" val="2527904766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lassholder for bilde 12" descr="Et illustrasjonsbilde som viser hav og bølger.">
            <a:extLst>
              <a:ext uri="{FF2B5EF4-FFF2-40B4-BE49-F238E27FC236}">
                <a16:creationId xmlns:a16="http://schemas.microsoft.com/office/drawing/2014/main" id="{E8E81734-C99B-98DF-4166-D7CBB2AE95A8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7" b="7"/>
          <a:stretch/>
        </p:blipFill>
        <p:spPr/>
      </p:pic>
      <p:sp>
        <p:nvSpPr>
          <p:cNvPr id="2" name="Plassholder for tekst 1">
            <a:extLst>
              <a:ext uri="{FF2B5EF4-FFF2-40B4-BE49-F238E27FC236}">
                <a16:creationId xmlns:a16="http://schemas.microsoft.com/office/drawing/2014/main" id="{7F6FB8A1-17BB-97EA-B3D7-CE7B65A8A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0" y="1209"/>
            <a:ext cx="9144000" cy="5142291"/>
          </a:xfrm>
        </p:spPr>
        <p:txBody>
          <a:bodyPr/>
          <a:lstStyle/>
          <a:p>
            <a:endParaRPr lang="nb-NO" noProof="1"/>
          </a:p>
        </p:txBody>
      </p:sp>
      <p:sp>
        <p:nvSpPr>
          <p:cNvPr id="7" name="Tittel 6">
            <a:extLst>
              <a:ext uri="{FF2B5EF4-FFF2-40B4-BE49-F238E27FC236}">
                <a16:creationId xmlns:a16="http://schemas.microsoft.com/office/drawing/2014/main" id="{C8720715-EA81-C3B7-4035-1D7A274BA4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 noProof="1"/>
              <a:t>Kunnskap som </a:t>
            </a:r>
            <a:br>
              <a:rPr lang="nb-NO" noProof="1"/>
            </a:br>
            <a:r>
              <a:rPr lang="nb-NO" noProof="1"/>
              <a:t>former samfunnet</a:t>
            </a:r>
          </a:p>
        </p:txBody>
      </p:sp>
      <p:sp>
        <p:nvSpPr>
          <p:cNvPr id="4" name="Plassholder for tekst 3">
            <a:extLst>
              <a:ext uri="{FF2B5EF4-FFF2-40B4-BE49-F238E27FC236}">
                <a16:creationId xmlns:a16="http://schemas.microsoft.com/office/drawing/2014/main" id="{1E8D1637-2AB9-C9B6-5F84-3D5FF6F958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nb-NO" noProof="1"/>
          </a:p>
        </p:txBody>
      </p:sp>
      <p:pic>
        <p:nvPicPr>
          <p:cNvPr id="5" name="Bilde 4" descr="Logo, Universitetet i Bergen">
            <a:extLst>
              <a:ext uri="{FF2B5EF4-FFF2-40B4-BE49-F238E27FC236}">
                <a16:creationId xmlns:a16="http://schemas.microsoft.com/office/drawing/2014/main" id="{2FBF6B00-556B-52E2-EE65-1B8C7E2A88A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583178" y="3155418"/>
            <a:ext cx="1977644" cy="13995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231230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-tema">
  <a:themeElements>
    <a:clrScheme name="UiB">
      <a:dk1>
        <a:sysClr val="windowText" lastClr="000000"/>
      </a:dk1>
      <a:lt1>
        <a:sysClr val="window" lastClr="FFFFFF"/>
      </a:lt1>
      <a:dk2>
        <a:srgbClr val="18234E"/>
      </a:dk2>
      <a:lt2>
        <a:srgbClr val="FFF0A4"/>
      </a:lt2>
      <a:accent1>
        <a:srgbClr val="F37063"/>
      </a:accent1>
      <a:accent2>
        <a:srgbClr val="FDDACC"/>
      </a:accent2>
      <a:accent3>
        <a:srgbClr val="1B284A"/>
      </a:accent3>
      <a:accent4>
        <a:srgbClr val="ACABD5"/>
      </a:accent4>
      <a:accent5>
        <a:srgbClr val="9BD3AB"/>
      </a:accent5>
      <a:accent6>
        <a:srgbClr val="4FBC8A"/>
      </a:accent6>
      <a:hlink>
        <a:srgbClr val="0563C1"/>
      </a:hlink>
      <a:folHlink>
        <a:srgbClr val="954F72"/>
      </a:folHlink>
    </a:clrScheme>
    <a:fontScheme name="UiB">
      <a:majorFont>
        <a:latin typeface="Times New Roman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iB_PPT" id="{3B09415D-50B6-4816-9C92-59F807C90BED}" vid="{BFAE96DC-AB39-43C0-B180-D0D8EB536096}"/>
    </a:ext>
  </a:extLst>
</a:theme>
</file>

<file path=ppt/theme/theme2.xml><?xml version="1.0" encoding="utf-8"?>
<a:theme xmlns:a="http://schemas.openxmlformats.org/drawingml/2006/main" name="Office-tema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a4f0818-4d36-42d6-a74e-cd4750589ea1">
      <UserInfo>
        <DisplayName>Ida Bergstrøm</DisplayName>
        <AccountId>20</AccountId>
        <AccountType/>
      </UserInfo>
    </SharedWithUsers>
    <lcf76f155ced4ddcb4097134ff3c332f xmlns="03550bf8-6daa-45f0-b98a-6fb66f6254f3">
      <Terms xmlns="http://schemas.microsoft.com/office/infopath/2007/PartnerControls"/>
    </lcf76f155ced4ddcb4097134ff3c332f>
    <https_x003a__x002f__x002f_uustatus_x002e_no_x002f_nb_x002f_erklaringer_x002f_publisert_x002f_5b80116c_x002d_c591_x002d_415a_x002d_8c02_x002d_6f98fc1bee7b xmlns="03550bf8-6daa-45f0-b98a-6fb66f6254f3">
      <Url xsi:nil="true"/>
      <Description xsi:nil="true"/>
    </https_x003a__x002f__x002f_uustatus_x002e_no_x002f_nb_x002f_erklaringer_x002f_publisert_x002f_5b80116c_x002d_c591_x002d_415a_x002d_8c02_x002d_6f98fc1bee7b>
    <TaxCatchAll xmlns="3a4f0818-4d36-42d6-a74e-cd4750589ea1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228AC4194D6F543863591A3EAB3294D" ma:contentTypeVersion="20" ma:contentTypeDescription="Opprett et nytt dokument." ma:contentTypeScope="" ma:versionID="a70fbdde435c03ba21efbcfd83acc2b8">
  <xsd:schema xmlns:xsd="http://www.w3.org/2001/XMLSchema" xmlns:xs="http://www.w3.org/2001/XMLSchema" xmlns:p="http://schemas.microsoft.com/office/2006/metadata/properties" xmlns:ns2="03550bf8-6daa-45f0-b98a-6fb66f6254f3" xmlns:ns3="3a4f0818-4d36-42d6-a74e-cd4750589ea1" targetNamespace="http://schemas.microsoft.com/office/2006/metadata/properties" ma:root="true" ma:fieldsID="8a80eb1c98468c3affec16c7ab2d5a71" ns2:_="" ns3:_="">
    <xsd:import namespace="03550bf8-6daa-45f0-b98a-6fb66f6254f3"/>
    <xsd:import namespace="3a4f0818-4d36-42d6-a74e-cd4750589ea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AutoTags" minOccurs="0"/>
                <xsd:element ref="ns2:MediaServiceOCR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ServiceAutoKeyPoints" minOccurs="0"/>
                <xsd:element ref="ns2:MediaServiceKeyPoints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https_x003a__x002f__x002f_uustatus_x002e_no_x002f_nb_x002f_erklaringer_x002f_publisert_x002f_5b80116c_x002d_c591_x002d_415a_x002d_8c02_x002d_6f98fc1bee7b" minOccurs="0"/>
                <xsd:element ref="ns2:MediaServiceObjectDetectorVersions" minOccurs="0"/>
                <xsd:element ref="ns2:MediaServiceSearchPropertie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3550bf8-6daa-45f0-b98a-6fb66f6254f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8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9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20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2" nillable="true" ma:taxonomy="true" ma:internalName="lcf76f155ced4ddcb4097134ff3c332f" ma:taxonomyFieldName="MediaServiceImageTags" ma:displayName="Bildemerkelapper" ma:readOnly="false" ma:fieldId="{5cf76f15-5ced-4ddc-b409-7134ff3c332f}" ma:taxonomyMulti="true" ma:sspId="ff15d7e9-da90-449b-8052-bacb1922583c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https_x003a__x002f__x002f_uustatus_x002e_no_x002f_nb_x002f_erklaringer_x002f_publisert_x002f_5b80116c_x002d_c591_x002d_415a_x002d_8c02_x002d_6f98fc1bee7b" ma:index="24" nillable="true" ma:displayName="https://uustatus.no/nb/erklaringer/publisert/5b80116c-c591-415a-8c02-6f98fc1bee7b" ma:format="Hyperlink" ma:internalName="https_x003a__x002f__x002f_uustatus_x002e_no_x002f_nb_x002f_erklaringer_x002f_publisert_x002f_5b80116c_x002d_c591_x002d_415a_x002d_8c02_x002d_6f98fc1bee7b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ObjectDetectorVersions" ma:index="2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6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BillingMetadata" ma:index="27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a4f0818-4d36-42d6-a74e-cd4750589ea1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Delt med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Delingsdetaljer" ma:internalName="SharedWithDetails" ma:readOnly="true">
      <xsd:simpleType>
        <xsd:restriction base="dms:Note">
          <xsd:maxLength value="255"/>
        </xsd:restriction>
      </xsd:simpleType>
    </xsd:element>
    <xsd:element name="TaxCatchAll" ma:index="23" nillable="true" ma:displayName="Taxonomy Catch All Column" ma:hidden="true" ma:list="{a907560d-19a6-4dd3-9e12-f93beb399def}" ma:internalName="TaxCatchAll" ma:showField="CatchAllData" ma:web="3a4f0818-4d36-42d6-a74e-cd4750589ea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nholdstype"/>
        <xsd:element ref="dc:title" minOccurs="0" maxOccurs="1" ma:index="4" ma:displayName="Tit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34A5A0C6-787F-4A0B-AE70-0BF944D03558}">
  <ds:schemaRefs>
    <ds:schemaRef ds:uri="http://www.w3.org/XML/1998/namespace"/>
    <ds:schemaRef ds:uri="http://schemas.microsoft.com/office/infopath/2007/PartnerControls"/>
    <ds:schemaRef ds:uri="http://purl.org/dc/terms/"/>
    <ds:schemaRef ds:uri="http://purl.org/dc/dcmitype/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3a4f0818-4d36-42d6-a74e-cd4750589ea1"/>
    <ds:schemaRef ds:uri="03550bf8-6daa-45f0-b98a-6fb66f6254f3"/>
  </ds:schemaRefs>
</ds:datastoreItem>
</file>

<file path=customXml/itemProps2.xml><?xml version="1.0" encoding="utf-8"?>
<ds:datastoreItem xmlns:ds="http://schemas.openxmlformats.org/officeDocument/2006/customXml" ds:itemID="{60651DC4-E525-4795-BCC1-2E8F0B7AA9BD}">
  <ds:schemaRefs>
    <ds:schemaRef ds:uri="03550bf8-6daa-45f0-b98a-6fb66f6254f3"/>
    <ds:schemaRef ds:uri="3a4f0818-4d36-42d6-a74e-cd4750589ea1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2E4F586F-59DC-4EEB-9F7C-255EF64FDDAA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648a24bc-a98d-4025-9c60-48c19a142069}" enabled="0" method="" siteId="{648a24bc-a98d-4025-9c60-48c19a142069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UiB_PPT</Template>
  <TotalTime>0</TotalTime>
  <Words>2108</Words>
  <Application>Microsoft Macintosh PowerPoint</Application>
  <PresentationFormat>Skjermfremvisning (16:9)</PresentationFormat>
  <Paragraphs>491</Paragraphs>
  <Slides>81</Slides>
  <Notes>52</Notes>
  <HiddenSlides>0</HiddenSlides>
  <MMClips>0</MMClips>
  <ScaleCrop>false</ScaleCrop>
  <HeadingPairs>
    <vt:vector size="6" baseType="variant">
      <vt:variant>
        <vt:lpstr>Brukte skrifter</vt:lpstr>
      </vt:variant>
      <vt:variant>
        <vt:i4>4</vt:i4>
      </vt:variant>
      <vt:variant>
        <vt:lpstr>Tema</vt:lpstr>
      </vt:variant>
      <vt:variant>
        <vt:i4>1</vt:i4>
      </vt:variant>
      <vt:variant>
        <vt:lpstr>Lysbildetitler</vt:lpstr>
      </vt:variant>
      <vt:variant>
        <vt:i4>81</vt:i4>
      </vt:variant>
    </vt:vector>
  </HeadingPairs>
  <TitlesOfParts>
    <vt:vector size="86" baseType="lpstr">
      <vt:lpstr>DengXian</vt:lpstr>
      <vt:lpstr>Arial</vt:lpstr>
      <vt:lpstr>Calibri</vt:lpstr>
      <vt:lpstr>Times New Roman</vt:lpstr>
      <vt:lpstr>Office-tema</vt:lpstr>
      <vt:lpstr>Universitetet i Bergen</vt:lpstr>
      <vt:lpstr>Visjon</vt:lpstr>
      <vt:lpstr>Universitetet i Bergen</vt:lpstr>
      <vt:lpstr>Illustrasjonsbilde. Bergen sett fra luften.</vt:lpstr>
      <vt:lpstr>Byuniversitetet</vt:lpstr>
      <vt:lpstr>Nøkkeltall</vt:lpstr>
      <vt:lpstr>Organisasjonskart</vt:lpstr>
      <vt:lpstr>Organisasjonskart</vt:lpstr>
      <vt:lpstr>Organisasjonskart - Fellesadministrasjonen</vt:lpstr>
      <vt:lpstr>PowerPoint-presentasjon</vt:lpstr>
      <vt:lpstr>Syv fakulteter og universitetsmuseet</vt:lpstr>
      <vt:lpstr>Illustrasjonsbilde. Lokalene til Fakultet for kunst, musikk og design.</vt:lpstr>
      <vt:lpstr>Fakultet for kunst, musikk og design</vt:lpstr>
      <vt:lpstr>Illustrasjonsbilde. Sydnes skole, deler av lokalene til Det humanistiske fakultet. </vt:lpstr>
      <vt:lpstr>Det humanistiske fakultet</vt:lpstr>
      <vt:lpstr>Illustrasjonsbilde. Jusbygget på Dragefjellet.</vt:lpstr>
      <vt:lpstr>Det juridiske fakultet</vt:lpstr>
      <vt:lpstr>Illustrasjonsbilde. Utenfor odontologibygget.</vt:lpstr>
      <vt:lpstr>Det medisinske fakultet</vt:lpstr>
      <vt:lpstr>Illustrasjonsbilde. Eksteriørbilde av Realfagbygget.</vt:lpstr>
      <vt:lpstr>Fakultet for naturvitenskap og teknologi</vt:lpstr>
      <vt:lpstr>Illustrasjonsbilde. Eksteriørbilde Alrek helseklynge</vt:lpstr>
      <vt:lpstr>Det psykologiske fakultet</vt:lpstr>
      <vt:lpstr>Illustrasjonsbilde. Gatemiljø ved Det samfunnsvitenskapelige fakultet. </vt:lpstr>
      <vt:lpstr>Det samfunnsvitenskapelige fakultet</vt:lpstr>
      <vt:lpstr>Illustrasjonsbilde. Eksteriørbilde av De naturhistoriske samlinger og muséhagen.</vt:lpstr>
      <vt:lpstr>Universitetsmuseet</vt:lpstr>
      <vt:lpstr>Fremragende forskningsmiljøer</vt:lpstr>
      <vt:lpstr>Seks kunnskapsklynger</vt:lpstr>
      <vt:lpstr>Forskning på høyt internasjonalt nivå</vt:lpstr>
      <vt:lpstr>Forskning på høyt internasjonalt nivå</vt:lpstr>
      <vt:lpstr>UiB skal flytte kunnskapsgrensene og bidra til  en bærekraftig og demokratisk framtid gjennom  sterk forskning i og på tvers av disiplinene over en  stor faglig bredde.</vt:lpstr>
      <vt:lpstr>Bidrags- og oppdragsinntekter</vt:lpstr>
      <vt:lpstr>Antall stipend fra det europeiske forskningsrådet (ERC)</vt:lpstr>
      <vt:lpstr>Antall stipend fra det europeiske forskningsrådet (ERC)</vt:lpstr>
      <vt:lpstr>Senter for fremragende forskning</vt:lpstr>
      <vt:lpstr>Publisering</vt:lpstr>
      <vt:lpstr>Doktorgradskandidater</vt:lpstr>
      <vt:lpstr>Illustrasjonsbilde. Nye doctores i Muséhagen.</vt:lpstr>
      <vt:lpstr>Utdanning av  høy kvalitet</vt:lpstr>
      <vt:lpstr>Utdanning av høy kvalitet</vt:lpstr>
      <vt:lpstr>UiB skal utdanne kandidater som kan forme morgendagens samfunn, arbeids- og næringsliv  med perspektiver fra ulike fagområder.  Vi skal gi studenter et faglig fundament som varer  hele livet og som bidrar til å skape kompetente og reflekterte samfunnsborgere.</vt:lpstr>
      <vt:lpstr>Illustrasjonsbilde. Semesterstart med nye studenter på Muséplassen.</vt:lpstr>
      <vt:lpstr>Studenter</vt:lpstr>
      <vt:lpstr>Utdanning</vt:lpstr>
      <vt:lpstr>Avlagte grader</vt:lpstr>
      <vt:lpstr>Innovasjon i utdanning</vt:lpstr>
      <vt:lpstr>Kunnskapsformidling, samfunnsdialog og innovasjon</vt:lpstr>
      <vt:lpstr>UiB skal være en åpen kunnskapskilde og en  fremragende arena for forskningsbasert kunnskapsoverføring og samfunnsdialog.</vt:lpstr>
      <vt:lpstr>Formidling, dialog og innovasjon</vt:lpstr>
      <vt:lpstr>Formidling, dialog og innovasjon</vt:lpstr>
      <vt:lpstr>Universitetsbiblioteket</vt:lpstr>
      <vt:lpstr>Universitetsmuseet i Bergen</vt:lpstr>
      <vt:lpstr>Universitets-samfunnet og organisasjonen</vt:lpstr>
      <vt:lpstr>Universitetssamfunnet og organisasjonen</vt:lpstr>
      <vt:lpstr>UiB skal være et attraktivt arbeids- og studiested som rekrutterer og utvikler sterk kompetanse og fremmer en samarbeidskultur om felles høye ambisjoner.</vt:lpstr>
      <vt:lpstr>UiB-ansatte</vt:lpstr>
      <vt:lpstr>Fellesadministrasjon og tjenesteutvikling</vt:lpstr>
      <vt:lpstr>Program for kompetanseutvikling</vt:lpstr>
      <vt:lpstr>Klimatiltak og bærekraft</vt:lpstr>
      <vt:lpstr>Klimatiltak og bærekraft</vt:lpstr>
      <vt:lpstr>Videreutdanning</vt:lpstr>
      <vt:lpstr>Videreutdanning</vt:lpstr>
      <vt:lpstr>Videreutdanning</vt:lpstr>
      <vt:lpstr>Videreutdanning </vt:lpstr>
      <vt:lpstr>Videreutdanning </vt:lpstr>
      <vt:lpstr> – Det var jo superrelevant!  Samordning i det offentlige, wicked  problems, underliggende strukturer – alt det var spot on.  Merethe Anker-Nilssen Seniorrådgiver i HK-dir   </vt:lpstr>
      <vt:lpstr> – For meg har emnet vært en øyeåpner. Jeg har fått en grunnleggende forståelse av et fagfelt jeg tidligere hadde lite erfaring med, og større innsikt i hvordan forskningsbaserte ideer kan utvikles til løsninger som skaper verdi for mennesker og samfunn.  Eline Skirnisdottir Vik professor i jordmorfag ved HVL </vt:lpstr>
      <vt:lpstr>Et internasjonalt universitet</vt:lpstr>
      <vt:lpstr>Internasjonalisering</vt:lpstr>
      <vt:lpstr>Utvekslingsavtaler</vt:lpstr>
      <vt:lpstr>Nettverk</vt:lpstr>
      <vt:lpstr>The North Sea University Partnership</vt:lpstr>
      <vt:lpstr>UiB og Arktis</vt:lpstr>
      <vt:lpstr>CHARM-EU</vt:lpstr>
      <vt:lpstr>Universitetsalliansen CHARM-EU</vt:lpstr>
      <vt:lpstr>Coimbra Group</vt:lpstr>
      <vt:lpstr>Partnere </vt:lpstr>
      <vt:lpstr>Illustrasjonsbilde. Studenter på Fløyen med Bergensdalen i bakgrunnen.</vt:lpstr>
      <vt:lpstr>Illustrasjonsbilde. Studenter ved en dam i Nygårdsparken. </vt:lpstr>
      <vt:lpstr>Kunnskap som  former samfunnet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PowerPoint-presentasjon</dc:title>
  <dc:creator>Ida Bergstrøm</dc:creator>
  <cp:lastModifiedBy>Regine Rosland Lunde</cp:lastModifiedBy>
  <cp:revision>1</cp:revision>
  <dcterms:created xsi:type="dcterms:W3CDTF">2023-08-15T07:54:27Z</dcterms:created>
  <dcterms:modified xsi:type="dcterms:W3CDTF">2026-07-03T07:43:14Z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0x0101009228AC4194D6F543863591A3EAB3294D</vt:lpwstr>
  </property>
  <property fmtid="{D5CDD505-2E9C-101B-9397-08002B2CF9AE}" pid="3" name="MediaServiceImageTags">
    <vt:lpwstr/>
  </property>
</Properties>
</file>