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1"/>
  </p:notesMasterIdLst>
  <p:sldIdLst>
    <p:sldId id="258" r:id="rId5"/>
    <p:sldId id="603" r:id="rId6"/>
    <p:sldId id="419" r:id="rId7"/>
    <p:sldId id="341" r:id="rId8"/>
    <p:sldId id="570" r:id="rId9"/>
    <p:sldId id="610" r:id="rId10"/>
    <p:sldId id="271" r:id="rId11"/>
    <p:sldId id="272" r:id="rId12"/>
    <p:sldId id="584" r:id="rId13"/>
    <p:sldId id="593" r:id="rId14"/>
    <p:sldId id="589" r:id="rId15"/>
    <p:sldId id="594" r:id="rId16"/>
    <p:sldId id="595" r:id="rId17"/>
    <p:sldId id="596" r:id="rId18"/>
    <p:sldId id="590" r:id="rId19"/>
    <p:sldId id="597" r:id="rId20"/>
    <p:sldId id="586" r:id="rId21"/>
    <p:sldId id="598" r:id="rId22"/>
    <p:sldId id="626" r:id="rId23"/>
    <p:sldId id="600" r:id="rId24"/>
    <p:sldId id="587" r:id="rId25"/>
    <p:sldId id="601" r:id="rId26"/>
    <p:sldId id="592" r:id="rId27"/>
    <p:sldId id="611" r:id="rId28"/>
    <p:sldId id="605" r:id="rId29"/>
    <p:sldId id="270" r:id="rId30"/>
    <p:sldId id="612" r:id="rId31"/>
    <p:sldId id="276" r:id="rId32"/>
    <p:sldId id="613" r:id="rId33"/>
    <p:sldId id="614" r:id="rId34"/>
    <p:sldId id="623" r:id="rId35"/>
    <p:sldId id="624" r:id="rId36"/>
    <p:sldId id="506" r:id="rId37"/>
    <p:sldId id="616" r:id="rId38"/>
    <p:sldId id="617" r:id="rId39"/>
    <p:sldId id="324" r:id="rId40"/>
    <p:sldId id="625" r:id="rId41"/>
    <p:sldId id="558" r:id="rId42"/>
    <p:sldId id="554" r:id="rId43"/>
    <p:sldId id="566" r:id="rId44"/>
    <p:sldId id="485" r:id="rId45"/>
    <p:sldId id="619" r:id="rId46"/>
    <p:sldId id="514" r:id="rId47"/>
    <p:sldId id="629" r:id="rId48"/>
    <p:sldId id="517" r:id="rId49"/>
    <p:sldId id="559" r:id="rId50"/>
    <p:sldId id="630" r:id="rId51"/>
    <p:sldId id="562" r:id="rId52"/>
    <p:sldId id="578" r:id="rId53"/>
    <p:sldId id="572" r:id="rId54"/>
    <p:sldId id="606" r:id="rId55"/>
    <p:sldId id="580" r:id="rId56"/>
    <p:sldId id="621" r:id="rId57"/>
    <p:sldId id="529" r:id="rId58"/>
    <p:sldId id="574" r:id="rId59"/>
    <p:sldId id="581" r:id="rId60"/>
    <p:sldId id="582" r:id="rId61"/>
    <p:sldId id="627" r:id="rId62"/>
    <p:sldId id="631" r:id="rId63"/>
    <p:sldId id="537" r:id="rId64"/>
    <p:sldId id="536" r:id="rId65"/>
    <p:sldId id="538" r:id="rId66"/>
    <p:sldId id="540" r:id="rId67"/>
    <p:sldId id="539" r:id="rId68"/>
    <p:sldId id="516" r:id="rId69"/>
    <p:sldId id="541" r:id="rId70"/>
  </p:sldIdLst>
  <p:sldSz cx="9144000" cy="5143500" type="screen16x9"/>
  <p:notesSz cx="6858000" cy="9144000"/>
  <p:defaultTextStyle>
    <a:defPPr>
      <a:defRPr lang="nb-NO"/>
    </a:defPPr>
    <a:lvl1pPr marL="0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2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43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15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85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57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29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00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71" algn="l" defTabSz="68574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050"/>
    <a:srgbClr val="00102A"/>
    <a:srgbClr val="18234E"/>
    <a:srgbClr val="FEF9F1"/>
    <a:srgbClr val="FF7061"/>
    <a:srgbClr val="FFF7EC"/>
    <a:srgbClr val="F58B7A"/>
    <a:srgbClr val="F8AFA4"/>
    <a:srgbClr val="4897D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E923D9-B861-7A4D-9F2D-9ECF05A39192}" v="21" dt="2025-06-18T12:16:46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7"/>
    <p:restoredTop sz="80316"/>
  </p:normalViewPr>
  <p:slideViewPr>
    <p:cSldViewPr snapToGrid="0">
      <p:cViewPr varScale="1">
        <p:scale>
          <a:sx n="153" d="100"/>
          <a:sy n="153" d="100"/>
        </p:scale>
        <p:origin x="1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eth Haugen" userId="6eaf6ea7-126d-4580-836e-b65912c212ad" providerId="ADAL" clId="{3D1A7629-3DF3-D74A-894B-E06F490D8DA6}"/>
    <pc:docChg chg="undo custSel addSld delSld modSld sldOrd">
      <pc:chgData name="Margareth Haugen" userId="6eaf6ea7-126d-4580-836e-b65912c212ad" providerId="ADAL" clId="{3D1A7629-3DF3-D74A-894B-E06F490D8DA6}" dt="2024-11-15T12:16:26.855" v="1184" actId="1038"/>
      <pc:docMkLst>
        <pc:docMk/>
      </pc:docMkLst>
      <pc:sldChg chg="modNotesTx">
        <pc:chgData name="Margareth Haugen" userId="6eaf6ea7-126d-4580-836e-b65912c212ad" providerId="ADAL" clId="{3D1A7629-3DF3-D74A-894B-E06F490D8DA6}" dt="2024-11-15T11:45:38.377" v="1089" actId="20577"/>
        <pc:sldMkLst>
          <pc:docMk/>
          <pc:sldMk cId="1959824850" sldId="258"/>
        </pc:sldMkLst>
      </pc:sldChg>
      <pc:sldChg chg="modSp del">
        <pc:chgData name="Margareth Haugen" userId="6eaf6ea7-126d-4580-836e-b65912c212ad" providerId="ADAL" clId="{3D1A7629-3DF3-D74A-894B-E06F490D8DA6}" dt="2024-11-14T17:04:30.782" v="682" actId="2696"/>
        <pc:sldMkLst>
          <pc:docMk/>
          <pc:sldMk cId="2893879971" sldId="262"/>
        </pc:sldMkLst>
      </pc:sldChg>
      <pc:sldChg chg="addSp delSp modSp mod">
        <pc:chgData name="Margareth Haugen" userId="6eaf6ea7-126d-4580-836e-b65912c212ad" providerId="ADAL" clId="{3D1A7629-3DF3-D74A-894B-E06F490D8DA6}" dt="2024-11-15T12:06:40.424" v="1153" actId="20577"/>
        <pc:sldMkLst>
          <pc:docMk/>
          <pc:sldMk cId="718106114" sldId="264"/>
        </pc:sldMkLst>
      </pc:sldChg>
      <pc:sldChg chg="modSp mod">
        <pc:chgData name="Margareth Haugen" userId="6eaf6ea7-126d-4580-836e-b65912c212ad" providerId="ADAL" clId="{3D1A7629-3DF3-D74A-894B-E06F490D8DA6}" dt="2024-11-08T10:41:03.329" v="48" actId="20577"/>
        <pc:sldMkLst>
          <pc:docMk/>
          <pc:sldMk cId="263846085" sldId="271"/>
        </pc:sldMkLst>
      </pc:sldChg>
      <pc:sldChg chg="modSp mod">
        <pc:chgData name="Margareth Haugen" userId="6eaf6ea7-126d-4580-836e-b65912c212ad" providerId="ADAL" clId="{3D1A7629-3DF3-D74A-894B-E06F490D8DA6}" dt="2024-11-08T10:42:21.144" v="90" actId="20577"/>
        <pc:sldMkLst>
          <pc:docMk/>
          <pc:sldMk cId="2716135118" sldId="272"/>
        </pc:sldMkLst>
      </pc:sldChg>
      <pc:sldChg chg="addSp delSp modSp del mod">
        <pc:chgData name="Margareth Haugen" userId="6eaf6ea7-126d-4580-836e-b65912c212ad" providerId="ADAL" clId="{3D1A7629-3DF3-D74A-894B-E06F490D8DA6}" dt="2024-11-14T14:59:56.322" v="407" actId="2696"/>
        <pc:sldMkLst>
          <pc:docMk/>
          <pc:sldMk cId="985503319" sldId="278"/>
        </pc:sldMkLst>
      </pc:sldChg>
      <pc:sldChg chg="modSp add del mod">
        <pc:chgData name="Margareth Haugen" userId="6eaf6ea7-126d-4580-836e-b65912c212ad" providerId="ADAL" clId="{3D1A7629-3DF3-D74A-894B-E06F490D8DA6}" dt="2024-11-15T11:13:21.688" v="1066" actId="1036"/>
        <pc:sldMkLst>
          <pc:docMk/>
          <pc:sldMk cId="413742001" sldId="485"/>
        </pc:sldMkLst>
      </pc:sldChg>
      <pc:sldChg chg="addSp delSp modSp mod">
        <pc:chgData name="Margareth Haugen" userId="6eaf6ea7-126d-4580-836e-b65912c212ad" providerId="ADAL" clId="{3D1A7629-3DF3-D74A-894B-E06F490D8DA6}" dt="2024-11-08T11:33:55.882" v="175" actId="552"/>
        <pc:sldMkLst>
          <pc:docMk/>
          <pc:sldMk cId="1800053316" sldId="506"/>
        </pc:sldMkLst>
      </pc:sldChg>
      <pc:sldChg chg="addSp delSp modSp mod">
        <pc:chgData name="Margareth Haugen" userId="6eaf6ea7-126d-4580-836e-b65912c212ad" providerId="ADAL" clId="{3D1A7629-3DF3-D74A-894B-E06F490D8DA6}" dt="2024-11-15T11:44:34.706" v="1086" actId="962"/>
        <pc:sldMkLst>
          <pc:docMk/>
          <pc:sldMk cId="3409558472" sldId="535"/>
        </pc:sldMkLst>
      </pc:sldChg>
      <pc:sldChg chg="modSp mod">
        <pc:chgData name="Margareth Haugen" userId="6eaf6ea7-126d-4580-836e-b65912c212ad" providerId="ADAL" clId="{3D1A7629-3DF3-D74A-894B-E06F490D8DA6}" dt="2024-11-15T11:41:01.907" v="1083" actId="20577"/>
        <pc:sldMkLst>
          <pc:docMk/>
          <pc:sldMk cId="3009669195" sldId="536"/>
        </pc:sldMkLst>
      </pc:sldChg>
      <pc:sldChg chg="modSp mod">
        <pc:chgData name="Margareth Haugen" userId="6eaf6ea7-126d-4580-836e-b65912c212ad" providerId="ADAL" clId="{3D1A7629-3DF3-D74A-894B-E06F490D8DA6}" dt="2024-11-08T13:11:13.273" v="282" actId="20577"/>
        <pc:sldMkLst>
          <pc:docMk/>
          <pc:sldMk cId="556328266" sldId="537"/>
        </pc:sldMkLst>
      </pc:sldChg>
      <pc:sldChg chg="modSp mod">
        <pc:chgData name="Margareth Haugen" userId="6eaf6ea7-126d-4580-836e-b65912c212ad" providerId="ADAL" clId="{3D1A7629-3DF3-D74A-894B-E06F490D8DA6}" dt="2024-11-15T12:16:26.855" v="1184" actId="1038"/>
        <pc:sldMkLst>
          <pc:docMk/>
          <pc:sldMk cId="1461068079" sldId="539"/>
        </pc:sldMkLst>
      </pc:sldChg>
      <pc:sldChg chg="modSp mod">
        <pc:chgData name="Margareth Haugen" userId="6eaf6ea7-126d-4580-836e-b65912c212ad" providerId="ADAL" clId="{3D1A7629-3DF3-D74A-894B-E06F490D8DA6}" dt="2024-11-15T12:03:12.691" v="1143" actId="20577"/>
        <pc:sldMkLst>
          <pc:docMk/>
          <pc:sldMk cId="1833450859" sldId="558"/>
        </pc:sldMkLst>
      </pc:sldChg>
      <pc:sldChg chg="modSp mod">
        <pc:chgData name="Margareth Haugen" userId="6eaf6ea7-126d-4580-836e-b65912c212ad" providerId="ADAL" clId="{3D1A7629-3DF3-D74A-894B-E06F490D8DA6}" dt="2024-11-14T20:34:41.529" v="698" actId="14826"/>
        <pc:sldMkLst>
          <pc:docMk/>
          <pc:sldMk cId="2972198772" sldId="562"/>
        </pc:sldMkLst>
      </pc:sldChg>
      <pc:sldChg chg="modSp mod">
        <pc:chgData name="Margareth Haugen" userId="6eaf6ea7-126d-4580-836e-b65912c212ad" providerId="ADAL" clId="{3D1A7629-3DF3-D74A-894B-E06F490D8DA6}" dt="2024-11-14T17:10:33.870" v="687" actId="962"/>
        <pc:sldMkLst>
          <pc:docMk/>
          <pc:sldMk cId="3381799014" sldId="566"/>
        </pc:sldMkLst>
      </pc:sldChg>
      <pc:sldChg chg="addSp delSp modSp mod">
        <pc:chgData name="Margareth Haugen" userId="6eaf6ea7-126d-4580-836e-b65912c212ad" providerId="ADAL" clId="{3D1A7629-3DF3-D74A-894B-E06F490D8DA6}" dt="2024-11-14T16:21:34.507" v="474" actId="14826"/>
        <pc:sldMkLst>
          <pc:docMk/>
          <pc:sldMk cId="774661791" sldId="570"/>
        </pc:sldMkLst>
      </pc:sldChg>
      <pc:sldChg chg="modSp mod">
        <pc:chgData name="Margareth Haugen" userId="6eaf6ea7-126d-4580-836e-b65912c212ad" providerId="ADAL" clId="{3D1A7629-3DF3-D74A-894B-E06F490D8DA6}" dt="2024-11-15T12:10:55.675" v="1165" actId="20577"/>
        <pc:sldMkLst>
          <pc:docMk/>
          <pc:sldMk cId="2362157727" sldId="572"/>
        </pc:sldMkLst>
      </pc:sldChg>
      <pc:sldChg chg="modSp mod">
        <pc:chgData name="Margareth Haugen" userId="6eaf6ea7-126d-4580-836e-b65912c212ad" providerId="ADAL" clId="{3D1A7629-3DF3-D74A-894B-E06F490D8DA6}" dt="2024-11-15T12:12:23.837" v="1173" actId="14100"/>
        <pc:sldMkLst>
          <pc:docMk/>
          <pc:sldMk cId="3474883737" sldId="574"/>
        </pc:sldMkLst>
      </pc:sldChg>
      <pc:sldChg chg="addSp delSp modSp mod">
        <pc:chgData name="Margareth Haugen" userId="6eaf6ea7-126d-4580-836e-b65912c212ad" providerId="ADAL" clId="{3D1A7629-3DF3-D74A-894B-E06F490D8DA6}" dt="2024-11-15T12:08:35.583" v="1163" actId="20577"/>
        <pc:sldMkLst>
          <pc:docMk/>
          <pc:sldMk cId="899572603" sldId="578"/>
        </pc:sldMkLst>
      </pc:sldChg>
      <pc:sldChg chg="modSp mod">
        <pc:chgData name="Margareth Haugen" userId="6eaf6ea7-126d-4580-836e-b65912c212ad" providerId="ADAL" clId="{3D1A7629-3DF3-D74A-894B-E06F490D8DA6}" dt="2024-11-08T12:49:28.557" v="279" actId="20577"/>
        <pc:sldMkLst>
          <pc:docMk/>
          <pc:sldMk cId="4077511716" sldId="582"/>
        </pc:sldMkLst>
      </pc:sldChg>
      <pc:sldChg chg="modSp mod">
        <pc:chgData name="Margareth Haugen" userId="6eaf6ea7-126d-4580-836e-b65912c212ad" providerId="ADAL" clId="{3D1A7629-3DF3-D74A-894B-E06F490D8DA6}" dt="2024-11-15T12:13:26.938" v="1177" actId="20577"/>
        <pc:sldMkLst>
          <pc:docMk/>
          <pc:sldMk cId="2964331681" sldId="583"/>
        </pc:sldMkLst>
      </pc:sldChg>
      <pc:sldChg chg="modSp mod">
        <pc:chgData name="Margareth Haugen" userId="6eaf6ea7-126d-4580-836e-b65912c212ad" providerId="ADAL" clId="{3D1A7629-3DF3-D74A-894B-E06F490D8DA6}" dt="2024-11-14T16:58:32.763" v="679" actId="962"/>
        <pc:sldMkLst>
          <pc:docMk/>
          <pc:sldMk cId="2950490988" sldId="592"/>
        </pc:sldMkLst>
      </pc:sldChg>
      <pc:sldChg chg="modSp mod">
        <pc:chgData name="Margareth Haugen" userId="6eaf6ea7-126d-4580-836e-b65912c212ad" providerId="ADAL" clId="{3D1A7629-3DF3-D74A-894B-E06F490D8DA6}" dt="2024-11-15T12:03:59.349" v="1146" actId="20577"/>
        <pc:sldMkLst>
          <pc:docMk/>
          <pc:sldMk cId="3398110498" sldId="593"/>
        </pc:sldMkLst>
      </pc:sldChg>
      <pc:sldChg chg="modSp mod">
        <pc:chgData name="Margareth Haugen" userId="6eaf6ea7-126d-4580-836e-b65912c212ad" providerId="ADAL" clId="{3D1A7629-3DF3-D74A-894B-E06F490D8DA6}" dt="2024-11-14T16:43:48.607" v="554" actId="962"/>
        <pc:sldMkLst>
          <pc:docMk/>
          <pc:sldMk cId="2498567890" sldId="595"/>
        </pc:sldMkLst>
      </pc:sldChg>
      <pc:sldChg chg="modSp mod">
        <pc:chgData name="Margareth Haugen" userId="6eaf6ea7-126d-4580-836e-b65912c212ad" providerId="ADAL" clId="{3D1A7629-3DF3-D74A-894B-E06F490D8DA6}" dt="2024-11-15T11:53:53.298" v="1132" actId="20577"/>
        <pc:sldMkLst>
          <pc:docMk/>
          <pc:sldMk cId="2704849297" sldId="596"/>
        </pc:sldMkLst>
      </pc:sldChg>
      <pc:sldChg chg="modSp mod">
        <pc:chgData name="Margareth Haugen" userId="6eaf6ea7-126d-4580-836e-b65912c212ad" providerId="ADAL" clId="{3D1A7629-3DF3-D74A-894B-E06F490D8DA6}" dt="2024-11-08T10:47:22.424" v="94" actId="20577"/>
        <pc:sldMkLst>
          <pc:docMk/>
          <pc:sldMk cId="58734242" sldId="597"/>
        </pc:sldMkLst>
      </pc:sldChg>
      <pc:sldChg chg="modSp mod">
        <pc:chgData name="Margareth Haugen" userId="6eaf6ea7-126d-4580-836e-b65912c212ad" providerId="ADAL" clId="{3D1A7629-3DF3-D74A-894B-E06F490D8DA6}" dt="2024-11-08T10:48:30.742" v="145" actId="20577"/>
        <pc:sldMkLst>
          <pc:docMk/>
          <pc:sldMk cId="1049108978" sldId="598"/>
        </pc:sldMkLst>
      </pc:sldChg>
      <pc:sldChg chg="modSp del mod">
        <pc:chgData name="Margareth Haugen" userId="6eaf6ea7-126d-4580-836e-b65912c212ad" providerId="ADAL" clId="{3D1A7629-3DF3-D74A-894B-E06F490D8DA6}" dt="2024-11-15T11:24:41.368" v="1068" actId="2696"/>
        <pc:sldMkLst>
          <pc:docMk/>
          <pc:sldMk cId="878858213" sldId="599"/>
        </pc:sldMkLst>
      </pc:sldChg>
      <pc:sldChg chg="modSp mod">
        <pc:chgData name="Margareth Haugen" userId="6eaf6ea7-126d-4580-836e-b65912c212ad" providerId="ADAL" clId="{3D1A7629-3DF3-D74A-894B-E06F490D8DA6}" dt="2024-11-08T10:49:35.628" v="147" actId="20577"/>
        <pc:sldMkLst>
          <pc:docMk/>
          <pc:sldMk cId="2667442729" sldId="600"/>
        </pc:sldMkLst>
      </pc:sldChg>
      <pc:sldChg chg="modSp mod">
        <pc:chgData name="Margareth Haugen" userId="6eaf6ea7-126d-4580-836e-b65912c212ad" providerId="ADAL" clId="{3D1A7629-3DF3-D74A-894B-E06F490D8DA6}" dt="2024-11-08T10:50:25.670" v="149" actId="20577"/>
        <pc:sldMkLst>
          <pc:docMk/>
          <pc:sldMk cId="3896324955" sldId="601"/>
        </pc:sldMkLst>
      </pc:sldChg>
      <pc:sldChg chg="modSp mod">
        <pc:chgData name="Margareth Haugen" userId="6eaf6ea7-126d-4580-836e-b65912c212ad" providerId="ADAL" clId="{3D1A7629-3DF3-D74A-894B-E06F490D8DA6}" dt="2024-11-15T11:47:48.696" v="1091" actId="20577"/>
        <pc:sldMkLst>
          <pc:docMk/>
          <pc:sldMk cId="3189062212" sldId="610"/>
        </pc:sldMkLst>
      </pc:sldChg>
      <pc:sldChg chg="addSp delSp modSp del mod">
        <pc:chgData name="Margareth Haugen" userId="6eaf6ea7-126d-4580-836e-b65912c212ad" providerId="ADAL" clId="{3D1A7629-3DF3-D74A-894B-E06F490D8DA6}" dt="2024-11-14T15:14:43.342" v="441" actId="2696"/>
        <pc:sldMkLst>
          <pc:docMk/>
          <pc:sldMk cId="20720629" sldId="615"/>
        </pc:sldMkLst>
      </pc:sldChg>
      <pc:sldChg chg="modSp mod">
        <pc:chgData name="Margareth Haugen" userId="6eaf6ea7-126d-4580-836e-b65912c212ad" providerId="ADAL" clId="{3D1A7629-3DF3-D74A-894B-E06F490D8DA6}" dt="2024-11-08T11:43:43.252" v="205"/>
        <pc:sldMkLst>
          <pc:docMk/>
          <pc:sldMk cId="3682559029" sldId="616"/>
        </pc:sldMkLst>
      </pc:sldChg>
      <pc:sldChg chg="modSp mod">
        <pc:chgData name="Margareth Haugen" userId="6eaf6ea7-126d-4580-836e-b65912c212ad" providerId="ADAL" clId="{3D1A7629-3DF3-D74A-894B-E06F490D8DA6}" dt="2024-11-15T12:05:31.819" v="1149" actId="20577"/>
        <pc:sldMkLst>
          <pc:docMk/>
          <pc:sldMk cId="2026169401" sldId="617"/>
        </pc:sldMkLst>
      </pc:sldChg>
      <pc:sldChg chg="modSp mod">
        <pc:chgData name="Margareth Haugen" userId="6eaf6ea7-126d-4580-836e-b65912c212ad" providerId="ADAL" clId="{3D1A7629-3DF3-D74A-894B-E06F490D8DA6}" dt="2024-11-15T12:02:57.240" v="1140" actId="20577"/>
        <pc:sldMkLst>
          <pc:docMk/>
          <pc:sldMk cId="1242406033" sldId="619"/>
        </pc:sldMkLst>
      </pc:sldChg>
      <pc:sldChg chg="modSp add del mod">
        <pc:chgData name="Margareth Haugen" userId="6eaf6ea7-126d-4580-836e-b65912c212ad" providerId="ADAL" clId="{3D1A7629-3DF3-D74A-894B-E06F490D8DA6}" dt="2024-11-15T11:13:31.510" v="1067" actId="2696"/>
        <pc:sldMkLst>
          <pc:docMk/>
          <pc:sldMk cId="99770940" sldId="622"/>
        </pc:sldMkLst>
      </pc:sldChg>
      <pc:sldChg chg="addSp delSp modSp new mod chgLayout modNotesTx">
        <pc:chgData name="Margareth Haugen" userId="6eaf6ea7-126d-4580-836e-b65912c212ad" providerId="ADAL" clId="{3D1A7629-3DF3-D74A-894B-E06F490D8DA6}" dt="2024-11-15T11:26:43.381" v="1070" actId="27918"/>
        <pc:sldMkLst>
          <pc:docMk/>
          <pc:sldMk cId="1081278" sldId="623"/>
        </pc:sldMkLst>
      </pc:sldChg>
      <pc:sldChg chg="addSp delSp modSp new mod ord chgLayout modNotesTx">
        <pc:chgData name="Margareth Haugen" userId="6eaf6ea7-126d-4580-836e-b65912c212ad" providerId="ADAL" clId="{3D1A7629-3DF3-D74A-894B-E06F490D8DA6}" dt="2024-11-14T15:22:55.269" v="454" actId="20577"/>
        <pc:sldMkLst>
          <pc:docMk/>
          <pc:sldMk cId="2695490791" sldId="624"/>
        </pc:sldMkLst>
      </pc:sldChg>
      <pc:sldChg chg="modSp add mod">
        <pc:chgData name="Margareth Haugen" userId="6eaf6ea7-126d-4580-836e-b65912c212ad" providerId="ADAL" clId="{3D1A7629-3DF3-D74A-894B-E06F490D8DA6}" dt="2024-11-14T21:52:13.288" v="963" actId="962"/>
        <pc:sldMkLst>
          <pc:docMk/>
          <pc:sldMk cId="202090665" sldId="625"/>
        </pc:sldMkLst>
      </pc:sldChg>
      <pc:sldChg chg="modSp add mod">
        <pc:chgData name="Margareth Haugen" userId="6eaf6ea7-126d-4580-836e-b65912c212ad" providerId="ADAL" clId="{3D1A7629-3DF3-D74A-894B-E06F490D8DA6}" dt="2024-11-15T08:49:59.326" v="1021" actId="1076"/>
        <pc:sldMkLst>
          <pc:docMk/>
          <pc:sldMk cId="162192931" sldId="626"/>
        </pc:sldMkLst>
      </pc:sldChg>
    </pc:docChg>
  </pc:docChgLst>
  <pc:docChgLst>
    <pc:chgData name="Christian Bakke" userId="S::christian.bakke@uib.no::5692d319-6714-4b95-b7c1-45347f8b2858" providerId="AD" clId="Web-{8170C472-4DE1-00E7-20D0-802618403784}"/>
    <pc:docChg chg="modSld">
      <pc:chgData name="Christian Bakke" userId="S::christian.bakke@uib.no::5692d319-6714-4b95-b7c1-45347f8b2858" providerId="AD" clId="Web-{8170C472-4DE1-00E7-20D0-802618403784}" dt="2024-09-10T05:12:52.373" v="1" actId="20577"/>
      <pc:docMkLst>
        <pc:docMk/>
      </pc:docMkLst>
      <pc:sldChg chg="modSp">
        <pc:chgData name="Christian Bakke" userId="S::christian.bakke@uib.no::5692d319-6714-4b95-b7c1-45347f8b2858" providerId="AD" clId="Web-{8170C472-4DE1-00E7-20D0-802618403784}" dt="2024-09-10T05:12:52.373" v="1" actId="20577"/>
        <pc:sldMkLst>
          <pc:docMk/>
          <pc:sldMk cId="2362157727" sldId="572"/>
        </pc:sldMkLst>
      </pc:sldChg>
    </pc:docChg>
  </pc:docChgLst>
  <pc:docChgLst>
    <pc:chgData name="Margareth Haugen" userId="6eaf6ea7-126d-4580-836e-b65912c212ad" providerId="ADAL" clId="{F4E923D9-B861-7A4D-9F2D-9ECF05A39192}"/>
    <pc:docChg chg="undo custSel addSld delSld modSld">
      <pc:chgData name="Margareth Haugen" userId="6eaf6ea7-126d-4580-836e-b65912c212ad" providerId="ADAL" clId="{F4E923D9-B861-7A4D-9F2D-9ECF05A39192}" dt="2025-06-18T12:32:28.853" v="540" actId="14100"/>
      <pc:docMkLst>
        <pc:docMk/>
      </pc:docMkLst>
      <pc:sldChg chg="addSp delSp modSp del mod">
        <pc:chgData name="Margareth Haugen" userId="6eaf6ea7-126d-4580-836e-b65912c212ad" providerId="ADAL" clId="{F4E923D9-B861-7A4D-9F2D-9ECF05A39192}" dt="2025-06-18T12:11:43.314" v="509" actId="2696"/>
        <pc:sldMkLst>
          <pc:docMk/>
          <pc:sldMk cId="718106114" sldId="264"/>
        </pc:sldMkLst>
        <pc:spChg chg="add del mod">
          <ac:chgData name="Margareth Haugen" userId="6eaf6ea7-126d-4580-836e-b65912c212ad" providerId="ADAL" clId="{F4E923D9-B861-7A4D-9F2D-9ECF05A39192}" dt="2025-06-18T12:10:45.324" v="502" actId="478"/>
          <ac:spMkLst>
            <pc:docMk/>
            <pc:sldMk cId="718106114" sldId="264"/>
            <ac:spMk id="4" creationId="{E64C2C14-CC86-27A5-4A4D-F7CE4BA36E79}"/>
          </ac:spMkLst>
        </pc:spChg>
        <pc:spChg chg="add del mod">
          <ac:chgData name="Margareth Haugen" userId="6eaf6ea7-126d-4580-836e-b65912c212ad" providerId="ADAL" clId="{F4E923D9-B861-7A4D-9F2D-9ECF05A39192}" dt="2025-06-18T12:10:46.766" v="503" actId="478"/>
          <ac:spMkLst>
            <pc:docMk/>
            <pc:sldMk cId="718106114" sldId="264"/>
            <ac:spMk id="7" creationId="{FFF3EE36-6851-B797-27C1-3A9C41C5C18A}"/>
          </ac:spMkLst>
        </pc:spChg>
        <pc:spChg chg="add del mod">
          <ac:chgData name="Margareth Haugen" userId="6eaf6ea7-126d-4580-836e-b65912c212ad" providerId="ADAL" clId="{F4E923D9-B861-7A4D-9F2D-9ECF05A39192}" dt="2025-06-18T12:10:43.628" v="501" actId="478"/>
          <ac:spMkLst>
            <pc:docMk/>
            <pc:sldMk cId="718106114" sldId="264"/>
            <ac:spMk id="12" creationId="{5D25A539-426F-A13C-CC9F-692DAB7BC135}"/>
          </ac:spMkLst>
        </pc:spChg>
        <pc:spChg chg="add del mod">
          <ac:chgData name="Margareth Haugen" userId="6eaf6ea7-126d-4580-836e-b65912c212ad" providerId="ADAL" clId="{F4E923D9-B861-7A4D-9F2D-9ECF05A39192}" dt="2025-06-18T12:10:42.367" v="500" actId="478"/>
          <ac:spMkLst>
            <pc:docMk/>
            <pc:sldMk cId="718106114" sldId="264"/>
            <ac:spMk id="13" creationId="{B43DD115-83F3-ADA0-72B6-9BCA657894E5}"/>
          </ac:spMkLst>
        </pc:spChg>
      </pc:sldChg>
      <pc:sldChg chg="modSp mod">
        <pc:chgData name="Margareth Haugen" userId="6eaf6ea7-126d-4580-836e-b65912c212ad" providerId="ADAL" clId="{F4E923D9-B861-7A4D-9F2D-9ECF05A39192}" dt="2025-06-18T12:08:51.002" v="495" actId="554"/>
        <pc:sldMkLst>
          <pc:docMk/>
          <pc:sldMk cId="1434094094" sldId="270"/>
        </pc:sldMkLst>
        <pc:picChg chg="mod">
          <ac:chgData name="Margareth Haugen" userId="6eaf6ea7-126d-4580-836e-b65912c212ad" providerId="ADAL" clId="{F4E923D9-B861-7A4D-9F2D-9ECF05A39192}" dt="2025-06-18T12:08:51.002" v="495" actId="554"/>
          <ac:picMkLst>
            <pc:docMk/>
            <pc:sldMk cId="1434094094" sldId="270"/>
            <ac:picMk id="25" creationId="{395474B4-459C-5B37-2C03-1C02E1406A70}"/>
          </ac:picMkLst>
        </pc:picChg>
        <pc:picChg chg="mod">
          <ac:chgData name="Margareth Haugen" userId="6eaf6ea7-126d-4580-836e-b65912c212ad" providerId="ADAL" clId="{F4E923D9-B861-7A4D-9F2D-9ECF05A39192}" dt="2025-06-18T12:08:51.002" v="495" actId="554"/>
          <ac:picMkLst>
            <pc:docMk/>
            <pc:sldMk cId="1434094094" sldId="270"/>
            <ac:picMk id="27" creationId="{6C7BACA8-FDFB-0603-EF9D-2D24937E0B38}"/>
          </ac:picMkLst>
        </pc:picChg>
        <pc:picChg chg="mod">
          <ac:chgData name="Margareth Haugen" userId="6eaf6ea7-126d-4580-836e-b65912c212ad" providerId="ADAL" clId="{F4E923D9-B861-7A4D-9F2D-9ECF05A39192}" dt="2025-06-18T12:08:51.002" v="495" actId="554"/>
          <ac:picMkLst>
            <pc:docMk/>
            <pc:sldMk cId="1434094094" sldId="270"/>
            <ac:picMk id="29" creationId="{31FD8EED-7799-257A-52A0-5EA79023F3A7}"/>
          </ac:picMkLst>
        </pc:picChg>
      </pc:sldChg>
      <pc:sldChg chg="del">
        <pc:chgData name="Margareth Haugen" userId="6eaf6ea7-126d-4580-836e-b65912c212ad" providerId="ADAL" clId="{F4E923D9-B861-7A4D-9F2D-9ECF05A39192}" dt="2025-06-18T12:16:50.945" v="535" actId="2696"/>
        <pc:sldMkLst>
          <pc:docMk/>
          <pc:sldMk cId="3409558472" sldId="535"/>
        </pc:sldMkLst>
      </pc:sldChg>
      <pc:sldChg chg="addSp delSp modSp mod">
        <pc:chgData name="Margareth Haugen" userId="6eaf6ea7-126d-4580-836e-b65912c212ad" providerId="ADAL" clId="{F4E923D9-B861-7A4D-9F2D-9ECF05A39192}" dt="2025-06-18T12:17:30.109" v="539" actId="962"/>
        <pc:sldMkLst>
          <pc:docMk/>
          <pc:sldMk cId="428485317" sldId="538"/>
        </pc:sldMkLst>
        <pc:picChg chg="add mod">
          <ac:chgData name="Margareth Haugen" userId="6eaf6ea7-126d-4580-836e-b65912c212ad" providerId="ADAL" clId="{F4E923D9-B861-7A4D-9F2D-9ECF05A39192}" dt="2025-06-13T08:14:05.450" v="122"/>
          <ac:picMkLst>
            <pc:docMk/>
            <pc:sldMk cId="428485317" sldId="538"/>
            <ac:picMk id="30" creationId="{C5A9B9D8-CBC2-50F8-6038-984C33FD1834}"/>
          </ac:picMkLst>
        </pc:picChg>
        <pc:picChg chg="add mod">
          <ac:chgData name="Margareth Haugen" userId="6eaf6ea7-126d-4580-836e-b65912c212ad" providerId="ADAL" clId="{F4E923D9-B861-7A4D-9F2D-9ECF05A39192}" dt="2025-06-13T08:14:05.450" v="122"/>
          <ac:picMkLst>
            <pc:docMk/>
            <pc:sldMk cId="428485317" sldId="538"/>
            <ac:picMk id="31" creationId="{BDE4A9A7-E0AF-8AAB-9A5D-FAF6241C2AD3}"/>
          </ac:picMkLst>
        </pc:picChg>
        <pc:picChg chg="add mod">
          <ac:chgData name="Margareth Haugen" userId="6eaf6ea7-126d-4580-836e-b65912c212ad" providerId="ADAL" clId="{F4E923D9-B861-7A4D-9F2D-9ECF05A39192}" dt="2025-06-13T08:14:05.450" v="122"/>
          <ac:picMkLst>
            <pc:docMk/>
            <pc:sldMk cId="428485317" sldId="538"/>
            <ac:picMk id="32" creationId="{231A6783-7DCE-7083-72F8-31CE81AE7FA5}"/>
          </ac:picMkLst>
        </pc:picChg>
        <pc:picChg chg="add mod">
          <ac:chgData name="Margareth Haugen" userId="6eaf6ea7-126d-4580-836e-b65912c212ad" providerId="ADAL" clId="{F4E923D9-B861-7A4D-9F2D-9ECF05A39192}" dt="2025-06-13T08:14:05.450" v="122"/>
          <ac:picMkLst>
            <pc:docMk/>
            <pc:sldMk cId="428485317" sldId="538"/>
            <ac:picMk id="33" creationId="{5C7F8F3F-AE84-2820-7B69-5931BB4EE148}"/>
          </ac:picMkLst>
        </pc:picChg>
        <pc:picChg chg="add mod">
          <ac:chgData name="Margareth Haugen" userId="6eaf6ea7-126d-4580-836e-b65912c212ad" providerId="ADAL" clId="{F4E923D9-B861-7A4D-9F2D-9ECF05A39192}" dt="2025-06-13T08:14:05.450" v="122"/>
          <ac:picMkLst>
            <pc:docMk/>
            <pc:sldMk cId="428485317" sldId="538"/>
            <ac:picMk id="34" creationId="{88E595A2-2B7C-5FFD-9E49-E2ACDCEC11E0}"/>
          </ac:picMkLst>
        </pc:picChg>
        <pc:picChg chg="add mod">
          <ac:chgData name="Margareth Haugen" userId="6eaf6ea7-126d-4580-836e-b65912c212ad" providerId="ADAL" clId="{F4E923D9-B861-7A4D-9F2D-9ECF05A39192}" dt="2025-06-18T12:17:30.109" v="539" actId="962"/>
          <ac:picMkLst>
            <pc:docMk/>
            <pc:sldMk cId="428485317" sldId="538"/>
            <ac:picMk id="35" creationId="{D55BA523-4F66-4B07-14CF-8F6815157987}"/>
          </ac:picMkLst>
        </pc:picChg>
      </pc:sldChg>
      <pc:sldChg chg="del">
        <pc:chgData name="Margareth Haugen" userId="6eaf6ea7-126d-4580-836e-b65912c212ad" providerId="ADAL" clId="{F4E923D9-B861-7A4D-9F2D-9ECF05A39192}" dt="2025-06-18T12:13:15.003" v="511" actId="2696"/>
        <pc:sldMkLst>
          <pc:docMk/>
          <pc:sldMk cId="342293202" sldId="561"/>
        </pc:sldMkLst>
      </pc:sldChg>
      <pc:sldChg chg="addSp delSp modSp mod">
        <pc:chgData name="Margareth Haugen" userId="6eaf6ea7-126d-4580-836e-b65912c212ad" providerId="ADAL" clId="{F4E923D9-B861-7A4D-9F2D-9ECF05A39192}" dt="2025-06-18T12:13:44.523" v="515" actId="167"/>
        <pc:sldMkLst>
          <pc:docMk/>
          <pc:sldMk cId="2972198772" sldId="562"/>
        </pc:sldMkLst>
        <pc:spChg chg="add del mod">
          <ac:chgData name="Margareth Haugen" userId="6eaf6ea7-126d-4580-836e-b65912c212ad" providerId="ADAL" clId="{F4E923D9-B861-7A4D-9F2D-9ECF05A39192}" dt="2025-06-18T12:13:38.848" v="513" actId="478"/>
          <ac:spMkLst>
            <pc:docMk/>
            <pc:sldMk cId="2972198772" sldId="562"/>
            <ac:spMk id="5" creationId="{72ABC6AE-8C45-E38F-7F50-89C468F4FBAD}"/>
          </ac:spMkLst>
        </pc:spChg>
        <pc:picChg chg="add mod">
          <ac:chgData name="Margareth Haugen" userId="6eaf6ea7-126d-4580-836e-b65912c212ad" providerId="ADAL" clId="{F4E923D9-B861-7A4D-9F2D-9ECF05A39192}" dt="2025-06-18T12:13:44.523" v="515" actId="167"/>
          <ac:picMkLst>
            <pc:docMk/>
            <pc:sldMk cId="2972198772" sldId="562"/>
            <ac:picMk id="7" creationId="{38C4059A-F657-2F60-7FAE-9A1C7CCDEA7A}"/>
          </ac:picMkLst>
        </pc:picChg>
        <pc:picChg chg="del">
          <ac:chgData name="Margareth Haugen" userId="6eaf6ea7-126d-4580-836e-b65912c212ad" providerId="ADAL" clId="{F4E923D9-B861-7A4D-9F2D-9ECF05A39192}" dt="2025-06-18T12:13:37.665" v="512" actId="478"/>
          <ac:picMkLst>
            <pc:docMk/>
            <pc:sldMk cId="2972198772" sldId="562"/>
            <ac:picMk id="22" creationId="{FE484C2D-FF69-091A-6F14-72146010EABC}"/>
          </ac:picMkLst>
        </pc:picChg>
      </pc:sldChg>
      <pc:sldChg chg="addSp delSp modSp mod">
        <pc:chgData name="Margareth Haugen" userId="6eaf6ea7-126d-4580-836e-b65912c212ad" providerId="ADAL" clId="{F4E923D9-B861-7A4D-9F2D-9ECF05A39192}" dt="2025-06-18T12:06:28.912" v="486" actId="552"/>
        <pc:sldMkLst>
          <pc:docMk/>
          <pc:sldMk cId="774661791" sldId="570"/>
        </pc:sldMkLst>
        <pc:spChg chg="del">
          <ac:chgData name="Margareth Haugen" userId="6eaf6ea7-126d-4580-836e-b65912c212ad" providerId="ADAL" clId="{F4E923D9-B861-7A4D-9F2D-9ECF05A39192}" dt="2025-06-18T12:05:11.481" v="466" actId="478"/>
          <ac:spMkLst>
            <pc:docMk/>
            <pc:sldMk cId="774661791" sldId="570"/>
            <ac:spMk id="5" creationId="{9D4C92B1-7E64-D66F-8304-7BEDB24FC169}"/>
          </ac:spMkLst>
        </pc:spChg>
        <pc:spChg chg="del">
          <ac:chgData name="Margareth Haugen" userId="6eaf6ea7-126d-4580-836e-b65912c212ad" providerId="ADAL" clId="{F4E923D9-B861-7A4D-9F2D-9ECF05A39192}" dt="2025-06-18T12:05:06.097" v="465" actId="478"/>
          <ac:spMkLst>
            <pc:docMk/>
            <pc:sldMk cId="774661791" sldId="570"/>
            <ac:spMk id="15" creationId="{CEA58DB7-A023-5085-C667-4CE513042B9C}"/>
          </ac:spMkLst>
        </pc:spChg>
        <pc:spChg chg="del">
          <ac:chgData name="Margareth Haugen" userId="6eaf6ea7-126d-4580-836e-b65912c212ad" providerId="ADAL" clId="{F4E923D9-B861-7A4D-9F2D-9ECF05A39192}" dt="2025-06-18T12:05:22.538" v="470" actId="478"/>
          <ac:spMkLst>
            <pc:docMk/>
            <pc:sldMk cId="774661791" sldId="570"/>
            <ac:spMk id="17" creationId="{0E479F87-9BC3-6891-052D-C505897A1C5E}"/>
          </ac:spMkLst>
        </pc:spChg>
        <pc:spChg chg="del">
          <ac:chgData name="Margareth Haugen" userId="6eaf6ea7-126d-4580-836e-b65912c212ad" providerId="ADAL" clId="{F4E923D9-B861-7A4D-9F2D-9ECF05A39192}" dt="2025-06-18T12:06:03.487" v="477" actId="478"/>
          <ac:spMkLst>
            <pc:docMk/>
            <pc:sldMk cId="774661791" sldId="570"/>
            <ac:spMk id="22" creationId="{ABE9D35F-EC25-9C46-E324-787A3E76A8E0}"/>
          </ac:spMkLst>
        </pc:spChg>
        <pc:spChg chg="mod">
          <ac:chgData name="Margareth Haugen" userId="6eaf6ea7-126d-4580-836e-b65912c212ad" providerId="ADAL" clId="{F4E923D9-B861-7A4D-9F2D-9ECF05A39192}" dt="2025-06-18T12:05:52.864" v="472" actId="554"/>
          <ac:spMkLst>
            <pc:docMk/>
            <pc:sldMk cId="774661791" sldId="570"/>
            <ac:spMk id="23" creationId="{87C1B905-2981-420F-CB28-FB3D6521A6D6}"/>
          </ac:spMkLst>
        </pc:spChg>
        <pc:spChg chg="mod">
          <ac:chgData name="Margareth Haugen" userId="6eaf6ea7-126d-4580-836e-b65912c212ad" providerId="ADAL" clId="{F4E923D9-B861-7A4D-9F2D-9ECF05A39192}" dt="2025-06-18T12:05:52.864" v="472" actId="554"/>
          <ac:spMkLst>
            <pc:docMk/>
            <pc:sldMk cId="774661791" sldId="570"/>
            <ac:spMk id="24" creationId="{55558DD1-A67A-CA1B-88B7-D34474F73AA1}"/>
          </ac:spMkLst>
        </pc:spChg>
        <pc:spChg chg="mod">
          <ac:chgData name="Margareth Haugen" userId="6eaf6ea7-126d-4580-836e-b65912c212ad" providerId="ADAL" clId="{F4E923D9-B861-7A4D-9F2D-9ECF05A39192}" dt="2025-06-18T12:05:52.864" v="472" actId="554"/>
          <ac:spMkLst>
            <pc:docMk/>
            <pc:sldMk cId="774661791" sldId="570"/>
            <ac:spMk id="25" creationId="{D253F0B6-2CC0-3DBC-A432-1F4412CC37CD}"/>
          </ac:spMkLst>
        </pc:spChg>
        <pc:spChg chg="mod">
          <ac:chgData name="Margareth Haugen" userId="6eaf6ea7-126d-4580-836e-b65912c212ad" providerId="ADAL" clId="{F4E923D9-B861-7A4D-9F2D-9ECF05A39192}" dt="2025-06-18T12:06:10.083" v="479" actId="554"/>
          <ac:spMkLst>
            <pc:docMk/>
            <pc:sldMk cId="774661791" sldId="570"/>
            <ac:spMk id="26" creationId="{0F662B34-B890-2B3A-7D9A-E65F2EED3FE2}"/>
          </ac:spMkLst>
        </pc:spChg>
        <pc:spChg chg="mod">
          <ac:chgData name="Margareth Haugen" userId="6eaf6ea7-126d-4580-836e-b65912c212ad" providerId="ADAL" clId="{F4E923D9-B861-7A4D-9F2D-9ECF05A39192}" dt="2025-06-18T12:06:10.083" v="479" actId="554"/>
          <ac:spMkLst>
            <pc:docMk/>
            <pc:sldMk cId="774661791" sldId="570"/>
            <ac:spMk id="27" creationId="{B3939AFC-FEF0-E1AC-EBD1-31386F535B29}"/>
          </ac:spMkLst>
        </pc:spChg>
        <pc:spChg chg="mod">
          <ac:chgData name="Margareth Haugen" userId="6eaf6ea7-126d-4580-836e-b65912c212ad" providerId="ADAL" clId="{F4E923D9-B861-7A4D-9F2D-9ECF05A39192}" dt="2025-06-18T12:06:10.083" v="479" actId="554"/>
          <ac:spMkLst>
            <pc:docMk/>
            <pc:sldMk cId="774661791" sldId="570"/>
            <ac:spMk id="28" creationId="{178DD1E9-82F0-B566-7B0C-077C8FC25F40}"/>
          </ac:spMkLst>
        </pc:spChg>
        <pc:spChg chg="mod">
          <ac:chgData name="Margareth Haugen" userId="6eaf6ea7-126d-4580-836e-b65912c212ad" providerId="ADAL" clId="{F4E923D9-B861-7A4D-9F2D-9ECF05A39192}" dt="2025-06-18T12:05:52.864" v="472" actId="554"/>
          <ac:spMkLst>
            <pc:docMk/>
            <pc:sldMk cId="774661791" sldId="570"/>
            <ac:spMk id="29" creationId="{B737C634-D037-8B21-FB8B-65545428B186}"/>
          </ac:spMkLst>
        </pc:spChg>
        <pc:spChg chg="mod">
          <ac:chgData name="Margareth Haugen" userId="6eaf6ea7-126d-4580-836e-b65912c212ad" providerId="ADAL" clId="{F4E923D9-B861-7A4D-9F2D-9ECF05A39192}" dt="2025-06-18T12:06:10.083" v="479" actId="554"/>
          <ac:spMkLst>
            <pc:docMk/>
            <pc:sldMk cId="774661791" sldId="570"/>
            <ac:spMk id="30" creationId="{6F2F6750-43BA-58AB-B26A-B1754C745E17}"/>
          </ac:spMkLst>
        </pc:spChg>
        <pc:picChg chg="add mod">
          <ac:chgData name="Margareth Haugen" userId="6eaf6ea7-126d-4580-836e-b65912c212ad" providerId="ADAL" clId="{F4E923D9-B861-7A4D-9F2D-9ECF05A39192}" dt="2025-06-18T12:06:22.561" v="484" actId="552"/>
          <ac:picMkLst>
            <pc:docMk/>
            <pc:sldMk cId="774661791" sldId="570"/>
            <ac:picMk id="4" creationId="{1E7D50BF-5714-358D-6A61-483B99D8047A}"/>
          </ac:picMkLst>
        </pc:picChg>
        <pc:picChg chg="mod">
          <ac:chgData name="Margareth Haugen" userId="6eaf6ea7-126d-4580-836e-b65912c212ad" providerId="ADAL" clId="{F4E923D9-B861-7A4D-9F2D-9ECF05A39192}" dt="2025-06-18T12:06:19.460" v="483" actId="552"/>
          <ac:picMkLst>
            <pc:docMk/>
            <pc:sldMk cId="774661791" sldId="570"/>
            <ac:picMk id="6" creationId="{14A1820D-A4E1-4BF1-22CD-C9D189A165AB}"/>
          </ac:picMkLst>
        </pc:picChg>
        <pc:picChg chg="mod">
          <ac:chgData name="Margareth Haugen" userId="6eaf6ea7-126d-4580-836e-b65912c212ad" providerId="ADAL" clId="{F4E923D9-B861-7A4D-9F2D-9ECF05A39192}" dt="2025-06-18T12:06:22.561" v="484" actId="552"/>
          <ac:picMkLst>
            <pc:docMk/>
            <pc:sldMk cId="774661791" sldId="570"/>
            <ac:picMk id="7" creationId="{2E274257-42A3-F066-91F8-C2BED3456AF5}"/>
          </ac:picMkLst>
        </pc:picChg>
        <pc:picChg chg="mod">
          <ac:chgData name="Margareth Haugen" userId="6eaf6ea7-126d-4580-836e-b65912c212ad" providerId="ADAL" clId="{F4E923D9-B861-7A4D-9F2D-9ECF05A39192}" dt="2025-06-18T12:06:28.912" v="486" actId="552"/>
          <ac:picMkLst>
            <pc:docMk/>
            <pc:sldMk cId="774661791" sldId="570"/>
            <ac:picMk id="8" creationId="{399A9091-4F9C-7F08-A9C3-D3998F9B3866}"/>
          </ac:picMkLst>
        </pc:picChg>
        <pc:picChg chg="mod">
          <ac:chgData name="Margareth Haugen" userId="6eaf6ea7-126d-4580-836e-b65912c212ad" providerId="ADAL" clId="{F4E923D9-B861-7A4D-9F2D-9ECF05A39192}" dt="2025-06-18T12:06:19.460" v="483" actId="552"/>
          <ac:picMkLst>
            <pc:docMk/>
            <pc:sldMk cId="774661791" sldId="570"/>
            <ac:picMk id="9" creationId="{8B00A92F-4A44-B859-13CF-5807BB3EF021}"/>
          </ac:picMkLst>
        </pc:picChg>
        <pc:picChg chg="del">
          <ac:chgData name="Margareth Haugen" userId="6eaf6ea7-126d-4580-836e-b65912c212ad" providerId="ADAL" clId="{F4E923D9-B861-7A4D-9F2D-9ECF05A39192}" dt="2025-06-18T12:05:13.044" v="467" actId="478"/>
          <ac:picMkLst>
            <pc:docMk/>
            <pc:sldMk cId="774661791" sldId="570"/>
            <ac:picMk id="10" creationId="{6BE33C35-5C24-2F76-F05B-E718A7EF82B6}"/>
          </ac:picMkLst>
        </pc:picChg>
        <pc:picChg chg="mod">
          <ac:chgData name="Margareth Haugen" userId="6eaf6ea7-126d-4580-836e-b65912c212ad" providerId="ADAL" clId="{F4E923D9-B861-7A4D-9F2D-9ECF05A39192}" dt="2025-06-18T12:06:25.688" v="485" actId="552"/>
          <ac:picMkLst>
            <pc:docMk/>
            <pc:sldMk cId="774661791" sldId="570"/>
            <ac:picMk id="11" creationId="{0D4164CC-AEAF-97F8-1F8A-8A1835F125A6}"/>
          </ac:picMkLst>
        </pc:picChg>
        <pc:picChg chg="mod">
          <ac:chgData name="Margareth Haugen" userId="6eaf6ea7-126d-4580-836e-b65912c212ad" providerId="ADAL" clId="{F4E923D9-B861-7A4D-9F2D-9ECF05A39192}" dt="2025-06-18T12:06:28.912" v="486" actId="552"/>
          <ac:picMkLst>
            <pc:docMk/>
            <pc:sldMk cId="774661791" sldId="570"/>
            <ac:picMk id="12" creationId="{CAD4C2D6-70D6-3AD3-4189-1E4AEB0CAE42}"/>
          </ac:picMkLst>
        </pc:picChg>
        <pc:picChg chg="mod">
          <ac:chgData name="Margareth Haugen" userId="6eaf6ea7-126d-4580-836e-b65912c212ad" providerId="ADAL" clId="{F4E923D9-B861-7A4D-9F2D-9ECF05A39192}" dt="2025-06-18T12:06:25.688" v="485" actId="552"/>
          <ac:picMkLst>
            <pc:docMk/>
            <pc:sldMk cId="774661791" sldId="570"/>
            <ac:picMk id="13" creationId="{B553ECC1-976E-6346-AB96-089B6A8A0B08}"/>
          </ac:picMkLst>
        </pc:picChg>
      </pc:sldChg>
      <pc:sldChg chg="addSp delSp modSp mod">
        <pc:chgData name="Margareth Haugen" userId="6eaf6ea7-126d-4580-836e-b65912c212ad" providerId="ADAL" clId="{F4E923D9-B861-7A4D-9F2D-9ECF05A39192}" dt="2025-06-18T12:15:19.509" v="531" actId="167"/>
        <pc:sldMkLst>
          <pc:docMk/>
          <pc:sldMk cId="2362157727" sldId="572"/>
        </pc:sldMkLst>
        <pc:spChg chg="add del mod">
          <ac:chgData name="Margareth Haugen" userId="6eaf6ea7-126d-4580-836e-b65912c212ad" providerId="ADAL" clId="{F4E923D9-B861-7A4D-9F2D-9ECF05A39192}" dt="2025-06-18T12:15:02.249" v="525" actId="478"/>
          <ac:spMkLst>
            <pc:docMk/>
            <pc:sldMk cId="2362157727" sldId="572"/>
            <ac:spMk id="5" creationId="{B700B1B9-4EE0-CCC6-89D8-A450679CC0AD}"/>
          </ac:spMkLst>
        </pc:spChg>
        <pc:spChg chg="add del mod">
          <ac:chgData name="Margareth Haugen" userId="6eaf6ea7-126d-4580-836e-b65912c212ad" providerId="ADAL" clId="{F4E923D9-B861-7A4D-9F2D-9ECF05A39192}" dt="2025-06-18T12:15:16.322" v="529" actId="478"/>
          <ac:spMkLst>
            <pc:docMk/>
            <pc:sldMk cId="2362157727" sldId="572"/>
            <ac:spMk id="9" creationId="{0B8391F4-F267-99DB-C782-AB964D6D8708}"/>
          </ac:spMkLst>
        </pc:spChg>
        <pc:picChg chg="add mod">
          <ac:chgData name="Margareth Haugen" userId="6eaf6ea7-126d-4580-836e-b65912c212ad" providerId="ADAL" clId="{F4E923D9-B861-7A4D-9F2D-9ECF05A39192}" dt="2025-06-18T12:15:05.460" v="527" actId="167"/>
          <ac:picMkLst>
            <pc:docMk/>
            <pc:sldMk cId="2362157727" sldId="572"/>
            <ac:picMk id="6" creationId="{22C54A1C-8876-8089-5C12-E34DEDB89EFE}"/>
          </ac:picMkLst>
        </pc:picChg>
        <pc:picChg chg="add mod">
          <ac:chgData name="Margareth Haugen" userId="6eaf6ea7-126d-4580-836e-b65912c212ad" providerId="ADAL" clId="{F4E923D9-B861-7A4D-9F2D-9ECF05A39192}" dt="2025-06-18T12:15:19.509" v="531" actId="167"/>
          <ac:picMkLst>
            <pc:docMk/>
            <pc:sldMk cId="2362157727" sldId="572"/>
            <ac:picMk id="11" creationId="{B01D087D-1FB5-4C14-5F8C-AF8DE2525085}"/>
          </ac:picMkLst>
        </pc:picChg>
        <pc:picChg chg="del">
          <ac:chgData name="Margareth Haugen" userId="6eaf6ea7-126d-4580-836e-b65912c212ad" providerId="ADAL" clId="{F4E923D9-B861-7A4D-9F2D-9ECF05A39192}" dt="2025-06-18T12:15:01.546" v="524" actId="478"/>
          <ac:picMkLst>
            <pc:docMk/>
            <pc:sldMk cId="2362157727" sldId="572"/>
            <ac:picMk id="22" creationId="{382DE8A2-8663-9C5F-095F-587266768AF1}"/>
          </ac:picMkLst>
        </pc:picChg>
        <pc:picChg chg="del">
          <ac:chgData name="Margareth Haugen" userId="6eaf6ea7-126d-4580-836e-b65912c212ad" providerId="ADAL" clId="{F4E923D9-B861-7A4D-9F2D-9ECF05A39192}" dt="2025-06-18T12:15:15.243" v="528" actId="478"/>
          <ac:picMkLst>
            <pc:docMk/>
            <pc:sldMk cId="2362157727" sldId="572"/>
            <ac:picMk id="32" creationId="{EE212E5B-5E17-609D-9E32-397CB5FC6D16}"/>
          </ac:picMkLst>
        </pc:picChg>
      </pc:sldChg>
      <pc:sldChg chg="addSp delSp modSp mod">
        <pc:chgData name="Margareth Haugen" userId="6eaf6ea7-126d-4580-836e-b65912c212ad" providerId="ADAL" clId="{F4E923D9-B861-7A4D-9F2D-9ECF05A39192}" dt="2025-06-18T12:14:34.903" v="523" actId="478"/>
        <pc:sldMkLst>
          <pc:docMk/>
          <pc:sldMk cId="899572603" sldId="578"/>
        </pc:sldMkLst>
        <pc:spChg chg="add del mod">
          <ac:chgData name="Margareth Haugen" userId="6eaf6ea7-126d-4580-836e-b65912c212ad" providerId="ADAL" clId="{F4E923D9-B861-7A4D-9F2D-9ECF05A39192}" dt="2025-06-18T12:14:15.941" v="517" actId="478"/>
          <ac:spMkLst>
            <pc:docMk/>
            <pc:sldMk cId="899572603" sldId="578"/>
            <ac:spMk id="3" creationId="{F1DB4518-B4BF-CDE7-B2CA-1C6AB2A52017}"/>
          </ac:spMkLst>
        </pc:spChg>
        <pc:spChg chg="add del mod">
          <ac:chgData name="Margareth Haugen" userId="6eaf6ea7-126d-4580-836e-b65912c212ad" providerId="ADAL" clId="{F4E923D9-B861-7A4D-9F2D-9ECF05A39192}" dt="2025-06-18T12:14:34.903" v="523" actId="478"/>
          <ac:spMkLst>
            <pc:docMk/>
            <pc:sldMk cId="899572603" sldId="578"/>
            <ac:spMk id="6" creationId="{B228BB53-521A-E3B4-84FC-02EC983B7A9C}"/>
          </ac:spMkLst>
        </pc:spChg>
        <pc:picChg chg="add mod">
          <ac:chgData name="Margareth Haugen" userId="6eaf6ea7-126d-4580-836e-b65912c212ad" providerId="ADAL" clId="{F4E923D9-B861-7A4D-9F2D-9ECF05A39192}" dt="2025-06-18T12:14:19.657" v="519" actId="167"/>
          <ac:picMkLst>
            <pc:docMk/>
            <pc:sldMk cId="899572603" sldId="578"/>
            <ac:picMk id="4" creationId="{169AFF91-BA78-A3CC-369A-8CCCD4B0638A}"/>
          </ac:picMkLst>
        </pc:picChg>
        <pc:picChg chg="add mod">
          <ac:chgData name="Margareth Haugen" userId="6eaf6ea7-126d-4580-836e-b65912c212ad" providerId="ADAL" clId="{F4E923D9-B861-7A4D-9F2D-9ECF05A39192}" dt="2025-06-18T12:14:33.425" v="522" actId="167"/>
          <ac:picMkLst>
            <pc:docMk/>
            <pc:sldMk cId="899572603" sldId="578"/>
            <ac:picMk id="9" creationId="{DEA6DFC0-702F-621D-677A-5003CC71CF22}"/>
          </ac:picMkLst>
        </pc:picChg>
        <pc:picChg chg="del">
          <ac:chgData name="Margareth Haugen" userId="6eaf6ea7-126d-4580-836e-b65912c212ad" providerId="ADAL" clId="{F4E923D9-B861-7A4D-9F2D-9ECF05A39192}" dt="2025-06-18T12:14:15.243" v="516" actId="478"/>
          <ac:picMkLst>
            <pc:docMk/>
            <pc:sldMk cId="899572603" sldId="578"/>
            <ac:picMk id="21" creationId="{FD287319-D412-7359-4E19-99B0992E997E}"/>
          </ac:picMkLst>
        </pc:picChg>
        <pc:picChg chg="del">
          <ac:chgData name="Margareth Haugen" userId="6eaf6ea7-126d-4580-836e-b65912c212ad" providerId="ADAL" clId="{F4E923D9-B861-7A4D-9F2D-9ECF05A39192}" dt="2025-06-18T12:14:29.866" v="520" actId="478"/>
          <ac:picMkLst>
            <pc:docMk/>
            <pc:sldMk cId="899572603" sldId="578"/>
            <ac:picMk id="25" creationId="{080C1E30-350A-D938-3D3D-BD65E19379A0}"/>
          </ac:picMkLst>
        </pc:picChg>
      </pc:sldChg>
      <pc:sldChg chg="modSp mod">
        <pc:chgData name="Margareth Haugen" userId="6eaf6ea7-126d-4580-836e-b65912c212ad" providerId="ADAL" clId="{F4E923D9-B861-7A4D-9F2D-9ECF05A39192}" dt="2025-06-18T12:16:18.240" v="532" actId="2710"/>
        <pc:sldMkLst>
          <pc:docMk/>
          <pc:sldMk cId="4077511716" sldId="582"/>
        </pc:sldMkLst>
        <pc:spChg chg="mod">
          <ac:chgData name="Margareth Haugen" userId="6eaf6ea7-126d-4580-836e-b65912c212ad" providerId="ADAL" clId="{F4E923D9-B861-7A4D-9F2D-9ECF05A39192}" dt="2025-06-18T12:16:18.240" v="532" actId="2710"/>
          <ac:spMkLst>
            <pc:docMk/>
            <pc:sldMk cId="4077511716" sldId="582"/>
            <ac:spMk id="7" creationId="{0ECF24DE-E032-B6A4-B4E8-E6FE1C7A2B05}"/>
          </ac:spMkLst>
        </pc:spChg>
      </pc:sldChg>
      <pc:sldChg chg="modSp del mod">
        <pc:chgData name="Margareth Haugen" userId="6eaf6ea7-126d-4580-836e-b65912c212ad" providerId="ADAL" clId="{F4E923D9-B861-7A4D-9F2D-9ECF05A39192}" dt="2025-06-13T08:59:09.964" v="463" actId="2696"/>
        <pc:sldMkLst>
          <pc:docMk/>
          <pc:sldMk cId="2964331681" sldId="583"/>
        </pc:sldMkLst>
      </pc:sldChg>
      <pc:sldChg chg="delSp modSp mod">
        <pc:chgData name="Margareth Haugen" userId="6eaf6ea7-126d-4580-836e-b65912c212ad" providerId="ADAL" clId="{F4E923D9-B861-7A4D-9F2D-9ECF05A39192}" dt="2025-06-18T12:07:54.080" v="490" actId="478"/>
        <pc:sldMkLst>
          <pc:docMk/>
          <pc:sldMk cId="3510538432" sldId="586"/>
        </pc:sldMkLst>
        <pc:spChg chg="del mod">
          <ac:chgData name="Margareth Haugen" userId="6eaf6ea7-126d-4580-836e-b65912c212ad" providerId="ADAL" clId="{F4E923D9-B861-7A4D-9F2D-9ECF05A39192}" dt="2025-06-18T12:07:54.080" v="490" actId="478"/>
          <ac:spMkLst>
            <pc:docMk/>
            <pc:sldMk cId="3510538432" sldId="586"/>
            <ac:spMk id="4" creationId="{FD29E2C9-7515-9855-6813-D30F526B1564}"/>
          </ac:spMkLst>
        </pc:spChg>
        <pc:picChg chg="mod">
          <ac:chgData name="Margareth Haugen" userId="6eaf6ea7-126d-4580-836e-b65912c212ad" providerId="ADAL" clId="{F4E923D9-B861-7A4D-9F2D-9ECF05A39192}" dt="2025-06-18T12:07:52.232" v="489" actId="1076"/>
          <ac:picMkLst>
            <pc:docMk/>
            <pc:sldMk cId="3510538432" sldId="586"/>
            <ac:picMk id="5" creationId="{E2C8CFBF-52D9-4F18-AF22-1B030F4C65A8}"/>
          </ac:picMkLst>
        </pc:picChg>
      </pc:sldChg>
      <pc:sldChg chg="delSp mod">
        <pc:chgData name="Margareth Haugen" userId="6eaf6ea7-126d-4580-836e-b65912c212ad" providerId="ADAL" clId="{F4E923D9-B861-7A4D-9F2D-9ECF05A39192}" dt="2025-06-18T12:07:34.521" v="487" actId="478"/>
        <pc:sldMkLst>
          <pc:docMk/>
          <pc:sldMk cId="2498567890" sldId="595"/>
        </pc:sldMkLst>
        <pc:spChg chg="del">
          <ac:chgData name="Margareth Haugen" userId="6eaf6ea7-126d-4580-836e-b65912c212ad" providerId="ADAL" clId="{F4E923D9-B861-7A4D-9F2D-9ECF05A39192}" dt="2025-06-18T12:07:34.521" v="487" actId="478"/>
          <ac:spMkLst>
            <pc:docMk/>
            <pc:sldMk cId="2498567890" sldId="595"/>
            <ac:spMk id="4" creationId="{67254239-71B4-5F03-B7B3-44215882A520}"/>
          </ac:spMkLst>
        </pc:spChg>
      </pc:sldChg>
      <pc:sldChg chg="modSp mod">
        <pc:chgData name="Margareth Haugen" userId="6eaf6ea7-126d-4580-836e-b65912c212ad" providerId="ADAL" clId="{F4E923D9-B861-7A4D-9F2D-9ECF05A39192}" dt="2025-06-18T12:08:26.886" v="492" actId="554"/>
        <pc:sldMkLst>
          <pc:docMk/>
          <pc:sldMk cId="3488073195" sldId="605"/>
        </pc:sldMkLst>
        <pc:spChg chg="mod">
          <ac:chgData name="Margareth Haugen" userId="6eaf6ea7-126d-4580-836e-b65912c212ad" providerId="ADAL" clId="{F4E923D9-B861-7A4D-9F2D-9ECF05A39192}" dt="2025-06-18T12:08:26.886" v="492" actId="554"/>
          <ac:spMkLst>
            <pc:docMk/>
            <pc:sldMk cId="3488073195" sldId="605"/>
            <ac:spMk id="13" creationId="{151C4D4F-17B5-B31A-FC73-E47294DFB146}"/>
          </ac:spMkLst>
        </pc:spChg>
        <pc:spChg chg="mod">
          <ac:chgData name="Margareth Haugen" userId="6eaf6ea7-126d-4580-836e-b65912c212ad" providerId="ADAL" clId="{F4E923D9-B861-7A4D-9F2D-9ECF05A39192}" dt="2025-06-18T12:08:26.886" v="492" actId="554"/>
          <ac:spMkLst>
            <pc:docMk/>
            <pc:sldMk cId="3488073195" sldId="605"/>
            <ac:spMk id="16" creationId="{A6178911-485A-B2D4-A004-ADB0093101EE}"/>
          </ac:spMkLst>
        </pc:spChg>
        <pc:spChg chg="mod">
          <ac:chgData name="Margareth Haugen" userId="6eaf6ea7-126d-4580-836e-b65912c212ad" providerId="ADAL" clId="{F4E923D9-B861-7A4D-9F2D-9ECF05A39192}" dt="2025-06-18T12:08:26.886" v="492" actId="554"/>
          <ac:spMkLst>
            <pc:docMk/>
            <pc:sldMk cId="3488073195" sldId="605"/>
            <ac:spMk id="18" creationId="{49B561BF-E38D-EFCE-9ED3-E1ACD19DD64D}"/>
          </ac:spMkLst>
        </pc:spChg>
        <pc:picChg chg="mod">
          <ac:chgData name="Margareth Haugen" userId="6eaf6ea7-126d-4580-836e-b65912c212ad" providerId="ADAL" clId="{F4E923D9-B861-7A4D-9F2D-9ECF05A39192}" dt="2025-06-18T12:08:23.056" v="491" actId="554"/>
          <ac:picMkLst>
            <pc:docMk/>
            <pc:sldMk cId="3488073195" sldId="605"/>
            <ac:picMk id="22" creationId="{E849BBB3-789E-EBEA-6D98-7A51F8F628A0}"/>
          </ac:picMkLst>
        </pc:picChg>
        <pc:picChg chg="mod">
          <ac:chgData name="Margareth Haugen" userId="6eaf6ea7-126d-4580-836e-b65912c212ad" providerId="ADAL" clId="{F4E923D9-B861-7A4D-9F2D-9ECF05A39192}" dt="2025-06-18T12:08:23.056" v="491" actId="554"/>
          <ac:picMkLst>
            <pc:docMk/>
            <pc:sldMk cId="3488073195" sldId="605"/>
            <ac:picMk id="24" creationId="{D2D7DE50-503B-2CB7-FF7E-9EBADEFFFC7D}"/>
          </ac:picMkLst>
        </pc:picChg>
        <pc:picChg chg="mod">
          <ac:chgData name="Margareth Haugen" userId="6eaf6ea7-126d-4580-836e-b65912c212ad" providerId="ADAL" clId="{F4E923D9-B861-7A4D-9F2D-9ECF05A39192}" dt="2025-06-18T12:08:23.056" v="491" actId="554"/>
          <ac:picMkLst>
            <pc:docMk/>
            <pc:sldMk cId="3488073195" sldId="605"/>
            <ac:picMk id="26" creationId="{59E646D6-FDA7-438A-29B5-8FBF89762A23}"/>
          </ac:picMkLst>
        </pc:picChg>
      </pc:sldChg>
      <pc:sldChg chg="addSp delSp modSp mod modNotesTx">
        <pc:chgData name="Margareth Haugen" userId="6eaf6ea7-126d-4580-836e-b65912c212ad" providerId="ADAL" clId="{F4E923D9-B861-7A4D-9F2D-9ECF05A39192}" dt="2025-06-13T08:34:51.612" v="291" actId="20577"/>
        <pc:sldMkLst>
          <pc:docMk/>
          <pc:sldMk cId="2026169401" sldId="617"/>
        </pc:sldMkLst>
        <pc:spChg chg="mod">
          <ac:chgData name="Margareth Haugen" userId="6eaf6ea7-126d-4580-836e-b65912c212ad" providerId="ADAL" clId="{F4E923D9-B861-7A4D-9F2D-9ECF05A39192}" dt="2025-06-13T08:32:20.475" v="145" actId="554"/>
          <ac:spMkLst>
            <pc:docMk/>
            <pc:sldMk cId="2026169401" sldId="617"/>
            <ac:spMk id="13" creationId="{C3E71021-85CF-6F35-113D-A22C7A90C98C}"/>
          </ac:spMkLst>
        </pc:spChg>
        <pc:spChg chg="mod">
          <ac:chgData name="Margareth Haugen" userId="6eaf6ea7-126d-4580-836e-b65912c212ad" providerId="ADAL" clId="{F4E923D9-B861-7A4D-9F2D-9ECF05A39192}" dt="2025-06-13T08:32:26.376" v="146" actId="554"/>
          <ac:spMkLst>
            <pc:docMk/>
            <pc:sldMk cId="2026169401" sldId="617"/>
            <ac:spMk id="14" creationId="{BE00ED20-2F95-F7A6-6993-8BDAFC55873D}"/>
          </ac:spMkLst>
        </pc:spChg>
        <pc:spChg chg="mod">
          <ac:chgData name="Margareth Haugen" userId="6eaf6ea7-126d-4580-836e-b65912c212ad" providerId="ADAL" clId="{F4E923D9-B861-7A4D-9F2D-9ECF05A39192}" dt="2025-06-13T08:32:20.475" v="145" actId="554"/>
          <ac:spMkLst>
            <pc:docMk/>
            <pc:sldMk cId="2026169401" sldId="617"/>
            <ac:spMk id="15" creationId="{45EB5632-B34A-0B14-1D02-98044ED47EB9}"/>
          </ac:spMkLst>
        </pc:spChg>
        <pc:spChg chg="mod">
          <ac:chgData name="Margareth Haugen" userId="6eaf6ea7-126d-4580-836e-b65912c212ad" providerId="ADAL" clId="{F4E923D9-B861-7A4D-9F2D-9ECF05A39192}" dt="2025-06-13T08:32:26.376" v="146" actId="554"/>
          <ac:spMkLst>
            <pc:docMk/>
            <pc:sldMk cId="2026169401" sldId="617"/>
            <ac:spMk id="16" creationId="{DF6B52CD-4802-2853-CC8C-F676E995A759}"/>
          </ac:spMkLst>
        </pc:spChg>
        <pc:spChg chg="mod">
          <ac:chgData name="Margareth Haugen" userId="6eaf6ea7-126d-4580-836e-b65912c212ad" providerId="ADAL" clId="{F4E923D9-B861-7A4D-9F2D-9ECF05A39192}" dt="2025-06-13T08:31:48.059" v="130" actId="552"/>
          <ac:spMkLst>
            <pc:docMk/>
            <pc:sldMk cId="2026169401" sldId="617"/>
            <ac:spMk id="17" creationId="{D1F3B24E-A85C-7CB7-F610-C827BA68F665}"/>
          </ac:spMkLst>
        </pc:spChg>
        <pc:spChg chg="mod">
          <ac:chgData name="Margareth Haugen" userId="6eaf6ea7-126d-4580-836e-b65912c212ad" providerId="ADAL" clId="{F4E923D9-B861-7A4D-9F2D-9ECF05A39192}" dt="2025-06-13T08:31:48.059" v="130" actId="552"/>
          <ac:spMkLst>
            <pc:docMk/>
            <pc:sldMk cId="2026169401" sldId="617"/>
            <ac:spMk id="18" creationId="{54C822EB-D308-894B-13CF-5B7692B0832B}"/>
          </ac:spMkLst>
        </pc:spChg>
      </pc:sldChg>
      <pc:sldChg chg="mod modNotesTx">
        <pc:chgData name="Margareth Haugen" userId="6eaf6ea7-126d-4580-836e-b65912c212ad" providerId="ADAL" clId="{F4E923D9-B861-7A4D-9F2D-9ECF05A39192}" dt="2025-06-13T08:27:49.659" v="124" actId="27918"/>
        <pc:sldMkLst>
          <pc:docMk/>
          <pc:sldMk cId="1081278" sldId="623"/>
        </pc:sldMkLst>
      </pc:sldChg>
      <pc:sldChg chg="addSp delSp modSp mod">
        <pc:chgData name="Margareth Haugen" userId="6eaf6ea7-126d-4580-836e-b65912c212ad" providerId="ADAL" clId="{F4E923D9-B861-7A4D-9F2D-9ECF05A39192}" dt="2025-06-13T07:57:50.719" v="87" actId="478"/>
        <pc:sldMkLst>
          <pc:docMk/>
          <pc:sldMk cId="2695490791" sldId="624"/>
        </pc:sldMkLst>
        <pc:spChg chg="mod">
          <ac:chgData name="Margareth Haugen" userId="6eaf6ea7-126d-4580-836e-b65912c212ad" providerId="ADAL" clId="{F4E923D9-B861-7A4D-9F2D-9ECF05A39192}" dt="2025-06-13T07:26:22.581" v="69" actId="1035"/>
          <ac:spMkLst>
            <pc:docMk/>
            <pc:sldMk cId="2695490791" sldId="624"/>
            <ac:spMk id="6" creationId="{3525D0A7-1E92-1589-E2D9-7834D58DA373}"/>
          </ac:spMkLst>
        </pc:spChg>
        <pc:graphicFrameChg chg="mod">
          <ac:chgData name="Margareth Haugen" userId="6eaf6ea7-126d-4580-836e-b65912c212ad" providerId="ADAL" clId="{F4E923D9-B861-7A4D-9F2D-9ECF05A39192}" dt="2025-06-13T07:56:34.125" v="85" actId="1076"/>
          <ac:graphicFrameMkLst>
            <pc:docMk/>
            <pc:sldMk cId="2695490791" sldId="624"/>
            <ac:graphicFrameMk id="8" creationId="{022F1896-F342-2C7B-4174-A2D61C802606}"/>
          </ac:graphicFrameMkLst>
        </pc:graphicFrameChg>
      </pc:sldChg>
      <pc:sldChg chg="add del modNotesTx">
        <pc:chgData name="Margareth Haugen" userId="6eaf6ea7-126d-4580-836e-b65912c212ad" providerId="ADAL" clId="{F4E923D9-B861-7A4D-9F2D-9ECF05A39192}" dt="2025-06-13T07:29:20.593" v="72" actId="2696"/>
        <pc:sldMkLst>
          <pc:docMk/>
          <pc:sldMk cId="1053696507" sldId="627"/>
        </pc:sldMkLst>
      </pc:sldChg>
      <pc:sldChg chg="modSp add mod">
        <pc:chgData name="Margareth Haugen" userId="6eaf6ea7-126d-4580-836e-b65912c212ad" providerId="ADAL" clId="{F4E923D9-B861-7A4D-9F2D-9ECF05A39192}" dt="2025-06-13T09:00:15.035" v="464" actId="14100"/>
        <pc:sldMkLst>
          <pc:docMk/>
          <pc:sldMk cId="2292597017" sldId="627"/>
        </pc:sldMkLst>
        <pc:spChg chg="mod">
          <ac:chgData name="Margareth Haugen" userId="6eaf6ea7-126d-4580-836e-b65912c212ad" providerId="ADAL" clId="{F4E923D9-B861-7A4D-9F2D-9ECF05A39192}" dt="2025-06-13T09:00:15.035" v="464" actId="14100"/>
          <ac:spMkLst>
            <pc:docMk/>
            <pc:sldMk cId="2292597017" sldId="627"/>
            <ac:spMk id="4" creationId="{500A3C23-E61D-2F54-5B6B-82B79CA7E4DB}"/>
          </ac:spMkLst>
        </pc:spChg>
      </pc:sldChg>
      <pc:sldChg chg="new del">
        <pc:chgData name="Margareth Haugen" userId="6eaf6ea7-126d-4580-836e-b65912c212ad" providerId="ADAL" clId="{F4E923D9-B861-7A4D-9F2D-9ECF05A39192}" dt="2025-06-18T12:10:31.157" v="498" actId="2696"/>
        <pc:sldMkLst>
          <pc:docMk/>
          <pc:sldMk cId="1479173371" sldId="628"/>
        </pc:sldMkLst>
      </pc:sldChg>
      <pc:sldChg chg="modSp add mod">
        <pc:chgData name="Margareth Haugen" userId="6eaf6ea7-126d-4580-836e-b65912c212ad" providerId="ADAL" clId="{F4E923D9-B861-7A4D-9F2D-9ECF05A39192}" dt="2025-06-18T12:11:25.599" v="508"/>
        <pc:sldMkLst>
          <pc:docMk/>
          <pc:sldMk cId="1764993843" sldId="629"/>
        </pc:sldMkLst>
        <pc:spChg chg="mod">
          <ac:chgData name="Margareth Haugen" userId="6eaf6ea7-126d-4580-836e-b65912c212ad" providerId="ADAL" clId="{F4E923D9-B861-7A4D-9F2D-9ECF05A39192}" dt="2025-06-18T12:10:35.190" v="499"/>
          <ac:spMkLst>
            <pc:docMk/>
            <pc:sldMk cId="1764993843" sldId="629"/>
            <ac:spMk id="2" creationId="{F381C903-104E-5C48-1F75-AD01B140C374}"/>
          </ac:spMkLst>
        </pc:spChg>
        <pc:spChg chg="mod">
          <ac:chgData name="Margareth Haugen" userId="6eaf6ea7-126d-4580-836e-b65912c212ad" providerId="ADAL" clId="{F4E923D9-B861-7A4D-9F2D-9ECF05A39192}" dt="2025-06-18T12:10:55.117" v="504"/>
          <ac:spMkLst>
            <pc:docMk/>
            <pc:sldMk cId="1764993843" sldId="629"/>
            <ac:spMk id="8" creationId="{C9DDAD8F-C514-B800-187F-D31DE5B06FBF}"/>
          </ac:spMkLst>
        </pc:spChg>
        <pc:spChg chg="mod">
          <ac:chgData name="Margareth Haugen" userId="6eaf6ea7-126d-4580-836e-b65912c212ad" providerId="ADAL" clId="{F4E923D9-B861-7A4D-9F2D-9ECF05A39192}" dt="2025-06-18T12:11:19.949" v="507" actId="20577"/>
          <ac:spMkLst>
            <pc:docMk/>
            <pc:sldMk cId="1764993843" sldId="629"/>
            <ac:spMk id="12" creationId="{5A8D394B-8975-0135-8EE8-58EE3E956809}"/>
          </ac:spMkLst>
        </pc:spChg>
        <pc:spChg chg="mod">
          <ac:chgData name="Margareth Haugen" userId="6eaf6ea7-126d-4580-836e-b65912c212ad" providerId="ADAL" clId="{F4E923D9-B861-7A4D-9F2D-9ECF05A39192}" dt="2025-06-18T12:11:25.599" v="508"/>
          <ac:spMkLst>
            <pc:docMk/>
            <pc:sldMk cId="1764993843" sldId="629"/>
            <ac:spMk id="14" creationId="{F71E15A3-CCBF-269D-6A7B-6834424F866D}"/>
          </ac:spMkLst>
        </pc:spChg>
        <pc:spChg chg="mod">
          <ac:chgData name="Margareth Haugen" userId="6eaf6ea7-126d-4580-836e-b65912c212ad" providerId="ADAL" clId="{F4E923D9-B861-7A4D-9F2D-9ECF05A39192}" dt="2025-06-18T12:11:10.194" v="505"/>
          <ac:spMkLst>
            <pc:docMk/>
            <pc:sldMk cId="1764993843" sldId="629"/>
            <ac:spMk id="16" creationId="{806C6B83-BC0C-C6CD-1FF0-2494260749A5}"/>
          </ac:spMkLst>
        </pc:spChg>
      </pc:sldChg>
      <pc:sldChg chg="modSp add mod">
        <pc:chgData name="Margareth Haugen" userId="6eaf6ea7-126d-4580-836e-b65912c212ad" providerId="ADAL" clId="{F4E923D9-B861-7A4D-9F2D-9ECF05A39192}" dt="2025-06-18T12:32:28.853" v="540" actId="14100"/>
        <pc:sldMkLst>
          <pc:docMk/>
          <pc:sldMk cId="1147771672" sldId="630"/>
        </pc:sldMkLst>
        <pc:picChg chg="mod">
          <ac:chgData name="Margareth Haugen" userId="6eaf6ea7-126d-4580-836e-b65912c212ad" providerId="ADAL" clId="{F4E923D9-B861-7A4D-9F2D-9ECF05A39192}" dt="2025-06-18T12:32:28.853" v="540" actId="14100"/>
          <ac:picMkLst>
            <pc:docMk/>
            <pc:sldMk cId="1147771672" sldId="630"/>
            <ac:picMk id="27" creationId="{9964A072-D73B-601A-9A28-9EA31DE84F21}"/>
          </ac:picMkLst>
        </pc:picChg>
      </pc:sldChg>
      <pc:sldChg chg="modSp add mod">
        <pc:chgData name="Margareth Haugen" userId="6eaf6ea7-126d-4580-836e-b65912c212ad" providerId="ADAL" clId="{F4E923D9-B861-7A4D-9F2D-9ECF05A39192}" dt="2025-06-18T12:16:57.270" v="537" actId="1076"/>
        <pc:sldMkLst>
          <pc:docMk/>
          <pc:sldMk cId="47671743" sldId="631"/>
        </pc:sldMkLst>
        <pc:spChg chg="mod">
          <ac:chgData name="Margareth Haugen" userId="6eaf6ea7-126d-4580-836e-b65912c212ad" providerId="ADAL" clId="{F4E923D9-B861-7A4D-9F2D-9ECF05A39192}" dt="2025-06-18T12:16:46.432" v="534"/>
          <ac:spMkLst>
            <pc:docMk/>
            <pc:sldMk cId="47671743" sldId="631"/>
            <ac:spMk id="5" creationId="{F6FC5093-6B62-3823-4E39-7D226D6ED368}"/>
          </ac:spMkLst>
        </pc:spChg>
        <pc:picChg chg="mod">
          <ac:chgData name="Margareth Haugen" userId="6eaf6ea7-126d-4580-836e-b65912c212ad" providerId="ADAL" clId="{F4E923D9-B861-7A4D-9F2D-9ECF05A39192}" dt="2025-06-18T12:16:57.270" v="537" actId="1076"/>
          <ac:picMkLst>
            <pc:docMk/>
            <pc:sldMk cId="47671743" sldId="631"/>
            <ac:picMk id="11" creationId="{AC11BF01-400D-9579-5FE2-FE5A615E3D83}"/>
          </ac:picMkLst>
        </pc:picChg>
      </pc:sldChg>
    </pc:docChg>
  </pc:docChgLst>
  <pc:docChgLst>
    <pc:chgData name="Margareth Haugen" userId="S::margareth.haugen@uib.no::6eaf6ea7-126d-4580-836e-b65912c212ad" providerId="AD" clId="Web-{0D4BF52E-AD44-8286-B920-B783FC9A1038}"/>
    <pc:docChg chg="modSld">
      <pc:chgData name="Margareth Haugen" userId="S::margareth.haugen@uib.no::6eaf6ea7-126d-4580-836e-b65912c212ad" providerId="AD" clId="Web-{0D4BF52E-AD44-8286-B920-B783FC9A1038}" dt="2025-06-11T11:32:49.280" v="5" actId="1076"/>
      <pc:docMkLst>
        <pc:docMk/>
      </pc:docMkLst>
      <pc:sldChg chg="modSp">
        <pc:chgData name="Margareth Haugen" userId="S::margareth.haugen@uib.no::6eaf6ea7-126d-4580-836e-b65912c212ad" providerId="AD" clId="Web-{0D4BF52E-AD44-8286-B920-B783FC9A1038}" dt="2025-06-11T11:32:49.280" v="5" actId="1076"/>
        <pc:sldMkLst>
          <pc:docMk/>
          <pc:sldMk cId="2695490791" sldId="624"/>
        </pc:sldMkLst>
        <pc:graphicFrameChg chg="mod">
          <ac:chgData name="Margareth Haugen" userId="S::margareth.haugen@uib.no::6eaf6ea7-126d-4580-836e-b65912c212ad" providerId="AD" clId="Web-{0D4BF52E-AD44-8286-B920-B783FC9A1038}" dt="2025-06-11T11:32:49.280" v="5" actId="1076"/>
          <ac:graphicFrameMkLst>
            <pc:docMk/>
            <pc:sldMk cId="2695490791" sldId="624"/>
            <ac:graphicFrameMk id="8" creationId="{022F1896-F342-2C7B-4174-A2D61C802606}"/>
          </ac:graphicFrameMkLst>
        </pc:graphicFrameChg>
      </pc:sldChg>
    </pc:docChg>
  </pc:docChgLst>
  <pc:docChgLst>
    <pc:chgData name="Margareth Haugen" userId="S::margareth.haugen@uib.no::6eaf6ea7-126d-4580-836e-b65912c212ad" providerId="AD" clId="Web-{2E8FF5F3-EA50-B240-4BBF-431E5D23ABA0}"/>
    <pc:docChg chg="modSld">
      <pc:chgData name="Margareth Haugen" userId="S::margareth.haugen@uib.no::6eaf6ea7-126d-4580-836e-b65912c212ad" providerId="AD" clId="Web-{2E8FF5F3-EA50-B240-4BBF-431E5D23ABA0}" dt="2024-11-08T14:05:29.588" v="8" actId="20577"/>
      <pc:docMkLst>
        <pc:docMk/>
      </pc:docMkLst>
      <pc:sldChg chg="modSp">
        <pc:chgData name="Margareth Haugen" userId="S::margareth.haugen@uib.no::6eaf6ea7-126d-4580-836e-b65912c212ad" providerId="AD" clId="Web-{2E8FF5F3-EA50-B240-4BBF-431E5D23ABA0}" dt="2024-11-08T14:05:29.588" v="8" actId="20577"/>
        <pc:sldMkLst>
          <pc:docMk/>
          <pc:sldMk cId="2026169401" sldId="617"/>
        </pc:sldMkLst>
      </pc:sldChg>
    </pc:docChg>
  </pc:docChgLst>
  <pc:docChgLst>
    <pc:chgData name="Margareth Haugen" userId="S::margareth.haugen@uib.no::6eaf6ea7-126d-4580-836e-b65912c212ad" providerId="AD" clId="Web-{C7A90997-1DF0-A156-5E2B-9625EAE71A80}"/>
    <pc:docChg chg="modSld">
      <pc:chgData name="Margareth Haugen" userId="S::margareth.haugen@uib.no::6eaf6ea7-126d-4580-836e-b65912c212ad" providerId="AD" clId="Web-{C7A90997-1DF0-A156-5E2B-9625EAE71A80}" dt="2024-11-15T12:29:57.850" v="2" actId="20577"/>
      <pc:docMkLst>
        <pc:docMk/>
      </pc:docMkLst>
      <pc:sldChg chg="modSp">
        <pc:chgData name="Margareth Haugen" userId="S::margareth.haugen@uib.no::6eaf6ea7-126d-4580-836e-b65912c212ad" providerId="AD" clId="Web-{C7A90997-1DF0-A156-5E2B-9625EAE71A80}" dt="2024-11-15T12:29:57.850" v="2" actId="20577"/>
        <pc:sldMkLst>
          <pc:docMk/>
          <pc:sldMk cId="2362157727" sldId="572"/>
        </pc:sldMkLst>
      </pc:sldChg>
    </pc:docChg>
  </pc:docChgLst>
  <pc:docChgLst>
    <pc:chgData name="Margareth Haugen" userId="S::margareth.haugen@uib.no::6eaf6ea7-126d-4580-836e-b65912c212ad" providerId="AD" clId="Web-{302A67E2-55D0-B776-DF8D-029511280D2C}"/>
    <pc:docChg chg="modSld">
      <pc:chgData name="Margareth Haugen" userId="S::margareth.haugen@uib.no::6eaf6ea7-126d-4580-836e-b65912c212ad" providerId="AD" clId="Web-{302A67E2-55D0-B776-DF8D-029511280D2C}" dt="2025-06-11T11:39:43.875" v="15"/>
      <pc:docMkLst>
        <pc:docMk/>
      </pc:docMkLst>
      <pc:sldChg chg="delSp modNotes">
        <pc:chgData name="Margareth Haugen" userId="S::margareth.haugen@uib.no::6eaf6ea7-126d-4580-836e-b65912c212ad" providerId="AD" clId="Web-{302A67E2-55D0-B776-DF8D-029511280D2C}" dt="2025-06-11T11:39:43.875" v="15"/>
        <pc:sldMkLst>
          <pc:docMk/>
          <pc:sldMk cId="1081278" sldId="623"/>
        </pc:sldMkLst>
      </pc:sldChg>
    </pc:docChg>
  </pc:docChgLst>
  <pc:docChgLst>
    <pc:chgData name="Ida Bergstrøm" userId="829e9e81-6765-4288-8082-4721c35d4567" providerId="ADAL" clId="{67551AB1-5900-46CD-846F-D6B8836FFC1D}"/>
    <pc:docChg chg="modSld">
      <pc:chgData name="Ida Bergstrøm" userId="829e9e81-6765-4288-8082-4721c35d4567" providerId="ADAL" clId="{67551AB1-5900-46CD-846F-D6B8836FFC1D}" dt="2024-09-03T07:41:20.743" v="11" actId="20577"/>
      <pc:docMkLst>
        <pc:docMk/>
      </pc:docMkLst>
      <pc:sldChg chg="modSp mod">
        <pc:chgData name="Ida Bergstrøm" userId="829e9e81-6765-4288-8082-4721c35d4567" providerId="ADAL" clId="{67551AB1-5900-46CD-846F-D6B8836FFC1D}" dt="2024-09-03T07:41:20.743" v="11" actId="20577"/>
        <pc:sldMkLst>
          <pc:docMk/>
          <pc:sldMk cId="1578231570" sldId="276"/>
        </pc:sldMkLst>
      </pc:sldChg>
      <pc:sldChg chg="modSp mod">
        <pc:chgData name="Ida Bergstrøm" userId="829e9e81-6765-4288-8082-4721c35d4567" providerId="ADAL" clId="{67551AB1-5900-46CD-846F-D6B8836FFC1D}" dt="2024-09-03T07:39:30.865" v="3" actId="20577"/>
        <pc:sldMkLst>
          <pc:docMk/>
          <pc:sldMk cId="4155648679" sldId="560"/>
        </pc:sldMkLst>
      </pc:sldChg>
      <pc:sldChg chg="modNotesTx">
        <pc:chgData name="Ida Bergstrøm" userId="829e9e81-6765-4288-8082-4721c35d4567" providerId="ADAL" clId="{67551AB1-5900-46CD-846F-D6B8836FFC1D}" dt="2024-09-03T07:40:11.057" v="4" actId="20577"/>
        <pc:sldMkLst>
          <pc:docMk/>
          <pc:sldMk cId="2924932128" sldId="580"/>
        </pc:sldMkLst>
      </pc:sldChg>
      <pc:sldChg chg="modNotesTx">
        <pc:chgData name="Ida Bergstrøm" userId="829e9e81-6765-4288-8082-4721c35d4567" providerId="ADAL" clId="{67551AB1-5900-46CD-846F-D6B8836FFC1D}" dt="2024-09-03T07:40:27.512" v="5" actId="20577"/>
        <pc:sldMkLst>
          <pc:docMk/>
          <pc:sldMk cId="2964331681" sldId="583"/>
        </pc:sldMkLst>
      </pc:sldChg>
      <pc:sldChg chg="modSp mod">
        <pc:chgData name="Ida Bergstrøm" userId="829e9e81-6765-4288-8082-4721c35d4567" providerId="ADAL" clId="{67551AB1-5900-46CD-846F-D6B8836FFC1D}" dt="2024-06-03T10:47:33.381" v="1" actId="20577"/>
        <pc:sldMkLst>
          <pc:docMk/>
          <pc:sldMk cId="2411697388" sldId="606"/>
        </pc:sldMkLst>
      </pc:sldChg>
    </pc:docChg>
  </pc:docChgLst>
  <pc:docChgLst>
    <pc:chgData name="Margareth Haugen" userId="S::margareth.haugen@uib.no::6eaf6ea7-126d-4580-836e-b65912c212ad" providerId="AD" clId="Web-{491FD0CC-A676-5AD7-F859-640A3EEAD178}"/>
    <pc:docChg chg="modSld">
      <pc:chgData name="Margareth Haugen" userId="S::margareth.haugen@uib.no::6eaf6ea7-126d-4580-836e-b65912c212ad" providerId="AD" clId="Web-{491FD0CC-A676-5AD7-F859-640A3EEAD178}" dt="2025-06-04T11:45:22.796" v="340" actId="1076"/>
      <pc:docMkLst>
        <pc:docMk/>
      </pc:docMkLst>
      <pc:sldChg chg="modNotes">
        <pc:chgData name="Margareth Haugen" userId="S::margareth.haugen@uib.no::6eaf6ea7-126d-4580-836e-b65912c212ad" providerId="AD" clId="Web-{491FD0CC-A676-5AD7-F859-640A3EEAD178}" dt="2025-06-04T10:03:16.202" v="7"/>
        <pc:sldMkLst>
          <pc:docMk/>
          <pc:sldMk cId="1959824850" sldId="258"/>
        </pc:sldMkLst>
      </pc:sldChg>
      <pc:sldChg chg="addSp modSp">
        <pc:chgData name="Margareth Haugen" userId="S::margareth.haugen@uib.no::6eaf6ea7-126d-4580-836e-b65912c212ad" providerId="AD" clId="Web-{491FD0CC-A676-5AD7-F859-640A3EEAD178}" dt="2025-06-04T11:44:00.640" v="325" actId="20577"/>
        <pc:sldMkLst>
          <pc:docMk/>
          <pc:sldMk cId="718106114" sldId="264"/>
        </pc:sldMkLst>
      </pc:sldChg>
      <pc:sldChg chg="modSp">
        <pc:chgData name="Margareth Haugen" userId="S::margareth.haugen@uib.no::6eaf6ea7-126d-4580-836e-b65912c212ad" providerId="AD" clId="Web-{491FD0CC-A676-5AD7-F859-640A3EEAD178}" dt="2025-06-04T10:37:18.770" v="129" actId="20577"/>
        <pc:sldMkLst>
          <pc:docMk/>
          <pc:sldMk cId="1800053316" sldId="506"/>
        </pc:sldMkLst>
        <pc:spChg chg="mod">
          <ac:chgData name="Margareth Haugen" userId="S::margareth.haugen@uib.no::6eaf6ea7-126d-4580-836e-b65912c212ad" providerId="AD" clId="Web-{491FD0CC-A676-5AD7-F859-640A3EEAD178}" dt="2025-06-04T10:37:18.770" v="129" actId="20577"/>
          <ac:spMkLst>
            <pc:docMk/>
            <pc:sldMk cId="1800053316" sldId="506"/>
            <ac:spMk id="13" creationId="{E76EEE87-B7CD-DBFE-DAC6-4F339F2C8D5D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1:03:08.340" v="179" actId="20577"/>
        <pc:sldMkLst>
          <pc:docMk/>
          <pc:sldMk cId="2615070456" sldId="514"/>
        </pc:sldMkLst>
        <pc:spChg chg="mod">
          <ac:chgData name="Margareth Haugen" userId="S::margareth.haugen@uib.no::6eaf6ea7-126d-4580-836e-b65912c212ad" providerId="AD" clId="Web-{491FD0CC-A676-5AD7-F859-640A3EEAD178}" dt="2025-06-04T11:03:08.340" v="179" actId="20577"/>
          <ac:spMkLst>
            <pc:docMk/>
            <pc:sldMk cId="2615070456" sldId="514"/>
            <ac:spMk id="4" creationId="{E0EC17CF-D851-069B-CAE3-3C46EC7330A7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1:03:06.309" v="178" actId="20577"/>
          <ac:spMkLst>
            <pc:docMk/>
            <pc:sldMk cId="2615070456" sldId="514"/>
            <ac:spMk id="13" creationId="{204C4F03-91A4-BD89-09F0-487629A53B50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1:20:08.397" v="223" actId="20577"/>
        <pc:sldMkLst>
          <pc:docMk/>
          <pc:sldMk cId="1762301725" sldId="529"/>
        </pc:sldMkLst>
        <pc:spChg chg="mod">
          <ac:chgData name="Margareth Haugen" userId="S::margareth.haugen@uib.no::6eaf6ea7-126d-4580-836e-b65912c212ad" providerId="AD" clId="Web-{491FD0CC-A676-5AD7-F859-640A3EEAD178}" dt="2025-06-04T11:20:08.397" v="223" actId="20577"/>
          <ac:spMkLst>
            <pc:docMk/>
            <pc:sldMk cId="1762301725" sldId="529"/>
            <ac:spMk id="18" creationId="{866DAF8C-D278-7157-A304-A655489FA0A2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1:20:06.882" v="222" actId="20577"/>
          <ac:spMkLst>
            <pc:docMk/>
            <pc:sldMk cId="1762301725" sldId="529"/>
            <ac:spMk id="22" creationId="{0A414DCB-B958-EB3D-D7E9-ECCA37CD2665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1:18:46.273" v="218" actId="20577"/>
          <ac:spMkLst>
            <pc:docMk/>
            <pc:sldMk cId="1762301725" sldId="529"/>
            <ac:spMk id="26" creationId="{9520511A-65BD-9B6C-E027-7E273A880E2E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1:27:39.676" v="245" actId="20577"/>
        <pc:sldMkLst>
          <pc:docMk/>
          <pc:sldMk cId="3009669195" sldId="536"/>
        </pc:sldMkLst>
        <pc:spChg chg="mod">
          <ac:chgData name="Margareth Haugen" userId="S::margareth.haugen@uib.no::6eaf6ea7-126d-4580-836e-b65912c212ad" providerId="AD" clId="Web-{491FD0CC-A676-5AD7-F859-640A3EEAD178}" dt="2025-06-04T11:27:39.676" v="245" actId="20577"/>
          <ac:spMkLst>
            <pc:docMk/>
            <pc:sldMk cId="3009669195" sldId="536"/>
            <ac:spMk id="8" creationId="{7D0DA235-6711-5888-D596-49F877331F55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1:26:51.755" v="241" actId="20577"/>
        <pc:sldMkLst>
          <pc:docMk/>
          <pc:sldMk cId="556328266" sldId="537"/>
        </pc:sldMkLst>
        <pc:spChg chg="mod">
          <ac:chgData name="Margareth Haugen" userId="S::margareth.haugen@uib.no::6eaf6ea7-126d-4580-836e-b65912c212ad" providerId="AD" clId="Web-{491FD0CC-A676-5AD7-F859-640A3EEAD178}" dt="2025-06-04T11:26:51.755" v="241" actId="20577"/>
          <ac:spMkLst>
            <pc:docMk/>
            <pc:sldMk cId="556328266" sldId="537"/>
            <ac:spMk id="13" creationId="{18A35E00-7311-C107-3B72-D408B1F3C8EF}"/>
          </ac:spMkLst>
        </pc:spChg>
      </pc:sldChg>
      <pc:sldChg chg="addSp delSp modSp">
        <pc:chgData name="Margareth Haugen" userId="S::margareth.haugen@uib.no::6eaf6ea7-126d-4580-836e-b65912c212ad" providerId="AD" clId="Web-{491FD0CC-A676-5AD7-F859-640A3EEAD178}" dt="2025-06-04T11:32:17.784" v="258" actId="1076"/>
        <pc:sldMkLst>
          <pc:docMk/>
          <pc:sldMk cId="428485317" sldId="538"/>
        </pc:sldMkLst>
      </pc:sldChg>
      <pc:sldChg chg="addSp modSp">
        <pc:chgData name="Margareth Haugen" userId="S::margareth.haugen@uib.no::6eaf6ea7-126d-4580-836e-b65912c212ad" providerId="AD" clId="Web-{491FD0CC-A676-5AD7-F859-640A3EEAD178}" dt="2025-06-04T11:45:22.796" v="340" actId="1076"/>
        <pc:sldMkLst>
          <pc:docMk/>
          <pc:sldMk cId="342293202" sldId="561"/>
        </pc:sldMkLst>
      </pc:sldChg>
      <pc:sldChg chg="modSp">
        <pc:chgData name="Margareth Haugen" userId="S::margareth.haugen@uib.no::6eaf6ea7-126d-4580-836e-b65912c212ad" providerId="AD" clId="Web-{491FD0CC-A676-5AD7-F859-640A3EEAD178}" dt="2025-06-04T11:11:11.525" v="214" actId="20577"/>
        <pc:sldMkLst>
          <pc:docMk/>
          <pc:sldMk cId="2972198772" sldId="562"/>
        </pc:sldMkLst>
        <pc:spChg chg="mod">
          <ac:chgData name="Margareth Haugen" userId="S::margareth.haugen@uib.no::6eaf6ea7-126d-4580-836e-b65912c212ad" providerId="AD" clId="Web-{491FD0CC-A676-5AD7-F859-640A3EEAD178}" dt="2025-06-04T11:11:11.525" v="214" actId="20577"/>
          <ac:spMkLst>
            <pc:docMk/>
            <pc:sldMk cId="2972198772" sldId="562"/>
            <ac:spMk id="8" creationId="{3630EC76-C9E6-57C0-C07C-9E0A1B5650E4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1:10:19.150" v="194" actId="1076"/>
          <ac:spMkLst>
            <pc:docMk/>
            <pc:sldMk cId="2972198772" sldId="562"/>
            <ac:spMk id="14" creationId="{0F8033C1-1BB4-4692-37BD-5E2CE4DA8794}"/>
          </ac:spMkLst>
        </pc:spChg>
        <pc:picChg chg="mod">
          <ac:chgData name="Margareth Haugen" userId="S::margareth.haugen@uib.no::6eaf6ea7-126d-4580-836e-b65912c212ad" providerId="AD" clId="Web-{491FD0CC-A676-5AD7-F859-640A3EEAD178}" dt="2025-06-04T11:09:30.510" v="185" actId="1076"/>
          <ac:picMkLst>
            <pc:docMk/>
            <pc:sldMk cId="2972198772" sldId="562"/>
            <ac:picMk id="24" creationId="{DEE1C61F-72CE-B346-A154-86BAC4B0DCB8}"/>
          </ac:picMkLst>
        </pc:picChg>
        <pc:picChg chg="mod">
          <ac:chgData name="Margareth Haugen" userId="S::margareth.haugen@uib.no::6eaf6ea7-126d-4580-836e-b65912c212ad" providerId="AD" clId="Web-{491FD0CC-A676-5AD7-F859-640A3EEAD178}" dt="2025-06-04T11:10:08.463" v="192" actId="1076"/>
          <ac:picMkLst>
            <pc:docMk/>
            <pc:sldMk cId="2972198772" sldId="562"/>
            <ac:picMk id="26" creationId="{1562FC6E-FDF0-0CEE-58D8-A3AC44A5FD83}"/>
          </ac:picMkLst>
        </pc:picChg>
        <pc:picChg chg="mod">
          <ac:chgData name="Margareth Haugen" userId="S::margareth.haugen@uib.no::6eaf6ea7-126d-4580-836e-b65912c212ad" providerId="AD" clId="Web-{491FD0CC-A676-5AD7-F859-640A3EEAD178}" dt="2025-06-04T11:09:38.948" v="187" actId="1076"/>
          <ac:picMkLst>
            <pc:docMk/>
            <pc:sldMk cId="2972198772" sldId="562"/>
            <ac:picMk id="38" creationId="{893B99D0-5207-71A6-BBEA-ED29C9DDCD3F}"/>
          </ac:picMkLst>
        </pc:picChg>
      </pc:sldChg>
      <pc:sldChg chg="addSp modSp">
        <pc:chgData name="Margareth Haugen" userId="S::margareth.haugen@uib.no::6eaf6ea7-126d-4580-836e-b65912c212ad" providerId="AD" clId="Web-{491FD0CC-A676-5AD7-F859-640A3EEAD178}" dt="2025-06-04T11:37:22.704" v="286" actId="14100"/>
        <pc:sldMkLst>
          <pc:docMk/>
          <pc:sldMk cId="774661791" sldId="570"/>
        </pc:sldMkLst>
        <pc:spChg chg="mod">
          <ac:chgData name="Margareth Haugen" userId="S::margareth.haugen@uib.no::6eaf6ea7-126d-4580-836e-b65912c212ad" providerId="AD" clId="Web-{491FD0CC-A676-5AD7-F859-640A3EEAD178}" dt="2025-06-04T10:43:05.331" v="145" actId="20577"/>
          <ac:spMkLst>
            <pc:docMk/>
            <pc:sldMk cId="774661791" sldId="570"/>
            <ac:spMk id="28" creationId="{178DD1E9-82F0-B566-7B0C-077C8FC25F40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1:22:20.162" v="231" actId="20577"/>
        <pc:sldMkLst>
          <pc:docMk/>
          <pc:sldMk cId="4077511716" sldId="582"/>
        </pc:sldMkLst>
        <pc:spChg chg="mod">
          <ac:chgData name="Margareth Haugen" userId="S::margareth.haugen@uib.no::6eaf6ea7-126d-4580-836e-b65912c212ad" providerId="AD" clId="Web-{491FD0CC-A676-5AD7-F859-640A3EEAD178}" dt="2025-06-04T11:22:20.162" v="231" actId="20577"/>
          <ac:spMkLst>
            <pc:docMk/>
            <pc:sldMk cId="4077511716" sldId="582"/>
            <ac:spMk id="7" creationId="{0ECF24DE-E032-B6A4-B4E8-E6FE1C7A2B05}"/>
          </ac:spMkLst>
        </pc:spChg>
      </pc:sldChg>
      <pc:sldChg chg="addSp modSp modNotes">
        <pc:chgData name="Margareth Haugen" userId="S::margareth.haugen@uib.no::6eaf6ea7-126d-4580-836e-b65912c212ad" providerId="AD" clId="Web-{491FD0CC-A676-5AD7-F859-640A3EEAD178}" dt="2025-06-04T11:25:30.568" v="239"/>
        <pc:sldMkLst>
          <pc:docMk/>
          <pc:sldMk cId="2964331681" sldId="583"/>
        </pc:sldMkLst>
      </pc:sldChg>
      <pc:sldChg chg="addSp modSp">
        <pc:chgData name="Margareth Haugen" userId="S::margareth.haugen@uib.no::6eaf6ea7-126d-4580-836e-b65912c212ad" providerId="AD" clId="Web-{491FD0CC-A676-5AD7-F859-640A3EEAD178}" dt="2025-06-04T11:39:37.907" v="309" actId="20577"/>
        <pc:sldMkLst>
          <pc:docMk/>
          <pc:sldMk cId="3510538432" sldId="586"/>
        </pc:sldMkLst>
      </pc:sldChg>
      <pc:sldChg chg="modSp">
        <pc:chgData name="Margareth Haugen" userId="S::margareth.haugen@uib.no::6eaf6ea7-126d-4580-836e-b65912c212ad" providerId="AD" clId="Web-{491FD0CC-A676-5AD7-F859-640A3EEAD178}" dt="2025-06-04T10:11:01.903" v="22" actId="20577"/>
        <pc:sldMkLst>
          <pc:docMk/>
          <pc:sldMk cId="1135807029" sldId="594"/>
        </pc:sldMkLst>
        <pc:spChg chg="mod">
          <ac:chgData name="Margareth Haugen" userId="S::margareth.haugen@uib.no::6eaf6ea7-126d-4580-836e-b65912c212ad" providerId="AD" clId="Web-{491FD0CC-A676-5AD7-F859-640A3EEAD178}" dt="2025-06-04T10:11:01.903" v="22" actId="20577"/>
          <ac:spMkLst>
            <pc:docMk/>
            <pc:sldMk cId="1135807029" sldId="594"/>
            <ac:spMk id="4" creationId="{C7FC0D01-CA41-0B39-4EC9-1D81CEAFA667}"/>
          </ac:spMkLst>
        </pc:spChg>
      </pc:sldChg>
      <pc:sldChg chg="addSp modSp">
        <pc:chgData name="Margareth Haugen" userId="S::margareth.haugen@uib.no::6eaf6ea7-126d-4580-836e-b65912c212ad" providerId="AD" clId="Web-{491FD0CC-A676-5AD7-F859-640A3EEAD178}" dt="2025-06-04T11:38:02.751" v="296" actId="20577"/>
        <pc:sldMkLst>
          <pc:docMk/>
          <pc:sldMk cId="2498567890" sldId="595"/>
        </pc:sldMkLst>
      </pc:sldChg>
      <pc:sldChg chg="modSp">
        <pc:chgData name="Margareth Haugen" userId="S::margareth.haugen@uib.no::6eaf6ea7-126d-4580-836e-b65912c212ad" providerId="AD" clId="Web-{491FD0CC-A676-5AD7-F859-640A3EEAD178}" dt="2025-06-04T10:19:46.072" v="63" actId="20577"/>
        <pc:sldMkLst>
          <pc:docMk/>
          <pc:sldMk cId="3488073195" sldId="605"/>
        </pc:sldMkLst>
        <pc:spChg chg="mod">
          <ac:chgData name="Margareth Haugen" userId="S::margareth.haugen@uib.no::6eaf6ea7-126d-4580-836e-b65912c212ad" providerId="AD" clId="Web-{491FD0CC-A676-5AD7-F859-640A3EEAD178}" dt="2025-06-04T10:19:46.072" v="63" actId="20577"/>
          <ac:spMkLst>
            <pc:docMk/>
            <pc:sldMk cId="3488073195" sldId="605"/>
            <ac:spMk id="13" creationId="{151C4D4F-17B5-B31A-FC73-E47294DFB146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0:07:32.045" v="13" actId="20577"/>
        <pc:sldMkLst>
          <pc:docMk/>
          <pc:sldMk cId="3189062212" sldId="610"/>
        </pc:sldMkLst>
        <pc:spChg chg="mod">
          <ac:chgData name="Margareth Haugen" userId="S::margareth.haugen@uib.no::6eaf6ea7-126d-4580-836e-b65912c212ad" providerId="AD" clId="Web-{491FD0CC-A676-5AD7-F859-640A3EEAD178}" dt="2025-06-04T10:06:59.717" v="9" actId="20577"/>
          <ac:spMkLst>
            <pc:docMk/>
            <pc:sldMk cId="3189062212" sldId="610"/>
            <ac:spMk id="6" creationId="{114B38E6-6640-5185-5BE3-700433DA5A5F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07:08.607" v="12" actId="20577"/>
          <ac:spMkLst>
            <pc:docMk/>
            <pc:sldMk cId="3189062212" sldId="610"/>
            <ac:spMk id="8" creationId="{45206AF2-2128-845E-9A43-E1B247AE714D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07:32.045" v="13" actId="20577"/>
          <ac:spMkLst>
            <pc:docMk/>
            <pc:sldMk cId="3189062212" sldId="610"/>
            <ac:spMk id="10" creationId="{E5CC0AFF-0F41-FCA8-2177-0F52D1234525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0:18:49.901" v="60" actId="20577"/>
        <pc:sldMkLst>
          <pc:docMk/>
          <pc:sldMk cId="2641651618" sldId="611"/>
        </pc:sldMkLst>
        <pc:spChg chg="mod">
          <ac:chgData name="Margareth Haugen" userId="S::margareth.haugen@uib.no::6eaf6ea7-126d-4580-836e-b65912c212ad" providerId="AD" clId="Web-{491FD0CC-A676-5AD7-F859-640A3EEAD178}" dt="2025-06-04T10:18:49.901" v="60" actId="20577"/>
          <ac:spMkLst>
            <pc:docMk/>
            <pc:sldMk cId="2641651618" sldId="611"/>
            <ac:spMk id="6" creationId="{FDECE9CE-E5C1-F94F-2B63-4EBF0B6EFEAC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0:27:27.507" v="71" actId="20577"/>
        <pc:sldMkLst>
          <pc:docMk/>
          <pc:sldMk cId="2930574204" sldId="614"/>
        </pc:sldMkLst>
        <pc:spChg chg="mod">
          <ac:chgData name="Margareth Haugen" userId="S::margareth.haugen@uib.no::6eaf6ea7-126d-4580-836e-b65912c212ad" providerId="AD" clId="Web-{491FD0CC-A676-5AD7-F859-640A3EEAD178}" dt="2025-06-04T10:26:36.414" v="65" actId="20577"/>
          <ac:spMkLst>
            <pc:docMk/>
            <pc:sldMk cId="2930574204" sldId="614"/>
            <ac:spMk id="4" creationId="{7DE8EDAB-4ACD-283D-8E9B-B0A4F88E5154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27:04.320" v="68" actId="20577"/>
          <ac:spMkLst>
            <pc:docMk/>
            <pc:sldMk cId="2930574204" sldId="614"/>
            <ac:spMk id="6" creationId="{8D284340-1580-9B91-2348-2AED8C4E32B3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26:48.164" v="66" actId="20577"/>
          <ac:spMkLst>
            <pc:docMk/>
            <pc:sldMk cId="2930574204" sldId="614"/>
            <ac:spMk id="8" creationId="{5D2EF491-0CE7-88AF-FE98-4BDFF525BD8E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27:27.507" v="71" actId="20577"/>
          <ac:spMkLst>
            <pc:docMk/>
            <pc:sldMk cId="2930574204" sldId="614"/>
            <ac:spMk id="10" creationId="{CCF5CB78-98C2-7DCC-5E44-D54A4D167643}"/>
          </ac:spMkLst>
        </pc:spChg>
      </pc:sldChg>
      <pc:sldChg chg="modSp">
        <pc:chgData name="Margareth Haugen" userId="S::margareth.haugen@uib.no::6eaf6ea7-126d-4580-836e-b65912c212ad" providerId="AD" clId="Web-{491FD0CC-A676-5AD7-F859-640A3EEAD178}" dt="2025-06-04T10:51:22.141" v="155" actId="20577"/>
        <pc:sldMkLst>
          <pc:docMk/>
          <pc:sldMk cId="3682559029" sldId="616"/>
        </pc:sldMkLst>
        <pc:spChg chg="mod">
          <ac:chgData name="Margareth Haugen" userId="S::margareth.haugen@uib.no::6eaf6ea7-126d-4580-836e-b65912c212ad" providerId="AD" clId="Web-{491FD0CC-A676-5AD7-F859-640A3EEAD178}" dt="2025-06-04T10:50:44.110" v="149" actId="20577"/>
          <ac:spMkLst>
            <pc:docMk/>
            <pc:sldMk cId="3682559029" sldId="616"/>
            <ac:spMk id="14" creationId="{DCC68955-30AF-36CC-A06B-D0E4322CDFEB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51:20.203" v="154" actId="20577"/>
          <ac:spMkLst>
            <pc:docMk/>
            <pc:sldMk cId="3682559029" sldId="616"/>
            <ac:spMk id="16" creationId="{DC526E0F-AEE7-A6ED-DD47-26F67566515F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51:07.235" v="152" actId="20577"/>
          <ac:spMkLst>
            <pc:docMk/>
            <pc:sldMk cId="3682559029" sldId="616"/>
            <ac:spMk id="18" creationId="{FFA6CAE1-CCB3-F490-5DBD-C9E08BD3B538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51:22.141" v="155" actId="20577"/>
          <ac:spMkLst>
            <pc:docMk/>
            <pc:sldMk cId="3682559029" sldId="616"/>
            <ac:spMk id="20" creationId="{1871AAD8-901F-1ABD-F331-CA9372C98769}"/>
          </ac:spMkLst>
        </pc:spChg>
      </pc:sldChg>
      <pc:sldChg chg="addSp delSp modSp">
        <pc:chgData name="Margareth Haugen" userId="S::margareth.haugen@uib.no::6eaf6ea7-126d-4580-836e-b65912c212ad" providerId="AD" clId="Web-{491FD0CC-A676-5AD7-F859-640A3EEAD178}" dt="2025-06-04T11:00:04.857" v="176" actId="20577"/>
        <pc:sldMkLst>
          <pc:docMk/>
          <pc:sldMk cId="2026169401" sldId="617"/>
        </pc:sldMkLst>
        <pc:spChg chg="mod">
          <ac:chgData name="Margareth Haugen" userId="S::margareth.haugen@uib.no::6eaf6ea7-126d-4580-836e-b65912c212ad" providerId="AD" clId="Web-{491FD0CC-A676-5AD7-F859-640A3EEAD178}" dt="2025-06-04T10:51:59.984" v="157" actId="20577"/>
          <ac:spMkLst>
            <pc:docMk/>
            <pc:sldMk cId="2026169401" sldId="617"/>
            <ac:spMk id="4" creationId="{774A3D07-867A-095B-851A-78C3C3E2218E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52:25.156" v="159" actId="20577"/>
          <ac:spMkLst>
            <pc:docMk/>
            <pc:sldMk cId="2026169401" sldId="617"/>
            <ac:spMk id="8" creationId="{16F0D77A-28B5-E0CD-1456-8FCCA8E07DEF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1:00:04.857" v="176" actId="20577"/>
          <ac:spMkLst>
            <pc:docMk/>
            <pc:sldMk cId="2026169401" sldId="617"/>
            <ac:spMk id="15" creationId="{45EB5632-B34A-0B14-1D02-98044ED47EB9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57:44.061" v="167" actId="20577"/>
          <ac:spMkLst>
            <pc:docMk/>
            <pc:sldMk cId="2026169401" sldId="617"/>
            <ac:spMk id="16" creationId="{DF6B52CD-4802-2853-CC8C-F676E995A759}"/>
          </ac:spMkLst>
        </pc:spChg>
        <pc:spChg chg="mod">
          <ac:chgData name="Margareth Haugen" userId="S::margareth.haugen@uib.no::6eaf6ea7-126d-4580-836e-b65912c212ad" providerId="AD" clId="Web-{491FD0CC-A676-5AD7-F859-640A3EEAD178}" dt="2025-06-04T10:52:48.281" v="161" actId="20577"/>
          <ac:spMkLst>
            <pc:docMk/>
            <pc:sldMk cId="2026169401" sldId="617"/>
            <ac:spMk id="17" creationId="{D1F3B24E-A85C-7CB7-F610-C827BA68F665}"/>
          </ac:spMkLst>
        </pc:spChg>
      </pc:sldChg>
      <pc:sldChg chg="addSp delSp modSp modNotes">
        <pc:chgData name="Margareth Haugen" userId="S::margareth.haugen@uib.no::6eaf6ea7-126d-4580-836e-b65912c212ad" providerId="AD" clId="Web-{491FD0CC-A676-5AD7-F859-640A3EEAD178}" dt="2025-06-04T10:59:18.060" v="169" actId="20577"/>
        <pc:sldMkLst>
          <pc:docMk/>
          <pc:sldMk cId="1081278" sldId="623"/>
        </pc:sldMkLst>
        <pc:spChg chg="mod">
          <ac:chgData name="Margareth Haugen" userId="S::margareth.haugen@uib.no::6eaf6ea7-126d-4580-836e-b65912c212ad" providerId="AD" clId="Web-{491FD0CC-A676-5AD7-F859-640A3EEAD178}" dt="2025-06-04T10:30:35.506" v="98" actId="20577"/>
          <ac:spMkLst>
            <pc:docMk/>
            <pc:sldMk cId="1081278" sldId="623"/>
            <ac:spMk id="6" creationId="{528DA0AD-A4B3-717D-F754-627322214804}"/>
          </ac:spMkLst>
        </pc:spChg>
        <pc:graphicFrameChg chg="mod">
          <ac:chgData name="Margareth Haugen" userId="S::margareth.haugen@uib.no::6eaf6ea7-126d-4580-836e-b65912c212ad" providerId="AD" clId="Web-{491FD0CC-A676-5AD7-F859-640A3EEAD178}" dt="2025-06-04T10:30:00.303" v="94" actId="1076"/>
          <ac:graphicFrameMkLst>
            <pc:docMk/>
            <pc:sldMk cId="1081278" sldId="623"/>
            <ac:graphicFrameMk id="8" creationId="{43808E75-EE7D-A48C-FA4D-24767908DA6C}"/>
          </ac:graphicFrameMkLst>
        </pc:graphicFrameChg>
      </pc:sldChg>
      <pc:sldChg chg="addSp modSp">
        <pc:chgData name="Margareth Haugen" userId="S::margareth.haugen@uib.no::6eaf6ea7-126d-4580-836e-b65912c212ad" providerId="AD" clId="Web-{491FD0CC-A676-5AD7-F859-640A3EEAD178}" dt="2025-06-04T10:34:28.567" v="121" actId="20577"/>
        <pc:sldMkLst>
          <pc:docMk/>
          <pc:sldMk cId="2695490791" sldId="624"/>
        </pc:sldMkLst>
        <pc:spChg chg="mod">
          <ac:chgData name="Margareth Haugen" userId="S::margareth.haugen@uib.no::6eaf6ea7-126d-4580-836e-b65912c212ad" providerId="AD" clId="Web-{491FD0CC-A676-5AD7-F859-640A3EEAD178}" dt="2025-06-04T10:34:28.567" v="121" actId="20577"/>
          <ac:spMkLst>
            <pc:docMk/>
            <pc:sldMk cId="2695490791" sldId="624"/>
            <ac:spMk id="6" creationId="{3525D0A7-1E92-1589-E2D9-7834D58DA373}"/>
          </ac:spMkLst>
        </pc:spChg>
      </pc:sldChg>
    </pc:docChg>
  </pc:docChgLst>
  <pc:docChgLst>
    <pc:chgData name="Ida Bergstrøm" userId="S::ida.bergstrom@uib.no::829e9e81-6765-4288-8082-4721c35d4567" providerId="AD" clId="Web-{424CFAB7-A23A-FEA4-CD34-ACDA73122660}"/>
    <pc:docChg chg="modSld">
      <pc:chgData name="Ida Bergstrøm" userId="S::ida.bergstrom@uib.no::829e9e81-6765-4288-8082-4721c35d4567" providerId="AD" clId="Web-{424CFAB7-A23A-FEA4-CD34-ACDA73122660}" dt="2024-09-10T11:35:43.853" v="52" actId="20577"/>
      <pc:docMkLst>
        <pc:docMk/>
      </pc:docMkLst>
      <pc:sldChg chg="modSp">
        <pc:chgData name="Ida Bergstrøm" userId="S::ida.bergstrom@uib.no::829e9e81-6765-4288-8082-4721c35d4567" providerId="AD" clId="Web-{424CFAB7-A23A-FEA4-CD34-ACDA73122660}" dt="2024-09-10T11:35:43.853" v="52" actId="20577"/>
        <pc:sldMkLst>
          <pc:docMk/>
          <pc:sldMk cId="2362157727" sldId="572"/>
        </pc:sldMkLst>
      </pc:sldChg>
    </pc:docChg>
  </pc:docChgLst>
  <pc:docChgLst>
    <pc:chgData name="Margareth Haugen" userId="S::margareth.haugen@uib.no::6eaf6ea7-126d-4580-836e-b65912c212ad" providerId="AD" clId="Web-{F45FB9D4-77A0-C0F3-ED1B-DB2F3BC4FCC5}"/>
    <pc:docChg chg="addSld delSld modSld">
      <pc:chgData name="Margareth Haugen" userId="S::margareth.haugen@uib.no::6eaf6ea7-126d-4580-836e-b65912c212ad" providerId="AD" clId="Web-{F45FB9D4-77A0-C0F3-ED1B-DB2F3BC4FCC5}" dt="2024-11-16T16:09:10.137" v="223" actId="1076"/>
      <pc:docMkLst>
        <pc:docMk/>
      </pc:docMkLst>
      <pc:sldChg chg="modSp">
        <pc:chgData name="Margareth Haugen" userId="S::margareth.haugen@uib.no::6eaf6ea7-126d-4580-836e-b65912c212ad" providerId="AD" clId="Web-{F45FB9D4-77A0-C0F3-ED1B-DB2F3BC4FCC5}" dt="2024-11-16T16:09:10.137" v="223" actId="1076"/>
        <pc:sldMkLst>
          <pc:docMk/>
          <pc:sldMk cId="413742001" sldId="485"/>
        </pc:sldMkLst>
      </pc:sldChg>
      <pc:sldChg chg="add del replId modNotes">
        <pc:chgData name="Margareth Haugen" userId="S::margareth.haugen@uib.no::6eaf6ea7-126d-4580-836e-b65912c212ad" providerId="AD" clId="Web-{F45FB9D4-77A0-C0F3-ED1B-DB2F3BC4FCC5}" dt="2024-11-16T16:05:04.659" v="183"/>
        <pc:sldMkLst>
          <pc:docMk/>
          <pc:sldMk cId="4123201569" sldId="6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Advanced Grants</c:v>
                </c:pt>
                <c:pt idx="1">
                  <c:v>Consolidator Grants</c:v>
                </c:pt>
                <c:pt idx="2">
                  <c:v>Proof of Concept Grants</c:v>
                </c:pt>
                <c:pt idx="3">
                  <c:v>Starting Grants</c:v>
                </c:pt>
                <c:pt idx="4">
                  <c:v>Synergy Grants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11</c:v>
                </c:pt>
                <c:pt idx="1">
                  <c:v>21</c:v>
                </c:pt>
                <c:pt idx="2">
                  <c:v>2</c:v>
                </c:pt>
                <c:pt idx="3">
                  <c:v>18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6-5744-9B75-0B9E9EAC8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2597887"/>
        <c:axId val="1262599599"/>
      </c:barChart>
      <c:catAx>
        <c:axId val="1262597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2599599"/>
        <c:crosses val="autoZero"/>
        <c:auto val="1"/>
        <c:lblAlgn val="ctr"/>
        <c:lblOffset val="100"/>
        <c:noMultiLvlLbl val="0"/>
      </c:catAx>
      <c:valAx>
        <c:axId val="1262599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2597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Advanced Grants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naturvitenskap og teknologi</c:v>
                </c:pt>
                <c:pt idx="1">
                  <c:v>Det samfunnsvitenskapelige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6-C440-A8C6-DA8AAEA3764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Consolidator Grants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naturvitenskap og teknologi</c:v>
                </c:pt>
                <c:pt idx="1">
                  <c:v>Det samfunnsvitenskapelige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'Ark1'!$C$2:$C$8</c:f>
              <c:numCache>
                <c:formatCode>General</c:formatCode>
                <c:ptCount val="7"/>
                <c:pt idx="0">
                  <c:v>9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6-C440-A8C6-DA8AAEA37645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Proof of Concept Grants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naturvitenskap og teknologi</c:v>
                </c:pt>
                <c:pt idx="1">
                  <c:v>Det samfunnsvitenskapelige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'Ark1'!$D$2:$D$8</c:f>
              <c:numCache>
                <c:formatCode>General</c:formatCode>
                <c:ptCount val="7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E6-C440-A8C6-DA8AAEA37645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Starting Grants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naturvitenskap og teknologi</c:v>
                </c:pt>
                <c:pt idx="1">
                  <c:v>Det samfunnsvitenskapelige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'Ark1'!$E$2:$E$8</c:f>
              <c:numCache>
                <c:formatCode>General</c:formatCode>
                <c:ptCount val="7"/>
                <c:pt idx="0">
                  <c:v>7</c:v>
                </c:pt>
                <c:pt idx="1">
                  <c:v>5</c:v>
                </c:pt>
                <c:pt idx="2">
                  <c:v>4</c:v>
                </c:pt>
                <c:pt idx="3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E6-C440-A8C6-DA8AAEA37645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Synergy Grants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Fakultet for naturvitenskap og teknologi</c:v>
                </c:pt>
                <c:pt idx="1">
                  <c:v>Det samfunnsvitenskapelige fakultet</c:v>
                </c:pt>
                <c:pt idx="2">
                  <c:v>Det humanistiske fakultet</c:v>
                </c:pt>
                <c:pt idx="3">
                  <c:v>Det medisinske fakultet</c:v>
                </c:pt>
                <c:pt idx="4">
                  <c:v>Det psykologiske fakultet</c:v>
                </c:pt>
                <c:pt idx="5">
                  <c:v>Det juridiske fakultet</c:v>
                </c:pt>
                <c:pt idx="6">
                  <c:v>UiB</c:v>
                </c:pt>
              </c:strCache>
            </c:strRef>
          </c:cat>
          <c:val>
            <c:numRef>
              <c:f>'Ark1'!$F$2:$F$8</c:f>
              <c:numCache>
                <c:formatCode>General</c:formatCode>
                <c:ptCount val="7"/>
                <c:pt idx="0">
                  <c:v>2</c:v>
                </c:pt>
                <c:pt idx="2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E6-C440-A8C6-DA8AAEA37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9174319"/>
        <c:axId val="1239381263"/>
      </c:barChart>
      <c:catAx>
        <c:axId val="12391743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9381263"/>
        <c:crosses val="autoZero"/>
        <c:auto val="1"/>
        <c:lblAlgn val="ctr"/>
        <c:lblOffset val="100"/>
        <c:noMultiLvlLbl val="0"/>
      </c:catAx>
      <c:valAx>
        <c:axId val="12393812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9174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10937301596582"/>
          <c:y val="0.82520107206114846"/>
          <c:w val="0.72959789087748173"/>
          <c:h val="0.15171192265065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Students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5C-3742-92DE-214DA4F347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5C-3742-92DE-214DA4F347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5C-3742-92DE-214DA4F347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5C-3742-92DE-214DA4F347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E5C-3742-92DE-214DA4F347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E5C-3742-92DE-214DA4F347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E5C-3742-92DE-214DA4F34703}"/>
              </c:ext>
            </c:extLst>
          </c:dPt>
          <c:cat>
            <c:strRef>
              <c:f>'Ark1'!$A$2:$A$8</c:f>
              <c:strCache>
                <c:ptCount val="7"/>
                <c:pt idx="0">
                  <c:v>Faculty of Humanities​</c:v>
                </c:pt>
                <c:pt idx="1">
                  <c:v>Faculty of Law​</c:v>
                </c:pt>
                <c:pt idx="2">
                  <c:v>Faculty of Psychology​</c:v>
                </c:pt>
                <c:pt idx="3">
                  <c:v>Faculty of Science and Technology​</c:v>
                </c:pt>
                <c:pt idx="4">
                  <c:v>Faculty of Fine Art, Music and Design​</c:v>
                </c:pt>
                <c:pt idx="5">
                  <c:v>Faculty of Medicine​</c:v>
                </c:pt>
                <c:pt idx="6">
                  <c:v>Faculty of Social Sciences</c:v>
                </c:pt>
              </c:strCache>
            </c:strRef>
          </c:cat>
          <c:val>
            <c:numRef>
              <c:f>'Ark1'!$B$2:$B$8</c:f>
              <c:numCache>
                <c:formatCode>0.00</c:formatCode>
                <c:ptCount val="7"/>
                <c:pt idx="0">
                  <c:v>3747</c:v>
                </c:pt>
                <c:pt idx="1">
                  <c:v>2395</c:v>
                </c:pt>
                <c:pt idx="2">
                  <c:v>2550</c:v>
                </c:pt>
                <c:pt idx="3">
                  <c:v>3830</c:v>
                </c:pt>
                <c:pt idx="4">
                  <c:v>674</c:v>
                </c:pt>
                <c:pt idx="5">
                  <c:v>2313</c:v>
                </c:pt>
                <c:pt idx="6">
                  <c:v>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E5C-3742-92DE-214DA4F34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3D294-C6A7-437F-A6BE-52DE99F6D199}" type="datetimeFigureOut">
              <a:rPr lang="nb-NO" smtClean="0"/>
              <a:t>18.06.2025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C47FF-C53D-4725-BAAD-FECBD344CE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553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i="1"/>
              <a:t>Presentasjonen er sist oppdatert juni 2025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06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36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825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917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6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237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2297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17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dirty="0" err="1">
                <a:ea typeface="Calibri"/>
                <a:cs typeface="Calibri"/>
              </a:rPr>
              <a:t>Synergy</a:t>
            </a:r>
            <a:r>
              <a:rPr lang="nn-NO" dirty="0"/>
              <a:t> </a:t>
            </a:r>
            <a:r>
              <a:rPr lang="nn-NO" dirty="0" err="1"/>
              <a:t>Grants</a:t>
            </a:r>
            <a:r>
              <a:rPr lang="nn-NO" dirty="0"/>
              <a:t>: 5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dirty="0"/>
              <a:t>Starting </a:t>
            </a:r>
            <a:r>
              <a:rPr lang="nn-NO" dirty="0" err="1"/>
              <a:t>Grants</a:t>
            </a:r>
            <a:r>
              <a:rPr lang="nn-NO" dirty="0"/>
              <a:t>: 18</a:t>
            </a:r>
            <a:endParaRPr lang="en-US" dirty="0"/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dirty="0" err="1"/>
              <a:t>Proof</a:t>
            </a:r>
            <a:r>
              <a:rPr lang="nn-NO" dirty="0"/>
              <a:t> </a:t>
            </a:r>
            <a:r>
              <a:rPr lang="nn-NO" dirty="0" err="1"/>
              <a:t>of</a:t>
            </a:r>
            <a:r>
              <a:rPr lang="nn-NO" dirty="0"/>
              <a:t> </a:t>
            </a:r>
            <a:r>
              <a:rPr lang="nn-NO" dirty="0" err="1"/>
              <a:t>Concept</a:t>
            </a:r>
            <a:r>
              <a:rPr lang="nn-NO" dirty="0"/>
              <a:t> </a:t>
            </a:r>
            <a:r>
              <a:rPr lang="nn-NO" dirty="0" err="1"/>
              <a:t>Grants</a:t>
            </a:r>
            <a:r>
              <a:rPr lang="nn-NO" dirty="0"/>
              <a:t>: 2</a:t>
            </a:r>
            <a:endParaRPr lang="en-US" dirty="0"/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dirty="0" err="1"/>
              <a:t>Consolidator</a:t>
            </a:r>
            <a:r>
              <a:rPr lang="nn-NO" dirty="0"/>
              <a:t> </a:t>
            </a:r>
            <a:r>
              <a:rPr lang="nn-NO" dirty="0" err="1"/>
              <a:t>Grants</a:t>
            </a:r>
            <a:r>
              <a:rPr lang="nn-NO" dirty="0"/>
              <a:t>: 21</a:t>
            </a:r>
            <a:endParaRPr lang="en-US" dirty="0"/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dirty="0"/>
              <a:t>Advanced </a:t>
            </a:r>
            <a:r>
              <a:rPr lang="nn-NO" dirty="0" err="1"/>
              <a:t>Grants</a:t>
            </a:r>
            <a:r>
              <a:rPr lang="nn-NO" dirty="0"/>
              <a:t>: 11</a:t>
            </a:r>
            <a:endParaRPr lang="nn-NO" dirty="0">
              <a:ea typeface="Calibri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n-NO" dirty="0">
                <a:ea typeface="Calibri"/>
                <a:cs typeface="Calibri"/>
              </a:rPr>
              <a:t>Totalt: 51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n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220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2141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62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718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5508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cs typeface="Calibri"/>
              </a:rPr>
              <a:t>UiB</a:t>
            </a:r>
            <a:r>
              <a:rPr lang="en-US" sz="1400" dirty="0">
                <a:cs typeface="Calibri"/>
              </a:rPr>
              <a:t> er partner </a:t>
            </a:r>
            <a:r>
              <a:rPr lang="en-US" sz="1400" dirty="0" err="1">
                <a:cs typeface="Calibri"/>
              </a:rPr>
              <a:t>i</a:t>
            </a:r>
            <a:r>
              <a:rPr lang="en-US" sz="1400" dirty="0">
                <a:cs typeface="Calibri"/>
              </a:rPr>
              <a:t> 45 </a:t>
            </a:r>
            <a:r>
              <a:rPr lang="en-US" sz="1400" dirty="0" err="1">
                <a:cs typeface="Calibri"/>
              </a:rPr>
              <a:t>forskerskoler</a:t>
            </a:r>
            <a:endParaRPr lang="en-US" sz="14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cs typeface="Calibri"/>
              </a:rPr>
              <a:t>UiB</a:t>
            </a:r>
            <a:r>
              <a:rPr lang="en-US" sz="1400" dirty="0">
                <a:cs typeface="Calibri"/>
              </a:rPr>
              <a:t> </a:t>
            </a:r>
            <a:r>
              <a:rPr lang="en-US" sz="1400" dirty="0" err="1">
                <a:cs typeface="Calibri"/>
              </a:rPr>
              <a:t>koordinerer</a:t>
            </a:r>
            <a:r>
              <a:rPr lang="en-US" sz="1400" dirty="0">
                <a:cs typeface="Calibri"/>
              </a:rPr>
              <a:t> 7 </a:t>
            </a:r>
            <a:r>
              <a:rPr lang="en-US" sz="1400" dirty="0" err="1">
                <a:cs typeface="Calibri"/>
              </a:rPr>
              <a:t>nasjonale</a:t>
            </a:r>
            <a:r>
              <a:rPr lang="en-US" sz="1400" dirty="0">
                <a:cs typeface="Calibri"/>
              </a:rPr>
              <a:t> </a:t>
            </a:r>
            <a:r>
              <a:rPr lang="en-US" sz="1400" dirty="0" err="1">
                <a:cs typeface="Calibri"/>
              </a:rPr>
              <a:t>forskerskoler</a:t>
            </a:r>
            <a:r>
              <a:rPr lang="en-US" sz="1400" dirty="0">
                <a:cs typeface="Calibri"/>
              </a:rPr>
              <a:t> med </a:t>
            </a:r>
            <a:r>
              <a:rPr lang="en-US" sz="1400" dirty="0" err="1">
                <a:cs typeface="Calibri"/>
              </a:rPr>
              <a:t>finansiering</a:t>
            </a:r>
            <a:r>
              <a:rPr lang="en-US" sz="1400" dirty="0">
                <a:cs typeface="Calibri"/>
              </a:rPr>
              <a:t> </a:t>
            </a:r>
            <a:r>
              <a:rPr lang="en-US" sz="1400" dirty="0" err="1">
                <a:cs typeface="Calibri"/>
              </a:rPr>
              <a:t>fra</a:t>
            </a:r>
            <a:r>
              <a:rPr lang="en-US" sz="1400" dirty="0">
                <a:cs typeface="Calibri"/>
              </a:rPr>
              <a:t> </a:t>
            </a:r>
            <a:r>
              <a:rPr lang="en-US" sz="1400" dirty="0" err="1">
                <a:cs typeface="Calibri"/>
              </a:rPr>
              <a:t>Norges</a:t>
            </a:r>
            <a:r>
              <a:rPr lang="en-US" sz="1400" dirty="0">
                <a:cs typeface="Calibri"/>
              </a:rPr>
              <a:t> </a:t>
            </a:r>
            <a:r>
              <a:rPr lang="en-US" sz="1400" dirty="0" err="1">
                <a:cs typeface="Calibri"/>
              </a:rPr>
              <a:t>Forskningsråd</a:t>
            </a:r>
            <a:endParaRPr lang="en-US" sz="140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4426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336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75DB3-E09A-A0E3-203F-FF59DA77A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401F539-3D9B-4301-C98F-848E016A0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5BD0FFD-5BC4-D374-DC33-38D30284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D1D5EC3-DD1F-3F71-892A-CB75444C3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230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688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80035">
              <a:lnSpc>
                <a:spcPct val="125200"/>
              </a:lnSpc>
              <a:spcBef>
                <a:spcPts val="45"/>
              </a:spcBef>
            </a:pP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817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760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6574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734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64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756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703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339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769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4183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6902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494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252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997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498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355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176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902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39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235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6465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8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38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 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A517888-E1A5-8BDA-8BF6-014884FB22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D627F2-7BEB-DF5B-9096-A0FB3902D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"/>
            <a:ext cx="9144000" cy="514229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8D63183-4A24-3390-93FA-BA64ECD9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5146" y="0"/>
            <a:ext cx="2538854" cy="5143500"/>
          </a:xfrm>
          <a:solidFill>
            <a:srgbClr val="1B437B">
              <a:alpha val="87843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C974F22-CA1A-0012-243E-7906D1462D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322" y="2303860"/>
            <a:ext cx="2133969" cy="620316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BAF7E06-4984-46A9-1962-799E7504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5146" y="3149600"/>
            <a:ext cx="2538293" cy="1993901"/>
          </a:xfrm>
          <a:blipFill dpi="0" rotWithShape="1">
            <a:blip r:embed="rId4">
              <a:alphaModFix amt="4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4985" t="-19746" r="-48304" b="-1262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7EF63-16B9-D416-993C-3892B2AF34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11" y="4336390"/>
            <a:ext cx="5617748" cy="495697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257141" indent="0" algn="ctr">
              <a:buNone/>
              <a:defRPr sz="1125"/>
            </a:lvl2pPr>
            <a:lvl3pPr marL="514282" indent="0" algn="ctr">
              <a:buNone/>
              <a:defRPr sz="1013"/>
            </a:lvl3pPr>
            <a:lvl4pPr marL="771422" indent="0" algn="ctr">
              <a:buNone/>
              <a:defRPr sz="900"/>
            </a:lvl4pPr>
            <a:lvl5pPr marL="1028563" indent="0" algn="ctr">
              <a:buNone/>
              <a:defRPr sz="900"/>
            </a:lvl5pPr>
            <a:lvl6pPr marL="1285703" indent="0" algn="ctr">
              <a:buNone/>
              <a:defRPr sz="900"/>
            </a:lvl6pPr>
            <a:lvl7pPr marL="1542845" indent="0" algn="ctr">
              <a:buNone/>
              <a:defRPr sz="900"/>
            </a:lvl7pPr>
            <a:lvl8pPr marL="1799985" indent="0" algn="ctr">
              <a:buNone/>
              <a:defRPr sz="900"/>
            </a:lvl8pPr>
            <a:lvl9pPr marL="2057126" indent="0" algn="ctr">
              <a:buNone/>
              <a:defRPr sz="900"/>
            </a:lvl9pPr>
          </a:lstStyle>
          <a:p>
            <a:r>
              <a:rPr lang="nb-NO"/>
              <a:t>Klikk for å legge til undertittel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1B467213-6D8F-336E-D8FE-00368EC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258" y="1875019"/>
            <a:ext cx="504070" cy="108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F38B4-F362-52D4-3304-5D043A3F7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11" y="2774686"/>
            <a:ext cx="5617748" cy="1387078"/>
          </a:xfrm>
        </p:spPr>
        <p:txBody>
          <a:bodyPr anchor="b"/>
          <a:lstStyle>
            <a:lvl1pPr algn="l">
              <a:defRPr sz="3500" cap="none" spc="8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pic>
        <p:nvPicPr>
          <p:cNvPr id="4" name="Bilde 3" descr="Logo, Universitetet i Bergen">
            <a:extLst>
              <a:ext uri="{FF2B5EF4-FFF2-40B4-BE49-F238E27FC236}">
                <a16:creationId xmlns:a16="http://schemas.microsoft.com/office/drawing/2014/main" id="{D38D8AF4-8BA8-35D0-95D8-9987A0FF88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319616"/>
            <a:ext cx="1651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3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tekst (8)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5614F3-BB79-A1BF-886C-117E90AE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579" y="971551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6876C3-73EF-6A7F-AEF4-0B3BF53D5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594" y="2337342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1AB09B81-3BA0-0749-9F19-1156788BE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22142" y="968704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B9986C4-39CA-13D4-3E95-DC54E29571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0156" y="233449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DAFAF065-11B8-8961-4DEE-7FE6CFBE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7704" y="968704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AE11205-E674-1190-084D-71A92FA51A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5719" y="233449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C65CD8D4-2E2A-4C03-1EBB-9665C3551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76627" y="968704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290481-C812-7A68-E6BB-C0806A73F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54642" y="233449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448BF59D-852A-6AA1-A5AF-7E73608F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6579" y="2973691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AA92115-BA73-7245-DA35-A933763C5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4594" y="4339482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B1E02A25-1096-58B9-2E8A-A443E4A3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22142" y="2970845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DC8EBC6-DA5C-A52A-2723-10BF595A13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00156" y="433663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FDC895A-8A1B-B56E-60D8-64F7CDA84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07704" y="2970845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3EAA417C-2CD6-BA93-353E-256C792B0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5719" y="433663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63DE6E69-4813-61DD-1448-ABE7EC25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76627" y="2970845"/>
            <a:ext cx="2130795" cy="19335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C4444AA-271E-73AB-277A-D41F10BB39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4642" y="4336635"/>
            <a:ext cx="1976567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68216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tekst (6)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391698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5614F3-BB79-A1BF-886C-117E90AE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580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6876C3-73EF-6A7F-AEF4-0B3BF53D5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594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4B85FE07-8E34-6581-5D9B-7B0CB530F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767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DE3B2C7-C7D1-EDCE-0615-54751B495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568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2977745-9528-ED09-34BC-6BE71715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23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9FD38D2-7240-8C56-609A-B7E1C31B43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424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AF0CEA0-8289-4B99-0A9A-10D5FC386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5311" y="2968522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BE9F380-D08D-9E32-20B0-FCB56E9BF5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325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C7E2E48-6D05-0798-17D6-57D8CA496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46406" y="2968522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2B012A5-9AA0-AD0B-C7D4-8D5DA272B1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4420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295D139-63F8-4D5C-9EC3-9E4F32F70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54966" y="2968522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E2D11B7-C3A7-E9DC-D320-ADDE52BA9E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2980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11543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tekst (3)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391698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83593C-A16A-04C4-3631-0FD73775CC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320" y="3145645"/>
            <a:ext cx="3412130" cy="1319991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  <a:lvl2pPr>
              <a:defRPr>
                <a:solidFill>
                  <a:srgbClr val="012050"/>
                </a:solidFill>
              </a:defRPr>
            </a:lvl2pPr>
            <a:lvl3pPr>
              <a:defRPr>
                <a:solidFill>
                  <a:srgbClr val="012050"/>
                </a:solidFill>
              </a:defRPr>
            </a:lvl3pPr>
            <a:lvl4pPr>
              <a:defRPr>
                <a:solidFill>
                  <a:srgbClr val="012050"/>
                </a:solidFill>
              </a:defRPr>
            </a:lvl4pPr>
            <a:lvl5pPr>
              <a:defRPr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0A58084-5ABC-5DC0-B976-D514638A0D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75887" y="3147371"/>
            <a:ext cx="3412130" cy="1319991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  <a:lvl2pPr>
              <a:defRPr>
                <a:solidFill>
                  <a:srgbClr val="012050"/>
                </a:solidFill>
              </a:defRPr>
            </a:lvl2pPr>
            <a:lvl3pPr>
              <a:defRPr>
                <a:solidFill>
                  <a:srgbClr val="012050"/>
                </a:solidFill>
              </a:defRPr>
            </a:lvl3pPr>
            <a:lvl4pPr>
              <a:defRPr>
                <a:solidFill>
                  <a:srgbClr val="012050"/>
                </a:solidFill>
              </a:defRPr>
            </a:lvl4pPr>
            <a:lvl5pPr>
              <a:defRPr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3D4A866F-BB57-4B39-8348-E1AFEC1A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580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DBAD5DB-7F73-CF29-A00A-3B7A3D269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594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EAB1A67F-A845-27B8-1775-9C688AF5D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767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E85780-C1F9-FCFA-0EEA-0CE09E2DAE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568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AB1EA5C-5456-F8C8-1972-E128DB454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234" y="971551"/>
            <a:ext cx="2851189" cy="19346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25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CB4674-1EF1-EF32-B5FD-43C46B842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4248" y="2337342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lIns="108000" tIns="7200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88087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6)">
    <p:bg>
      <p:bgPr>
        <a:solidFill>
          <a:srgbClr val="FE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E5DADE-F3B6-9AB8-FF20-EDD83A4CB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320" y="1300774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68E500-A7DD-76BD-EA61-BC3A23E02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326" y="2076929"/>
            <a:ext cx="2152666" cy="4414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117418C-6465-FAFB-CAD3-32FA4F19D4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878" y="3532115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491782A-EC2B-5813-0BE7-E5EC35ADC5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4" y="4308270"/>
            <a:ext cx="2152666" cy="4361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400163D-9C9F-09CB-71C8-DA03682C0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419" y="1300774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E903183-B33E-195A-E689-F0B5FCB2B3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3425" y="2076929"/>
            <a:ext cx="2152666" cy="42642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85837A2-54E7-AD33-3856-64928568F7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419" y="3532115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4E0DC8-013C-B60D-6483-1462748455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3425" y="4308270"/>
            <a:ext cx="2152666" cy="4361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1851ED0-F0B0-C366-487F-00F561BC4B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32743" y="1300774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B65753-77FD-22E9-9909-2D2780A720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32743" y="2076929"/>
            <a:ext cx="2152666" cy="418932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2542AC95-60C2-DC2A-9CD8-1DCCC8C3B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4884" y="3297258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9D2296-DC5E-EC87-1686-5CAAD62C81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0326" y="2722711"/>
            <a:ext cx="7886699" cy="446247"/>
          </a:xfrm>
        </p:spPr>
        <p:txBody>
          <a:bodyPr/>
          <a:lstStyle>
            <a:lvl1pPr marL="0" indent="0">
              <a:buNone/>
              <a:defRPr lang="nb-NO" sz="1500" kern="1200" cap="all" spc="300" baseline="0" dirty="0">
                <a:solidFill>
                  <a:srgbClr val="012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CCF8979-D71B-3164-32BC-2FE477E5D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65F6CCF-FB90-2CB2-2CAB-1F0980FBC2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32743" y="3532115"/>
            <a:ext cx="1873111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B71D01-06BD-EF20-DCF0-F508CD66A5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32743" y="4308270"/>
            <a:ext cx="1910281" cy="436117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6645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4)">
    <p:bg>
      <p:bgPr>
        <a:solidFill>
          <a:srgbClr val="FE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E5DADE-F3B6-9AB8-FF20-EDD83A4CB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320" y="1309159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68E500-A7DD-76BD-EA61-BC3A23E02F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326" y="2085314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117418C-6465-FAFB-CAD3-32FA4F19D4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878" y="2934587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491782A-EC2B-5813-0BE7-E5EC35ADC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884" y="3710742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400163D-9C9F-09CB-71C8-DA03682C0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530" y="1309159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E903183-B33E-195A-E689-F0B5FCB2B3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536" y="2085314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85837A2-54E7-AD33-3856-64928568F7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536" y="2934587"/>
            <a:ext cx="2152666" cy="672385"/>
          </a:xfrm>
        </p:spPr>
        <p:txBody>
          <a:bodyPr anchor="b" anchorCtr="0"/>
          <a:lstStyle>
            <a:lvl1pPr marL="0" indent="0">
              <a:buNone/>
              <a:defRPr sz="42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000</a:t>
            </a:r>
            <a:endParaRPr lang="nb-NO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4E0DC8-013C-B60D-6483-1462748455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3542" y="3710742"/>
            <a:ext cx="2152666" cy="316369"/>
          </a:xfrm>
        </p:spPr>
        <p:txBody>
          <a:bodyPr/>
          <a:lstStyle>
            <a:lvl1pPr marL="0" indent="0">
              <a:buNone/>
              <a:defRPr sz="13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4C1739-0FD2-33BC-7B47-FE0B67921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8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692" y="399574"/>
            <a:ext cx="7758616" cy="446247"/>
          </a:xfrm>
        </p:spPr>
        <p:txBody>
          <a:bodyPr/>
          <a:lstStyle>
            <a:lvl1pPr algn="ctr">
              <a:defRPr cap="none" baseline="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7C3070-669F-9D5C-B290-8BDC96D6CB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3733" y="4448176"/>
            <a:ext cx="5756530" cy="446247"/>
          </a:xfr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FEAAAEA1-8995-6D27-93A0-9167F1D9A2F1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693735" y="1123950"/>
            <a:ext cx="5756530" cy="3257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1384B6-DCC4-BDE8-B8B1-F091FF90A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">
    <p:bg>
      <p:bgPr>
        <a:solidFill>
          <a:srgbClr val="FE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 spc="30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F5C03D1-B901-59CD-E3A4-988AB7558ABB}"/>
              </a:ext>
            </a:extLst>
          </p:cNvPr>
          <p:cNvCxnSpPr>
            <a:cxnSpLocks/>
          </p:cNvCxnSpPr>
          <p:nvPr userDrawn="1"/>
        </p:nvCxnSpPr>
        <p:spPr>
          <a:xfrm>
            <a:off x="4447849" y="1543051"/>
            <a:ext cx="0" cy="1216819"/>
          </a:xfrm>
          <a:prstGeom prst="line">
            <a:avLst/>
          </a:prstGeom>
          <a:ln>
            <a:solidFill>
              <a:srgbClr val="AA1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48F8174-8394-18A2-692F-5F8AB23AE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5801" y="1000126"/>
            <a:ext cx="1612913" cy="542925"/>
          </a:xfrm>
          <a:prstGeom prst="roundRect">
            <a:avLst>
              <a:gd name="adj" fmla="val 21930"/>
            </a:avLst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B4810F-54F4-169A-D9C3-37CCCBD61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5799" y="1630204"/>
            <a:ext cx="1612913" cy="362903"/>
          </a:xfrm>
          <a:prstGeom prst="roundRect">
            <a:avLst>
              <a:gd name="adj" fmla="val 32429"/>
            </a:avLst>
          </a:prstGeom>
          <a:solidFill>
            <a:srgbClr val="FFDACC"/>
          </a:solidFill>
          <a:ln>
            <a:solidFill>
              <a:srgbClr val="AA1D25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2EE049-EF8A-648B-AF2F-6A4B0DF58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861" y="2073117"/>
            <a:ext cx="1612913" cy="362903"/>
          </a:xfrm>
          <a:prstGeom prst="roundRect">
            <a:avLst>
              <a:gd name="adj" fmla="val 31773"/>
            </a:avLst>
          </a:prstGeom>
          <a:solidFill>
            <a:srgbClr val="FFFAF1"/>
          </a:solidFill>
          <a:ln>
            <a:solidFill>
              <a:srgbClr val="AA1D25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6775425-FD2F-3602-CA05-AC442B5C19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933" y="291862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5A0F659-FF89-B8DB-D7B7-9CD08F93CC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1347" y="291941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CBB2FA7-A131-0A38-672F-F90C798BB7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4761" y="291782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4F6E4D7-7983-43EE-273B-D6D625925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68176" y="291862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D60C55D-2D92-B6B2-D84C-2CD0158B37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1591" y="291782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4D48A7F-FF74-D1D7-A8F4-4EDB7D31DB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5005" y="291862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CD40E1A-2812-C19B-D672-E4A081F3D5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78419" y="291703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0923D5F-5C7B-1E48-9EDA-EBD703779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1834" y="2917826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A66C3DB-E62C-D965-A1CC-63F9F65BC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5248" y="2917031"/>
            <a:ext cx="729844" cy="729455"/>
          </a:xfrm>
          <a:prstGeom prst="roundRect">
            <a:avLst>
              <a:gd name="adj" fmla="val 16707"/>
            </a:avLst>
          </a:prstGeom>
          <a:solidFill>
            <a:srgbClr val="D2ECFF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3A33544-61AB-2768-BC12-C480C0A797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98266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E218763-0526-75C3-C01C-39C7FACF5EE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93790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F1DC4-A35B-184C-AE69-97551E4136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89315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8D17B44-108F-985F-A412-63152D782C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4839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FA830BF7-B935-92EC-8697-D712D3EACA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1347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35813A04-9C9D-372E-750A-E54812C4F5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6872" y="3725784"/>
            <a:ext cx="729844" cy="365206"/>
          </a:xfrm>
          <a:prstGeom prst="roundRect">
            <a:avLst>
              <a:gd name="adj" fmla="val 34312"/>
            </a:avLst>
          </a:prstGeom>
          <a:solidFill>
            <a:srgbClr val="E8F9FA"/>
          </a:solidFill>
          <a:ln>
            <a:solidFill>
              <a:srgbClr val="0262A2"/>
            </a:solidFill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B8ED501-2C2C-447E-07FF-E297BCF0614C}"/>
              </a:ext>
            </a:extLst>
          </p:cNvPr>
          <p:cNvCxnSpPr>
            <a:cxnSpLocks/>
          </p:cNvCxnSpPr>
          <p:nvPr userDrawn="1"/>
        </p:nvCxnSpPr>
        <p:spPr>
          <a:xfrm>
            <a:off x="4851913" y="1993106"/>
            <a:ext cx="0" cy="80010"/>
          </a:xfrm>
          <a:prstGeom prst="line">
            <a:avLst/>
          </a:prstGeom>
          <a:ln>
            <a:solidFill>
              <a:srgbClr val="AA1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819A796-38D2-D9E1-CEE7-987A35B13366}"/>
              </a:ext>
            </a:extLst>
          </p:cNvPr>
          <p:cNvCxnSpPr>
            <a:cxnSpLocks/>
          </p:cNvCxnSpPr>
          <p:nvPr userDrawn="1"/>
        </p:nvCxnSpPr>
        <p:spPr>
          <a:xfrm>
            <a:off x="4449873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8CC18E-2AF0-9EBD-07DB-499B39AA2CB4}"/>
              </a:ext>
            </a:extLst>
          </p:cNvPr>
          <p:cNvCxnSpPr>
            <a:cxnSpLocks/>
          </p:cNvCxnSpPr>
          <p:nvPr userDrawn="1"/>
        </p:nvCxnSpPr>
        <p:spPr>
          <a:xfrm>
            <a:off x="3643148" y="3646800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26F281-0B81-9C7F-8C39-9780B8EB2250}"/>
              </a:ext>
            </a:extLst>
          </p:cNvPr>
          <p:cNvCxnSpPr>
            <a:cxnSpLocks/>
          </p:cNvCxnSpPr>
          <p:nvPr userDrawn="1"/>
        </p:nvCxnSpPr>
        <p:spPr>
          <a:xfrm>
            <a:off x="5257256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11B9D9-D8FF-A2FD-ED8D-9EEF1A1D57D9}"/>
              </a:ext>
            </a:extLst>
          </p:cNvPr>
          <p:cNvCxnSpPr>
            <a:cxnSpLocks/>
          </p:cNvCxnSpPr>
          <p:nvPr userDrawn="1"/>
        </p:nvCxnSpPr>
        <p:spPr>
          <a:xfrm>
            <a:off x="6063186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7F37AC8-2AE3-B271-CF51-3A5C325050A6}"/>
              </a:ext>
            </a:extLst>
          </p:cNvPr>
          <p:cNvCxnSpPr>
            <a:cxnSpLocks/>
          </p:cNvCxnSpPr>
          <p:nvPr userDrawn="1"/>
        </p:nvCxnSpPr>
        <p:spPr>
          <a:xfrm>
            <a:off x="2030234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1BF2F72-0509-3A29-9C39-573F3275168F}"/>
              </a:ext>
            </a:extLst>
          </p:cNvPr>
          <p:cNvCxnSpPr>
            <a:cxnSpLocks/>
          </p:cNvCxnSpPr>
          <p:nvPr userDrawn="1"/>
        </p:nvCxnSpPr>
        <p:spPr>
          <a:xfrm>
            <a:off x="1225230" y="3646485"/>
            <a:ext cx="0" cy="8001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EFCCF6A-9B66-7A86-063F-E68CD9E250B3}"/>
              </a:ext>
            </a:extLst>
          </p:cNvPr>
          <p:cNvCxnSpPr>
            <a:cxnSpLocks/>
          </p:cNvCxnSpPr>
          <p:nvPr userDrawn="1"/>
        </p:nvCxnSpPr>
        <p:spPr>
          <a:xfrm>
            <a:off x="4447849" y="275987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EA3B7DC-072D-94F0-0AAA-208FE9AB0E02}"/>
              </a:ext>
            </a:extLst>
          </p:cNvPr>
          <p:cNvCxnSpPr>
            <a:cxnSpLocks/>
          </p:cNvCxnSpPr>
          <p:nvPr userDrawn="1"/>
        </p:nvCxnSpPr>
        <p:spPr>
          <a:xfrm>
            <a:off x="5254874" y="276384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E348952-8666-5988-FDD5-7D8723156D3A}"/>
              </a:ext>
            </a:extLst>
          </p:cNvPr>
          <p:cNvCxnSpPr>
            <a:cxnSpLocks/>
          </p:cNvCxnSpPr>
          <p:nvPr userDrawn="1"/>
        </p:nvCxnSpPr>
        <p:spPr>
          <a:xfrm>
            <a:off x="6059348" y="275987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1B7EC7-1EF4-2020-9C9C-9B5F8D09D9AA}"/>
              </a:ext>
            </a:extLst>
          </p:cNvPr>
          <p:cNvCxnSpPr>
            <a:cxnSpLocks/>
          </p:cNvCxnSpPr>
          <p:nvPr userDrawn="1"/>
        </p:nvCxnSpPr>
        <p:spPr>
          <a:xfrm>
            <a:off x="6864350" y="276384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941C79C-0796-BF7E-B32A-3312A3502B3F}"/>
              </a:ext>
            </a:extLst>
          </p:cNvPr>
          <p:cNvCxnSpPr>
            <a:cxnSpLocks/>
          </p:cNvCxnSpPr>
          <p:nvPr userDrawn="1"/>
        </p:nvCxnSpPr>
        <p:spPr>
          <a:xfrm>
            <a:off x="3638780" y="275987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5964A63-4C53-AE90-80DD-7868E337C258}"/>
              </a:ext>
            </a:extLst>
          </p:cNvPr>
          <p:cNvCxnSpPr>
            <a:cxnSpLocks/>
          </p:cNvCxnSpPr>
          <p:nvPr userDrawn="1"/>
        </p:nvCxnSpPr>
        <p:spPr>
          <a:xfrm>
            <a:off x="2833777" y="2757489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64EC85E-F5A9-00E6-6413-6D334809C2E0}"/>
              </a:ext>
            </a:extLst>
          </p:cNvPr>
          <p:cNvCxnSpPr>
            <a:cxnSpLocks/>
          </p:cNvCxnSpPr>
          <p:nvPr userDrawn="1"/>
        </p:nvCxnSpPr>
        <p:spPr>
          <a:xfrm>
            <a:off x="2030234" y="2763840"/>
            <a:ext cx="0" cy="154780"/>
          </a:xfrm>
          <a:prstGeom prst="line">
            <a:avLst/>
          </a:prstGeom>
          <a:ln>
            <a:solidFill>
              <a:srgbClr val="026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 descr="A black screen with a blue border&#10;&#10;Description automatically generated">
            <a:extLst>
              <a:ext uri="{FF2B5EF4-FFF2-40B4-BE49-F238E27FC236}">
                <a16:creationId xmlns:a16="http://schemas.microsoft.com/office/drawing/2014/main" id="{1EE3DFA6-A1D4-0753-3C84-B625F9CB3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4302" y="1271589"/>
            <a:ext cx="408545" cy="150256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682EFE7-375B-B21E-545E-8B6F860FE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308" y="2759554"/>
            <a:ext cx="6450071" cy="1566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B125B99-2325-757C-D436-AF47F6598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ianse oversikt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551362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3FA4C6-8845-9CA7-76D9-ACB3FCFF0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4462" y="784952"/>
            <a:ext cx="4094998" cy="40561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820A95-0E30-160F-34F7-CDD6F3E9B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319" y="1444444"/>
            <a:ext cx="2282393" cy="3396649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  <a:lvl2pPr>
              <a:defRPr>
                <a:solidFill>
                  <a:srgbClr val="012050"/>
                </a:solidFill>
              </a:defRPr>
            </a:lvl2pPr>
            <a:lvl3pPr>
              <a:defRPr>
                <a:solidFill>
                  <a:srgbClr val="012050"/>
                </a:solidFill>
              </a:defRPr>
            </a:lvl3pPr>
            <a:lvl4pPr>
              <a:defRPr>
                <a:solidFill>
                  <a:srgbClr val="012050"/>
                </a:solidFill>
              </a:defRPr>
            </a:lvl4pPr>
            <a:lvl5pPr>
              <a:defRPr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0E5B8-58EB-E27C-9C76-1EDA19E14E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8187" y="1419044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82537F1-972E-4081-022B-9601EC5B74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5646" y="1015636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F74DACC-B68C-7D6A-595D-5397F41CE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3104" y="1419043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E6D4761-8BC9-3B7C-C6DD-411B23C054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887" y="23700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158801E-0992-6349-E9A9-79DA7D4CFD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1352" y="23700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1D0544F-C4B2-62E1-9456-D63564BFD7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015" y="34749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3BEF5BD-D552-A0D7-E800-E7993D8D67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4323" y="3474947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500F7B6-1D3A-3102-CFD8-6B6724B1C2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0573" y="4211546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FEFE4CB-EE0D-4528-0E0E-F9FFFC4EC9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3977" y="4211546"/>
            <a:ext cx="683537" cy="403407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900">
                <a:solidFill>
                  <a:srgbClr val="012050"/>
                </a:solidFill>
              </a:defRPr>
            </a:lvl1pPr>
          </a:lstStyle>
          <a:p>
            <a:pPr lvl="0"/>
            <a:r>
              <a:rPr lang="nb-NO"/>
              <a:t>Klikk for å legge til tittel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8130FC6-0676-75FB-03F4-0690FDCFC43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814533" y="2395539"/>
            <a:ext cx="1225763" cy="931862"/>
          </a:xfrm>
        </p:spPr>
        <p:txBody>
          <a:bodyPr/>
          <a:lstStyle>
            <a:lvl1pPr marL="0" indent="0">
              <a:buNone/>
              <a:defRPr sz="600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logo</a:t>
            </a: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39C3A27-3A27-A13D-680E-49BD70193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8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/logo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577-FCD5-5F0D-117D-CED5ED60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551362" cy="446247"/>
          </a:xfrm>
        </p:spPr>
        <p:txBody>
          <a:bodyPr/>
          <a:lstStyle>
            <a:lvl1pPr>
              <a:defRPr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5E0043F-E5F3-7A8D-4D6F-001182B2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360FEF6-A63A-35C5-8233-E6C8E59A10C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6320" y="1404042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F6437594-E3F7-F7EB-8DFC-BBCE5E272E6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28447" y="1404042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C8E2137D-D2BC-2EB8-7605-995C8F0B7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60575" y="1404042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47F72E50-978C-5B42-370B-45EBBB8EB48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4884" y="3238614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ACC8FA51-FB02-3E88-9614-EAF331320AF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607011" y="3238614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A0B0B067-9818-3B08-7E5D-8BF27950DB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39140" y="3238614"/>
            <a:ext cx="1887106" cy="1276350"/>
          </a:xfr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 err="1"/>
              <a:t>Klikk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inn ikon/logo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484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5B0A6C-EA91-4E24-B12A-EC666B29DF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endParaRPr lang="nb-NO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0051BB0-2E02-96A5-4FB8-BBBA3FA419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"/>
            <a:ext cx="9144000" cy="514229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A7AB14-EA60-7A03-3D67-0B5841652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650" y="861848"/>
            <a:ext cx="4214701" cy="935421"/>
          </a:xfrm>
        </p:spPr>
        <p:txBody>
          <a:bodyPr anchor="b" anchorCtr="0"/>
          <a:lstStyle>
            <a:lvl1pPr algn="ctr">
              <a:defRPr sz="2500" cap="none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sette inn tekst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2E7A60C-9227-9E58-4B71-2EF9672AB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4134" y="2083593"/>
            <a:ext cx="39872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2" name="Bilde 1" descr="Logo, Universitetet i Bergen">
            <a:extLst>
              <a:ext uri="{FF2B5EF4-FFF2-40B4-BE49-F238E27FC236}">
                <a16:creationId xmlns:a16="http://schemas.microsoft.com/office/drawing/2014/main" id="{FEE2584B-3860-BC93-8122-3A93C8B47E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178" y="3155418"/>
            <a:ext cx="1977644" cy="13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i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8D9678-C617-198E-9A58-19C4E6053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2412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14282" rtl="0" eaLnBrk="1" fontAlgn="auto" latinLnBrk="0" hangingPunct="1">
              <a:lnSpc>
                <a:spcPct val="101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  <a:p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632142-7137-F658-FD7E-0266984A6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573026" cy="5143761"/>
          </a:xfrm>
          <a:blipFill dpi="0" rotWithShape="1"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4985" t="-19746" r="-48304" b="-1262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5D15-CDF0-FD80-3C98-7942C6C8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048" y="1253452"/>
            <a:ext cx="3233239" cy="1827579"/>
          </a:xfrm>
        </p:spPr>
        <p:txBody>
          <a:bodyPr/>
          <a:lstStyle>
            <a:lvl1pPr>
              <a:defRPr sz="3000" cap="none" spc="15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08EFBE4-32D1-C44E-7160-D739A8F1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92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ide (høy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8D9678-C617-198E-9A58-19C4E6053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2412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14282" rtl="0" eaLnBrk="1" fontAlgn="auto" latinLnBrk="0" hangingPunct="1">
              <a:lnSpc>
                <a:spcPct val="101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å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  <a:p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632142-7137-F658-FD7E-0266984A6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413" y="1"/>
            <a:ext cx="4573026" cy="5143761"/>
          </a:xfrm>
          <a:blipFill dpi="0" rotWithShape="1"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4985" t="-19746" r="-48304" b="-1262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5D15-CDF0-FD80-3C98-7942C6C8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437" y="1253452"/>
            <a:ext cx="3517205" cy="1827579"/>
          </a:xfrm>
        </p:spPr>
        <p:txBody>
          <a:bodyPr/>
          <a:lstStyle>
            <a:lvl1pPr>
              <a:defRPr sz="3000" cap="none" spc="15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08EFBE4-32D1-C44E-7160-D739A8F1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22273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7975302-AE04-E755-C04C-FB9CF6FC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uthevet teks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B61FA2-F216-7C5D-73F7-BE61BB78A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8739"/>
            <a:ext cx="7886700" cy="446247"/>
          </a:xfrm>
        </p:spPr>
        <p:txBody>
          <a:bodyPr/>
          <a:lstStyle>
            <a:lvl1pPr>
              <a:defRPr sz="1500" cap="none" spc="3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C5846-1E5E-34DE-00BD-ADED2AD671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6319" y="1380596"/>
            <a:ext cx="3653583" cy="316706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7B224D-0819-D062-4642-D4B84E785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8653" y="1380596"/>
            <a:ext cx="3624366" cy="178593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00" cap="none" spc="68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4E0020-81E1-259A-DD85-B4333798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05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8D9678-C617-198E-9A58-19C4E60530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2412" cy="51435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14282" rtl="0" eaLnBrk="1" fontAlgn="auto" latinLnBrk="0" hangingPunct="1">
              <a:lnSpc>
                <a:spcPct val="101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Klikk</a:t>
            </a:r>
            <a:r>
              <a:rPr lang="en-US"/>
              <a:t> sett inn – </a:t>
            </a:r>
            <a:r>
              <a:rPr lang="en-US" err="1"/>
              <a:t>bilder</a:t>
            </a:r>
            <a:r>
              <a:rPr lang="en-US"/>
              <a:t> –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sette</a:t>
            </a:r>
            <a:r>
              <a:rPr lang="en-US"/>
              <a:t> inn </a:t>
            </a:r>
            <a:r>
              <a:rPr lang="en-US" err="1"/>
              <a:t>bilde</a:t>
            </a:r>
            <a:r>
              <a:rPr lang="en-US"/>
              <a:t>. </a:t>
            </a:r>
            <a:endParaRPr lang="nb-NO"/>
          </a:p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5D15-CDF0-FD80-3C98-7942C6C8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7886700" cy="4462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08EFBE4-32D1-C44E-7160-D739A8F1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9C463-45F0-50B8-CEEA-54C226248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320" y="1384169"/>
            <a:ext cx="3775680" cy="317881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41DA83E-42DD-712F-3F0B-F390E9BB6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(Ug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061FDB-5E4E-CB21-2C86-E4338DFC2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140" y="398458"/>
            <a:ext cx="7698022" cy="335901"/>
          </a:xfrm>
        </p:spPr>
        <p:txBody>
          <a:bodyPr lIns="0">
            <a:normAutofit/>
          </a:bodyPr>
          <a:lstStyle>
            <a:lvl1pPr>
              <a:defRPr sz="15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LEGGE TIL TITTEL</a:t>
            </a:r>
            <a:endParaRPr lang="nn-NO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E3AD316-09D4-923B-CBA3-0AF29DDA4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6140" y="975030"/>
            <a:ext cx="504000" cy="0"/>
          </a:xfrm>
          <a:custGeom>
            <a:avLst/>
            <a:gdLst/>
            <a:ahLst/>
            <a:cxnLst/>
            <a:rect l="l" t="t" r="r" b="b"/>
            <a:pathLst>
              <a:path w="880110">
                <a:moveTo>
                  <a:pt x="0" y="0"/>
                </a:moveTo>
                <a:lnTo>
                  <a:pt x="879554" y="0"/>
                </a:lnTo>
              </a:path>
            </a:pathLst>
          </a:custGeom>
          <a:ln w="12700">
            <a:solidFill>
              <a:srgbClr val="FF8C7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62FBB81-1BC6-3879-8D52-A22E53B4FD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142" y="1376229"/>
            <a:ext cx="6961147" cy="2660650"/>
          </a:xfrm>
        </p:spPr>
        <p:txBody>
          <a:bodyPr lIns="18000"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pic>
        <p:nvPicPr>
          <p:cNvPr id="3" name="Bilde 2" descr="UiBs emblem">
            <a:extLst>
              <a:ext uri="{FF2B5EF4-FFF2-40B4-BE49-F238E27FC236}">
                <a16:creationId xmlns:a16="http://schemas.microsoft.com/office/drawing/2014/main" id="{B5432E15-286F-7C90-57FE-2A95CA5E1B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84" y="399574"/>
            <a:ext cx="6901217" cy="446247"/>
          </a:xfrm>
        </p:spPr>
        <p:txBody>
          <a:bodyPr/>
          <a:lstStyle>
            <a:lvl1pPr>
              <a:defRPr cap="none" baseline="0">
                <a:solidFill>
                  <a:srgbClr val="012050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4E0020-81E1-259A-DD85-B4333798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884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FE6C1-BBC4-85CC-AD13-10253EA9CD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6317" y="1414464"/>
            <a:ext cx="6901217" cy="3167062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012050"/>
                </a:solidFill>
              </a:defRPr>
            </a:lvl1pPr>
            <a:lvl2pPr>
              <a:defRPr sz="1600">
                <a:solidFill>
                  <a:srgbClr val="012050"/>
                </a:solidFill>
              </a:defRPr>
            </a:lvl2pPr>
            <a:lvl3pPr>
              <a:defRPr sz="1600">
                <a:solidFill>
                  <a:srgbClr val="012050"/>
                </a:solidFill>
              </a:defRPr>
            </a:lvl3pPr>
            <a:lvl4pPr>
              <a:defRPr sz="1600">
                <a:solidFill>
                  <a:srgbClr val="012050"/>
                </a:solidFill>
              </a:defRPr>
            </a:lvl4pPr>
            <a:lvl5pPr>
              <a:defRPr sz="1600">
                <a:solidFill>
                  <a:srgbClr val="012050"/>
                </a:solidFill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C1A3738-4440-12E8-9050-2DA2F45F9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 descr="Illustration">
            <a:extLst>
              <a:ext uri="{FF2B5EF4-FFF2-40B4-BE49-F238E27FC236}">
                <a16:creationId xmlns:a16="http://schemas.microsoft.com/office/drawing/2014/main" id="{71C56134-D1EC-D572-CFCC-717A43499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35" y="-7434"/>
            <a:ext cx="9158869" cy="5158368"/>
          </a:xfrm>
        </p:spPr>
        <p:txBody>
          <a:bodyPr/>
          <a:lstStyle/>
          <a:p>
            <a:r>
              <a:rPr lang="nb-NO"/>
              <a:t>Klikk for å legge til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1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30C38CD-D56B-07D3-621D-B664D5152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05" y="3803"/>
            <a:ext cx="9152405" cy="5147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F1BB4-4F5E-40B4-0016-6A6D3F325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862" y="1282073"/>
            <a:ext cx="6930749" cy="2139553"/>
          </a:xfrm>
        </p:spPr>
        <p:txBody>
          <a:bodyPr anchor="ctr"/>
          <a:lstStyle>
            <a:lvl1pPr algn="ctr">
              <a:lnSpc>
                <a:spcPct val="100000"/>
              </a:lnSpc>
              <a:defRPr sz="2200" cap="none" spc="23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E5FDB7B-DC13-B57E-754B-42A484CFD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02" y="971550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499D514-4B34-D2FE-7B7E-7CCB35B40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02" y="3893957"/>
            <a:ext cx="504070" cy="108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F43B93-5BCA-426F-F80F-F5595EB66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9427"/>
          <a:stretch/>
        </p:blipFill>
        <p:spPr>
          <a:xfrm>
            <a:off x="6059673" y="-436525"/>
            <a:ext cx="3084327" cy="60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1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B6E14-5787-9DB1-5289-15256F2A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319" y="399574"/>
            <a:ext cx="7886700" cy="4462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KLIKK FOR </a:t>
            </a:r>
            <a:r>
              <a:rPr lang="en-US" err="1"/>
              <a:t>Å</a:t>
            </a:r>
            <a:r>
              <a:rPr lang="en-US"/>
              <a:t> LEGGE TIL TITTEL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6FDF0-29FA-71DA-0F2B-E7740B4D6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915" y="3204271"/>
            <a:ext cx="3744988" cy="1326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116F-9E1A-14D5-A7A9-B1EE1E5F9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" y="531271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597B-1D9C-46C7-8AAF-83BE5B34C7AF}" type="datetimeFigureOut">
              <a:rPr lang="nb-NO" smtClean="0"/>
              <a:t>18.06.2025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53474-81E6-8D5C-430B-A3BFEF047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5298747"/>
            <a:ext cx="30860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A960F-0D16-382D-96EB-93E91E039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1" y="531271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0B108-0D65-4D35-96C2-EFDEBFDA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3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3" r:id="rId3"/>
    <p:sldLayoutId id="2147483650" r:id="rId4"/>
    <p:sldLayoutId id="2147483654" r:id="rId5"/>
    <p:sldLayoutId id="2147483686" r:id="rId6"/>
    <p:sldLayoutId id="2147483671" r:id="rId7"/>
    <p:sldLayoutId id="2147483681" r:id="rId8"/>
    <p:sldLayoutId id="2147483651" r:id="rId9"/>
    <p:sldLayoutId id="2147483652" r:id="rId10"/>
    <p:sldLayoutId id="2147483665" r:id="rId11"/>
    <p:sldLayoutId id="2147483664" r:id="rId12"/>
    <p:sldLayoutId id="2147483675" r:id="rId13"/>
    <p:sldLayoutId id="2147483663" r:id="rId14"/>
    <p:sldLayoutId id="2147483672" r:id="rId15"/>
    <p:sldLayoutId id="2147483687" r:id="rId16"/>
    <p:sldLayoutId id="2147483677" r:id="rId17"/>
    <p:sldLayoutId id="2147483676" r:id="rId18"/>
    <p:sldLayoutId id="2147483655" r:id="rId19"/>
  </p:sldLayoutIdLst>
  <p:txStyles>
    <p:titleStyle>
      <a:lvl1pPr algn="l" defTabSz="514282" rtl="0" eaLnBrk="1" latinLnBrk="0" hangingPunct="1">
        <a:lnSpc>
          <a:spcPct val="90000"/>
        </a:lnSpc>
        <a:spcBef>
          <a:spcPct val="0"/>
        </a:spcBef>
        <a:buNone/>
        <a:defRPr sz="1500" kern="1200" cap="none" spc="300" baseline="0">
          <a:solidFill>
            <a:srgbClr val="01205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09550" indent="-209550" algn="l" defTabSz="514282" rtl="0" eaLnBrk="1" latinLnBrk="0" hangingPunct="1">
        <a:lnSpc>
          <a:spcPct val="101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1pPr>
      <a:lvl2pPr marL="385711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2pPr>
      <a:lvl3pPr marL="642852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3pPr>
      <a:lvl4pPr marL="899993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4pPr>
      <a:lvl5pPr marL="1157133" indent="-128570" algn="l" defTabSz="514282" rtl="0" eaLnBrk="1" latinLnBrk="0" hangingPunct="1">
        <a:lnSpc>
          <a:spcPct val="101000"/>
        </a:lnSpc>
        <a:spcBef>
          <a:spcPts val="281"/>
        </a:spcBef>
        <a:buFont typeface="Arial" panose="020B0604020202020204" pitchFamily="34" charset="0"/>
        <a:buChar char="•"/>
        <a:defRPr sz="1600" kern="1200">
          <a:solidFill>
            <a:srgbClr val="012050"/>
          </a:solidFill>
          <a:latin typeface="+mn-lt"/>
          <a:ea typeface="+mn-ea"/>
          <a:cs typeface="+mn-cs"/>
        </a:defRPr>
      </a:lvl5pPr>
      <a:lvl6pPr marL="1414274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15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555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696" indent="-128570" algn="l" defTabSz="51428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41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82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22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63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03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45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985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26" algn="l" defTabSz="51428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ssholder for bilde 17" descr="Et bilde som inneholder utendørs, konstruksjon, gress, himmel">
            <a:extLst>
              <a:ext uri="{FF2B5EF4-FFF2-40B4-BE49-F238E27FC236}">
                <a16:creationId xmlns:a16="http://schemas.microsoft.com/office/drawing/2014/main" id="{CAA82C61-492D-030A-C3AB-CF02303007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53BBF8-F5FE-A214-0E03-B204B01FF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262E36-4700-A2BF-1983-3022FA83B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64E430-38AB-D8FD-96C0-5A0E95745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75250FF-F41C-8703-121C-C6E259DBD5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" name="Undertittel 1">
            <a:extLst>
              <a:ext uri="{FF2B5EF4-FFF2-40B4-BE49-F238E27FC236}">
                <a16:creationId xmlns:a16="http://schemas.microsoft.com/office/drawing/2014/main" id="{2A2ABE5C-A62E-EBE1-43DB-7A7F2293F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9BEA3A8-819B-54EB-42DF-B250B36134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7" name="Tittel 36">
            <a:extLst>
              <a:ext uri="{FF2B5EF4-FFF2-40B4-BE49-F238E27FC236}">
                <a16:creationId xmlns:a16="http://schemas.microsoft.com/office/drawing/2014/main" id="{0002E739-7719-E395-E8AC-1B8C9C8B3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/>
              <a:t>Universitetet i Bergen</a:t>
            </a:r>
          </a:p>
        </p:txBody>
      </p:sp>
      <p:pic>
        <p:nvPicPr>
          <p:cNvPr id="15" name="Bilde 14" descr="Logo, Universitetet i Bergen">
            <a:extLst>
              <a:ext uri="{FF2B5EF4-FFF2-40B4-BE49-F238E27FC236}">
                <a16:creationId xmlns:a16="http://schemas.microsoft.com/office/drawing/2014/main" id="{618C0E47-CC43-8387-26F4-1A8EBF249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319616"/>
            <a:ext cx="1651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2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FAKULTET FOR KUNST, MUSIKK OG DESIGN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8470B3-86D3-9EB1-8125-7B28DED64F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3 </a:t>
            </a:r>
            <a:r>
              <a:rPr lang="en-US" err="1">
                <a:ea typeface="Calibri"/>
                <a:cs typeface="Calibri"/>
              </a:rPr>
              <a:t>institutter</a:t>
            </a:r>
            <a:endParaRPr lang="en-US"/>
          </a:p>
          <a:p>
            <a:pPr marL="385286" lvl="1" indent="-128111">
              <a:lnSpc>
                <a:spcPct val="100000"/>
              </a:lnSpc>
            </a:pPr>
            <a:r>
              <a:rPr lang="en-US" sz="1400" err="1">
                <a:ea typeface="Calibri"/>
                <a:cs typeface="Calibri"/>
              </a:rPr>
              <a:t>Kunstakademiet</a:t>
            </a:r>
            <a:r>
              <a:rPr lang="en-US" sz="1400">
                <a:ea typeface="Calibri"/>
                <a:cs typeface="Calibri"/>
              </a:rPr>
              <a:t> – </a:t>
            </a:r>
            <a:r>
              <a:rPr lang="en-US" sz="1400" err="1">
                <a:ea typeface="Calibri"/>
                <a:cs typeface="Calibri"/>
              </a:rPr>
              <a:t>Institutt</a:t>
            </a:r>
            <a:r>
              <a:rPr lang="en-US" sz="1400">
                <a:ea typeface="Calibri"/>
                <a:cs typeface="Calibri"/>
              </a:rPr>
              <a:t> for </a:t>
            </a:r>
            <a:r>
              <a:rPr lang="en-US" sz="1400" err="1">
                <a:ea typeface="Calibri"/>
                <a:cs typeface="Calibri"/>
              </a:rPr>
              <a:t>samtidskunst</a:t>
            </a:r>
            <a:endParaRPr lang="en-US" sz="1400">
              <a:ea typeface="Calibri"/>
              <a:cs typeface="Calibri"/>
            </a:endParaRPr>
          </a:p>
          <a:p>
            <a:pPr marL="385286" lvl="1" indent="-12811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Griegakademiet</a:t>
            </a:r>
            <a:r>
              <a:rPr lang="en-US" sz="1400">
                <a:ea typeface="+mn-lt"/>
                <a:cs typeface="+mn-lt"/>
              </a:rPr>
              <a:t> - </a:t>
            </a: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musikk</a:t>
            </a:r>
            <a:endParaRPr lang="en-US" sz="1400">
              <a:ea typeface="+mn-lt"/>
              <a:cs typeface="+mn-lt"/>
            </a:endParaRPr>
          </a:p>
          <a:p>
            <a:pPr marL="385286" lvl="1" indent="-12811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design</a:t>
            </a:r>
            <a:endParaRPr lang="en-US" sz="140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700 </a:t>
            </a:r>
            <a:r>
              <a:rPr lang="en-US" err="1">
                <a:ea typeface="Calibri"/>
                <a:cs typeface="Calibri"/>
              </a:rPr>
              <a:t>studenter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10 </a:t>
            </a:r>
            <a:r>
              <a:rPr lang="en-US" err="1">
                <a:ea typeface="Calibri"/>
                <a:cs typeface="Calibri"/>
              </a:rPr>
              <a:t>studieprogram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11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Sydneshaugen skole ved Universitetet i Bergen.">
            <a:extLst>
              <a:ext uri="{FF2B5EF4-FFF2-40B4-BE49-F238E27FC236}">
                <a16:creationId xmlns:a16="http://schemas.microsoft.com/office/drawing/2014/main" id="{9A8F111C-B7B1-0EF1-8565-77B4D80C0C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r="137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534D6C1-F009-8934-472B-317C68284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87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HUMANISTISKE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C595EC-DFF2-8FB9-7F16-DFBBE680F2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4 </a:t>
            </a:r>
            <a:r>
              <a:rPr lang="en-US" err="1">
                <a:ea typeface="Calibri"/>
                <a:cs typeface="Calibri"/>
              </a:rPr>
              <a:t>institutt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 to </a:t>
            </a:r>
            <a:r>
              <a:rPr lang="en-US" err="1">
                <a:ea typeface="Calibri"/>
                <a:cs typeface="Calibri"/>
              </a:rPr>
              <a:t>sentre</a:t>
            </a:r>
            <a:endParaRPr lang="en-US">
              <a:ea typeface="Calibri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fremmedspråk</a:t>
            </a:r>
            <a:endParaRPr lang="en-US" sz="1400">
              <a:ea typeface="+mn-lt"/>
              <a:cs typeface="+mn-lt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filosofi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førstesemesterstudier</a:t>
            </a:r>
            <a:r>
              <a:rPr lang="en-US" sz="1400">
                <a:ea typeface="+mn-lt"/>
                <a:cs typeface="+mn-lt"/>
              </a:rPr>
              <a:t>          </a:t>
            </a: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arkeologi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historie</a:t>
            </a:r>
            <a:r>
              <a:rPr lang="en-US" sz="1400">
                <a:ea typeface="+mn-lt"/>
                <a:cs typeface="+mn-lt"/>
              </a:rPr>
              <a:t>, kultur-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religionsvitenskap</a:t>
            </a:r>
            <a:endParaRPr lang="en-US" sz="1400">
              <a:ea typeface="+mn-lt"/>
              <a:cs typeface="+mn-lt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lingvistiske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litterære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estetiske</a:t>
            </a:r>
            <a:r>
              <a:rPr lang="en-US" sz="1400">
                <a:ea typeface="+mn-lt"/>
                <a:cs typeface="+mn-lt"/>
              </a:rPr>
              <a:t> studier</a:t>
            </a:r>
          </a:p>
          <a:p>
            <a:pPr marL="385445" lvl="1" indent="-128270">
              <a:lnSpc>
                <a:spcPct val="100000"/>
              </a:lnSpc>
            </a:pPr>
            <a:r>
              <a:rPr lang="nb-NO" sz="1400">
                <a:ea typeface="+mn-lt"/>
                <a:cs typeface="+mn-lt"/>
              </a:rPr>
              <a:t>Senter for kvinne- og kjønnsforskning</a:t>
            </a:r>
          </a:p>
          <a:p>
            <a:pPr marL="385445" lvl="1" indent="-128270">
              <a:lnSpc>
                <a:spcPct val="100000"/>
              </a:lnSpc>
            </a:pPr>
            <a:r>
              <a:rPr lang="en-US" sz="1400">
                <a:ea typeface="+mn-lt"/>
                <a:cs typeface="+mn-lt"/>
              </a:rPr>
              <a:t>Senter for </a:t>
            </a:r>
            <a:r>
              <a:rPr lang="en-US" sz="1400" err="1">
                <a:ea typeface="+mn-lt"/>
                <a:cs typeface="+mn-lt"/>
              </a:rPr>
              <a:t>vitenskapsteori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3 800 </a:t>
            </a:r>
            <a:r>
              <a:rPr lang="en-US" err="1">
                <a:ea typeface="Calibri"/>
                <a:cs typeface="Calibri"/>
              </a:rPr>
              <a:t>studenter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2 Senter for </a:t>
            </a:r>
            <a:r>
              <a:rPr lang="en-US" err="1">
                <a:ea typeface="Calibri"/>
                <a:cs typeface="Calibri"/>
              </a:rPr>
              <a:t>fremragende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forskning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80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fire studenter som går fremfor bygget til det juridiske fakultet ved Universitetet i Bergen.">
            <a:extLst>
              <a:ext uri="{FF2B5EF4-FFF2-40B4-BE49-F238E27FC236}">
                <a16:creationId xmlns:a16="http://schemas.microsoft.com/office/drawing/2014/main" id="{20953B7D-6F99-FB75-9E2E-0E71ADA718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122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C9AD057-2CB3-6452-6BCD-BC2A2FBF2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JURIDISKE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98623A-5EEA-8F9F-66C2-1F32E6DE71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95327" indent="-214313">
              <a:lnSpc>
                <a:spcPct val="100000"/>
              </a:lnSpc>
            </a:pPr>
            <a:r>
              <a:rPr lang="en-US">
                <a:ea typeface="+mn-lt"/>
                <a:cs typeface="+mn-lt"/>
              </a:rPr>
              <a:t>Et av </a:t>
            </a:r>
            <a:r>
              <a:rPr lang="en-US" err="1">
                <a:ea typeface="+mn-lt"/>
                <a:cs typeface="+mn-lt"/>
              </a:rPr>
              <a:t>Norges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mest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populære</a:t>
            </a:r>
            <a:r>
              <a:rPr lang="en-US">
                <a:ea typeface="+mn-lt"/>
                <a:cs typeface="+mn-lt"/>
              </a:rPr>
              <a:t> studier</a:t>
            </a:r>
          </a:p>
          <a:p>
            <a:pPr marL="295327" indent="-214313"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2 400 </a:t>
            </a:r>
            <a:r>
              <a:rPr lang="en-US" err="1">
                <a:ea typeface="Calibri"/>
                <a:cs typeface="Calibri"/>
              </a:rPr>
              <a:t>studenter</a:t>
            </a:r>
            <a:endParaRPr lang="en-US">
              <a:ea typeface="Calibri"/>
              <a:cs typeface="Calibri"/>
            </a:endParaRPr>
          </a:p>
          <a:p>
            <a:pPr marL="295327" indent="-214313">
              <a:lnSpc>
                <a:spcPct val="100000"/>
              </a:lnSpc>
            </a:pPr>
            <a:r>
              <a:rPr lang="en-US">
                <a:ea typeface="+mn-lt"/>
                <a:cs typeface="Calibri"/>
              </a:rPr>
              <a:t>3 </a:t>
            </a:r>
            <a:r>
              <a:rPr lang="en-US" err="1">
                <a:ea typeface="+mn-lt"/>
                <a:cs typeface="Calibri"/>
              </a:rPr>
              <a:t>senter</a:t>
            </a:r>
            <a:r>
              <a:rPr lang="en-US">
                <a:ea typeface="+mn-lt"/>
                <a:cs typeface="Calibri"/>
              </a:rPr>
              <a:t>: </a:t>
            </a:r>
          </a:p>
          <a:p>
            <a:pPr marL="471488" lvl="1" indent="-214313">
              <a:lnSpc>
                <a:spcPct val="100000"/>
              </a:lnSpc>
            </a:pPr>
            <a:r>
              <a:rPr lang="nb-NO" sz="1400"/>
              <a:t>Dragefjellet lærings- og formidlingssenter (DLF) implementerer og koordinerer digital teknologi som læringsressurs ved Det juridiske fakultet</a:t>
            </a:r>
          </a:p>
          <a:p>
            <a:pPr marL="471488" lvl="1" indent="-214313">
              <a:lnSpc>
                <a:spcPct val="100000"/>
              </a:lnSpc>
            </a:pPr>
            <a:r>
              <a:rPr lang="en-US" sz="1400"/>
              <a:t>The Centre on the Europeanization of Norwegian Law (CENTENOL) </a:t>
            </a:r>
          </a:p>
          <a:p>
            <a:pPr marL="471488" lvl="1" indent="-214313">
              <a:lnSpc>
                <a:spcPct val="100000"/>
              </a:lnSpc>
            </a:pPr>
            <a:r>
              <a:rPr lang="nb-NO" sz="1400">
                <a:ea typeface="Calibri"/>
                <a:cs typeface="Calibri"/>
              </a:rPr>
              <a:t>Bergen Center for </a:t>
            </a:r>
            <a:r>
              <a:rPr lang="nb-NO" sz="1400" err="1">
                <a:ea typeface="Calibri"/>
                <a:cs typeface="Calibri"/>
              </a:rPr>
              <a:t>Competition</a:t>
            </a:r>
            <a:r>
              <a:rPr lang="nb-NO" sz="1400">
                <a:ea typeface="Calibri"/>
                <a:cs typeface="Calibri"/>
              </a:rPr>
              <a:t> Law and </a:t>
            </a:r>
            <a:r>
              <a:rPr lang="nb-NO" sz="1400" err="1">
                <a:ea typeface="Calibri"/>
                <a:cs typeface="Calibri"/>
              </a:rPr>
              <a:t>Ecomics</a:t>
            </a:r>
            <a:r>
              <a:rPr lang="nb-NO" sz="1400">
                <a:ea typeface="Calibri"/>
                <a:cs typeface="Calibri"/>
              </a:rPr>
              <a:t> (BECCLE), et samarbeidssenter mellom NHH og UiB</a:t>
            </a:r>
            <a:endParaRPr lang="en-US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84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odontologibygget ved Universitetet i Bergen.">
            <a:extLst>
              <a:ext uri="{FF2B5EF4-FFF2-40B4-BE49-F238E27FC236}">
                <a16:creationId xmlns:a16="http://schemas.microsoft.com/office/drawing/2014/main" id="{DE4299A6-7555-45A8-8E28-0982021726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8DDFAEE-F35B-151A-6D8A-69E6632C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7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MEDISINSKE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27B7B1-0B4E-B87F-A8B2-CBDA9E7D94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5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institutt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biomedisin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1 og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2</a:t>
            </a: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odontologi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global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helse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og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samfunnsmedisin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2 300 </a:t>
            </a:r>
            <a:r>
              <a:rPr lang="en-US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studenter</a:t>
            </a:r>
            <a:endParaRPr lang="en-US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Senter</a:t>
            </a: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for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fremragende</a:t>
            </a: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forskning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2 </a:t>
            </a: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K.G. Jebsen </a:t>
            </a:r>
            <a:r>
              <a:rPr lang="en-US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Centres</a:t>
            </a: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Medical Research</a:t>
            </a:r>
          </a:p>
          <a:p>
            <a:pPr>
              <a:lnSpc>
                <a:spcPct val="100000"/>
              </a:lnSpc>
            </a:pP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realfagbygget ved Universitetet i Bergen.">
            <a:extLst>
              <a:ext uri="{FF2B5EF4-FFF2-40B4-BE49-F238E27FC236}">
                <a16:creationId xmlns:a16="http://schemas.microsoft.com/office/drawing/2014/main" id="{E2C8CFBF-52D9-4F18-AF22-1B030F4C65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C6EA349-ECF0-C7B6-70D0-9C4BC33F4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FAKULTET FOR NATURVITENSKAP OG TEKNOLOGI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0F48674-AB32-60A3-F752-C7642AB80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7 </a:t>
            </a:r>
            <a:r>
              <a:rPr lang="en-US" err="1">
                <a:ea typeface="Calibri"/>
                <a:cs typeface="Calibri"/>
              </a:rPr>
              <a:t>institutt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biovitenskap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Kjemisk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geovitenskap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informatikk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Matematisk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fysikk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teknologi</a:t>
            </a:r>
            <a:endParaRPr lang="en-US" sz="1400">
              <a:ea typeface="+mn-lt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Geofysisk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3 800 </a:t>
            </a:r>
            <a:r>
              <a:rPr lang="en-US" err="1">
                <a:ea typeface="Calibri"/>
                <a:cs typeface="Calibri"/>
              </a:rPr>
              <a:t>studenter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Verdensledende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forskningsmiljø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havforskning</a:t>
            </a:r>
            <a:endParaRPr lang="en-US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10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DAC24-830F-8ECF-6649-857B6295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bygget til Alrek helseklynge.">
            <a:extLst>
              <a:ext uri="{FF2B5EF4-FFF2-40B4-BE49-F238E27FC236}">
                <a16:creationId xmlns:a16="http://schemas.microsoft.com/office/drawing/2014/main" id="{C5390A0E-A074-A1A3-3B4E-A5B8AA6835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122"/>
          <a:stretch/>
        </p:blipFill>
        <p:spPr>
          <a:xfrm>
            <a:off x="-14869" y="0"/>
            <a:ext cx="9158869" cy="5158368"/>
          </a:xfr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2663822-319E-FA63-1496-94E4BD302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Et illustrasjonsbilde som inneholder verdensrommet, planet, jorden.">
            <a:extLst>
              <a:ext uri="{FF2B5EF4-FFF2-40B4-BE49-F238E27FC236}">
                <a16:creationId xmlns:a16="http://schemas.microsoft.com/office/drawing/2014/main" id="{013D636A-BDFC-5D9F-4F25-FCD48CC776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5" name="Tittel 14">
            <a:extLst>
              <a:ext uri="{FF2B5EF4-FFF2-40B4-BE49-F238E27FC236}">
                <a16:creationId xmlns:a16="http://schemas.microsoft.com/office/drawing/2014/main" id="{B99549D5-7893-87EC-6AA8-E236A126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VISJON</a:t>
            </a:r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39F157-31EA-B082-C36D-12D39FD81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marR="1429" indent="0">
              <a:lnSpc>
                <a:spcPct val="125200"/>
              </a:lnSpc>
              <a:spcBef>
                <a:spcPts val="34"/>
              </a:spcBef>
              <a:buNone/>
              <a:tabLst>
                <a:tab pos="182810" algn="l"/>
                <a:tab pos="183026" algn="l"/>
              </a:tabLst>
            </a:pP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UiB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skal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være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blant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Europas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fremste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universiteter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,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internasjonalt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kjent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for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høy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kvalitet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forskning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utdanning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. </a:t>
            </a:r>
            <a:endParaRPr lang="en-US" spc="-4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1429" indent="0">
              <a:lnSpc>
                <a:spcPct val="125200"/>
              </a:lnSpc>
              <a:spcBef>
                <a:spcPts val="34"/>
              </a:spcBef>
              <a:buNone/>
              <a:tabLst>
                <a:tab pos="182810" algn="l"/>
                <a:tab pos="183026" algn="l"/>
              </a:tabLst>
            </a:pPr>
            <a:endParaRPr lang="en-US" spc="-4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1429" indent="0">
              <a:lnSpc>
                <a:spcPct val="125200"/>
              </a:lnSpc>
              <a:spcBef>
                <a:spcPts val="34"/>
              </a:spcBef>
              <a:buNone/>
              <a:tabLst>
                <a:tab pos="182810" algn="l"/>
                <a:tab pos="183026" algn="l"/>
              </a:tabLst>
            </a:pP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Som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samfunnsinstitusjon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skal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vi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bidra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til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bærekraftig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demokratisk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utvikling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være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et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attraktivt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inkluderende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br>
              <a:rPr lang="en-US" spc="-4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studie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-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pc="-4" err="1">
                <a:solidFill>
                  <a:srgbClr val="FFFFFF"/>
                </a:solidFill>
                <a:latin typeface="Calibri"/>
                <a:cs typeface="Calibri"/>
              </a:rPr>
              <a:t>arbeidssted</a:t>
            </a:r>
            <a:r>
              <a:rPr lang="en-US" spc="-4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nb-NO">
              <a:latin typeface="Calibri"/>
              <a:cs typeface="Calibri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54149DB-6027-4AC8-3FA2-F4F2A7814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err="1"/>
              <a:t>Kunnskap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former </a:t>
            </a:r>
            <a:r>
              <a:rPr lang="en-GB" err="1"/>
              <a:t>samfunnet</a:t>
            </a:r>
            <a:endParaRPr lang="en-US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9EB5B640-5021-5300-0A84-B4EFCBBC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24568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DET PSYKOLOGISKE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B4448E-5325-2FFA-C0DB-F9FB2DFB9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5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institutt</a:t>
            </a:r>
            <a:r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og 3 </a:t>
            </a:r>
            <a:r>
              <a:rPr lang="en-US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sentre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samfunnspsykologi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nb-NO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 for helse, miljø og likeverd (HEMIL)</a:t>
            </a: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pedagogikk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klinisk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psykologi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Institutt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biologisk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og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medisinsk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psykologi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Senter</a:t>
            </a: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for </a:t>
            </a:r>
            <a:r>
              <a:rPr lang="en-US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krisepsykologi</a:t>
            </a:r>
            <a:endParaRPr lang="en-US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SLATE: Centre for the Science of Learning &amp; Technology</a:t>
            </a:r>
          </a:p>
          <a:p>
            <a:pPr lvl="1">
              <a:lnSpc>
                <a:spcPct val="100000"/>
              </a:lnSpc>
            </a:pPr>
            <a:r>
              <a:rPr lang="nb-NO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Nasjonalt kompetansesenter for </a:t>
            </a:r>
            <a:r>
              <a:rPr lang="nb-NO" sz="140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spillforskning</a:t>
            </a:r>
            <a:r>
              <a:rPr lang="nb-NO" sz="140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(SPILLFORSK)</a:t>
            </a:r>
          </a:p>
          <a:p>
            <a:pPr>
              <a:lnSpc>
                <a:spcPct val="100000"/>
              </a:lnSpc>
              <a:defRPr/>
            </a:pPr>
            <a:r>
              <a:rPr lang="en-US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2 600 </a:t>
            </a:r>
            <a:r>
              <a:rPr lang="en-US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studenter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42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det samfunnsvitenskapelige fakultet ved Universitetet i Bergen.">
            <a:extLst>
              <a:ext uri="{FF2B5EF4-FFF2-40B4-BE49-F238E27FC236}">
                <a16:creationId xmlns:a16="http://schemas.microsoft.com/office/drawing/2014/main" id="{DEAD4900-CDFA-5E5A-E9A8-96FBF144E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r="137"/>
          <a:stretch/>
        </p:blipFill>
        <p:spPr/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7131667-36B8-C5DC-D259-E6DB0ABF0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9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2ED-6A7C-D04E-97FD-17012CB9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DET SAMFUNNSVITENSKAPELIGE FAKULTET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B8942C-087F-B091-8A8E-2616C2CCF5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0D01-CA41-0B39-4EC9-1D81CEAFA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7 </a:t>
            </a:r>
            <a:r>
              <a:rPr lang="en-US" err="1">
                <a:ea typeface="Calibri"/>
                <a:cs typeface="Calibri"/>
              </a:rPr>
              <a:t>institutt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politikk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forvaltning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sammenliknende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politikk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Sosiologisk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institutt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informasjons</a:t>
            </a:r>
            <a:r>
              <a:rPr lang="en-US" sz="1400">
                <a:ea typeface="+mn-lt"/>
                <a:cs typeface="+mn-lt"/>
              </a:rPr>
              <a:t>-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medievitenskap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økonomi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geografi</a:t>
            </a:r>
            <a:endParaRPr lang="en-US" sz="14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400" err="1">
                <a:ea typeface="+mn-lt"/>
                <a:cs typeface="+mn-lt"/>
              </a:rPr>
              <a:t>Institutt</a:t>
            </a:r>
            <a:r>
              <a:rPr lang="en-US" sz="1400">
                <a:ea typeface="+mn-lt"/>
                <a:cs typeface="+mn-lt"/>
              </a:rPr>
              <a:t> for </a:t>
            </a:r>
            <a:r>
              <a:rPr lang="en-US" sz="1400" err="1">
                <a:ea typeface="+mn-lt"/>
                <a:cs typeface="+mn-lt"/>
              </a:rPr>
              <a:t>sosialantropologi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4 800 </a:t>
            </a:r>
            <a:r>
              <a:rPr lang="en-US" err="1">
                <a:ea typeface="Calibri"/>
                <a:cs typeface="Calibri"/>
              </a:rPr>
              <a:t>studenter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32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Universitetsmuseet i Bergen. Høst i muséhagen. ">
            <a:extLst>
              <a:ext uri="{FF2B5EF4-FFF2-40B4-BE49-F238E27FC236}">
                <a16:creationId xmlns:a16="http://schemas.microsoft.com/office/drawing/2014/main" id="{1458A414-1742-6A8E-11BB-784932B52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b="122"/>
          <a:stretch/>
        </p:blipFill>
        <p:spPr>
          <a:xfrm>
            <a:off x="-14869" y="0"/>
            <a:ext cx="9158869" cy="5158368"/>
          </a:xfr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21AE87C3-9C49-9725-0E70-392820969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CF586E-19A9-F4E3-7F74-40FA9AE0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UNIVERSITETSMUSEET</a:t>
            </a:r>
            <a:endParaRPr lang="nn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E56CD65-875A-6316-45EA-F0C1AAAEB5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DECE9CE-E5C1-F94F-2B63-4EBF0B6EFE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Feirer 200-årsjubileum </a:t>
            </a:r>
            <a:r>
              <a:rPr lang="en-US" err="1">
                <a:ea typeface="Calibri"/>
                <a:cs typeface="Calibri"/>
              </a:rPr>
              <a:t>i</a:t>
            </a:r>
            <a:r>
              <a:rPr lang="en-US">
                <a:ea typeface="Calibri"/>
                <a:cs typeface="Calibri"/>
              </a:rPr>
              <a:t> 2025</a:t>
            </a:r>
          </a:p>
          <a:p>
            <a:pPr>
              <a:lnSpc>
                <a:spcPct val="100000"/>
              </a:lnSpc>
            </a:pPr>
            <a:r>
              <a:rPr lang="en-US">
                <a:ea typeface="Calibri"/>
                <a:cs typeface="Calibri"/>
              </a:rPr>
              <a:t>En av de </a:t>
            </a:r>
            <a:r>
              <a:rPr lang="en-US" err="1">
                <a:ea typeface="Calibri"/>
                <a:cs typeface="Calibri"/>
              </a:rPr>
              <a:t>største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museumssamlingene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</a:t>
            </a:r>
            <a:r>
              <a:rPr lang="en-US">
                <a:ea typeface="Calibri"/>
                <a:cs typeface="Calibri"/>
              </a:rPr>
              <a:t> Norge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Universitetshagene</a:t>
            </a:r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Naturhistoriske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samlinger</a:t>
            </a:r>
            <a:endParaRPr lang="en-US">
              <a:ea typeface="Calibri"/>
              <a:cs typeface="Calibri"/>
            </a:endParaRPr>
          </a:p>
          <a:p>
            <a:pPr marL="385445" lvl="1" indent="-128270">
              <a:lnSpc>
                <a:spcPct val="100000"/>
              </a:lnSpc>
            </a:pPr>
            <a:r>
              <a:rPr lang="en-US" sz="1400">
                <a:ea typeface="+mn-lt"/>
                <a:cs typeface="+mn-lt"/>
              </a:rPr>
              <a:t>To </a:t>
            </a:r>
            <a:r>
              <a:rPr lang="en-US" sz="1400" err="1">
                <a:ea typeface="+mn-lt"/>
                <a:cs typeface="+mn-lt"/>
              </a:rPr>
              <a:t>millioner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eksemplarer</a:t>
            </a:r>
            <a:r>
              <a:rPr lang="en-US" sz="1400">
                <a:ea typeface="+mn-lt"/>
                <a:cs typeface="+mn-lt"/>
              </a:rPr>
              <a:t> av </a:t>
            </a:r>
            <a:r>
              <a:rPr lang="en-US" sz="1400" err="1">
                <a:ea typeface="+mn-lt"/>
                <a:cs typeface="+mn-lt"/>
              </a:rPr>
              <a:t>dyr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sopp</a:t>
            </a:r>
            <a:r>
              <a:rPr lang="en-US" sz="1400">
                <a:ea typeface="+mn-lt"/>
                <a:cs typeface="+mn-lt"/>
              </a:rPr>
              <a:t>, planter </a:t>
            </a:r>
            <a:r>
              <a:rPr lang="en-US" sz="1400" err="1">
                <a:ea typeface="+mn-lt"/>
                <a:cs typeface="+mn-lt"/>
              </a:rPr>
              <a:t>og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mineraler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samt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levende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samlinger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Universitetshagene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err="1">
                <a:ea typeface="Calibri"/>
                <a:cs typeface="Calibri"/>
              </a:rPr>
              <a:t>Kulturhistoriske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samlinger</a:t>
            </a:r>
            <a:r>
              <a:rPr lang="en-US">
                <a:ea typeface="Calibri"/>
                <a:cs typeface="Calibri"/>
              </a:rPr>
              <a:t> (</a:t>
            </a:r>
            <a:r>
              <a:rPr lang="en-US" err="1">
                <a:ea typeface="Calibri"/>
                <a:cs typeface="Calibri"/>
              </a:rPr>
              <a:t>stengt</a:t>
            </a:r>
            <a:r>
              <a:rPr lang="en-US">
                <a:ea typeface="Calibri"/>
                <a:cs typeface="Calibri"/>
              </a:rPr>
              <a:t> for </a:t>
            </a:r>
            <a:r>
              <a:rPr lang="en-US" err="1">
                <a:ea typeface="Calibri"/>
                <a:cs typeface="Calibri"/>
              </a:rPr>
              <a:t>rehabilitering</a:t>
            </a:r>
            <a:r>
              <a:rPr lang="en-US">
                <a:ea typeface="Calibri"/>
                <a:cs typeface="Calibri"/>
              </a:rPr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0C93BFFC-5ABD-1D72-7F7E-02C9AE6A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TEMATISKE SATSINGSOMRÅDER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AED918AF-874E-31DF-7A6D-A2D3A59382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err="1"/>
              <a:t>Fremragende</a:t>
            </a:r>
            <a:r>
              <a:rPr lang="en-US"/>
              <a:t> </a:t>
            </a:r>
            <a:r>
              <a:rPr lang="en-US" err="1"/>
              <a:t>forskning</a:t>
            </a:r>
            <a:r>
              <a:rPr lang="en-US"/>
              <a:t> </a:t>
            </a:r>
          </a:p>
          <a:p>
            <a:pPr>
              <a:lnSpc>
                <a:spcPct val="100000"/>
              </a:lnSpc>
            </a:pPr>
            <a:r>
              <a:rPr lang="en-US" err="1"/>
              <a:t>Utdanning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Tverrfaglig</a:t>
            </a:r>
            <a:r>
              <a:rPr lang="en-US"/>
              <a:t> </a:t>
            </a:r>
            <a:r>
              <a:rPr lang="en-US" err="1"/>
              <a:t>samarbeid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Formidling</a:t>
            </a:r>
            <a:r>
              <a:rPr lang="en-US"/>
              <a:t> av </a:t>
            </a:r>
            <a:r>
              <a:rPr lang="en-US" err="1"/>
              <a:t>forskning</a:t>
            </a:r>
            <a:r>
              <a:rPr lang="en-US"/>
              <a:t> og </a:t>
            </a:r>
            <a:r>
              <a:rPr lang="en-US" err="1"/>
              <a:t>innovasjon</a:t>
            </a:r>
            <a:endParaRPr lang="nb-NO"/>
          </a:p>
        </p:txBody>
      </p:sp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E849BBB3-789E-EBEA-6D98-7A51F8F62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971551"/>
            <a:ext cx="2851189" cy="1934612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51C4D4F-17B5-B31A-FC73-E47294DFB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594" y="2337342"/>
            <a:ext cx="2655459" cy="491584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Hav</a:t>
            </a:r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D2D7DE50-503B-2CB7-FF7E-9EBADEFFF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7674" y="971551"/>
            <a:ext cx="2851189" cy="1934612"/>
          </a:xfrm>
        </p:spPr>
      </p:pic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A6178911-485A-B2D4-A004-ADB009310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688" y="2337342"/>
            <a:ext cx="2655459" cy="491584"/>
          </a:xfrm>
        </p:spPr>
        <p:txBody>
          <a:bodyPr/>
          <a:lstStyle/>
          <a:p>
            <a:r>
              <a:rPr lang="nb-NO"/>
              <a:t>Klima- og energiomstilling</a:t>
            </a:r>
          </a:p>
        </p:txBody>
      </p:sp>
      <p:pic>
        <p:nvPicPr>
          <p:cNvPr id="26" name="Plassholder for bilde 25">
            <a:extLst>
              <a:ext uri="{FF2B5EF4-FFF2-40B4-BE49-F238E27FC236}">
                <a16:creationId xmlns:a16="http://schemas.microsoft.com/office/drawing/2014/main" id="{59E646D6-FDA7-438A-29B5-8FBF89762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6056234" y="971551"/>
            <a:ext cx="2851189" cy="1934612"/>
          </a:xfrm>
        </p:spPr>
      </p:pic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9B561BF-E38D-EFCE-9ED3-E1ACD19DD6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4248" y="2337342"/>
            <a:ext cx="2655459" cy="491584"/>
          </a:xfrm>
        </p:spPr>
        <p:txBody>
          <a:bodyPr/>
          <a:lstStyle/>
          <a:p>
            <a:r>
              <a:rPr lang="nb-NO"/>
              <a:t>Globale samfunnsutfordringer</a:t>
            </a:r>
          </a:p>
        </p:txBody>
      </p:sp>
    </p:spTree>
    <p:extLst>
      <p:ext uri="{BB962C8B-B14F-4D97-AF65-F5344CB8AC3E}">
        <p14:creationId xmlns:p14="http://schemas.microsoft.com/office/powerpoint/2010/main" val="3488073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2B7071D0-F14A-8BE3-4344-1EB3C96C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SEKS KUNNSKAPSKLYNGER</a:t>
            </a:r>
          </a:p>
        </p:txBody>
      </p:sp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395474B4-459C-5B37-2C03-1C02E140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/>
        </p:blipFill>
        <p:spPr>
          <a:xfrm>
            <a:off x="236580" y="971551"/>
            <a:ext cx="2851189" cy="1934612"/>
          </a:xfrm>
        </p:spPr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6D2383BB-56B9-812D-E67C-A92802E0E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err="1"/>
              <a:t>Alrek</a:t>
            </a:r>
            <a:r>
              <a:rPr lang="nb-NO"/>
              <a:t> Helseklynge</a:t>
            </a:r>
          </a:p>
        </p:txBody>
      </p:sp>
      <p:pic>
        <p:nvPicPr>
          <p:cNvPr id="27" name="Plassholder for bilde 26">
            <a:extLst>
              <a:ext uri="{FF2B5EF4-FFF2-40B4-BE49-F238E27FC236}">
                <a16:creationId xmlns:a16="http://schemas.microsoft.com/office/drawing/2014/main" id="{6C7BACA8-FDFB-0603-EF9D-2D24937E0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" r="65"/>
          <a:stretch/>
        </p:blipFill>
        <p:spPr>
          <a:xfrm>
            <a:off x="3147674" y="971551"/>
            <a:ext cx="2851189" cy="1934612"/>
          </a:xfr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9FEEE12B-8217-269D-7106-BE378ACC1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/>
              <a:t>Marin klynge</a:t>
            </a:r>
          </a:p>
        </p:txBody>
      </p:sp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31FD8EED-7799-257A-52A0-5EA79023F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/>
        </p:blipFill>
        <p:spPr>
          <a:xfrm>
            <a:off x="6056234" y="971551"/>
            <a:ext cx="2851189" cy="1934612"/>
          </a:xfr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033B961D-DA1B-1259-B7AA-0C77F9F701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Klimaklynge</a:t>
            </a:r>
          </a:p>
        </p:txBody>
      </p:sp>
      <p:pic>
        <p:nvPicPr>
          <p:cNvPr id="39" name="Plassholder for bilde 38">
            <a:extLst>
              <a:ext uri="{FF2B5EF4-FFF2-40B4-BE49-F238E27FC236}">
                <a16:creationId xmlns:a16="http://schemas.microsoft.com/office/drawing/2014/main" id="{2FEC8DEA-6A23-A030-2A59-FD7465033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" r="82"/>
          <a:stretch/>
        </p:blipFill>
        <p:spPr/>
      </p:pic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8B939D1-A027-92FA-F768-FFE9445472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/>
              <a:t>Energi- og teknologiklynge</a:t>
            </a:r>
          </a:p>
        </p:txBody>
      </p:sp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52E90328-F29F-C85E-13AB-236451C17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/>
      </p:pic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E75EBFB5-16B6-026F-7E15-CE0BC4DEBA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err="1"/>
              <a:t>Middelalderklynge</a:t>
            </a:r>
            <a:endParaRPr lang="nb-NO"/>
          </a:p>
        </p:txBody>
      </p:sp>
      <p:pic>
        <p:nvPicPr>
          <p:cNvPr id="33" name="Plassholder for bilde 32">
            <a:extLst>
              <a:ext uri="{FF2B5EF4-FFF2-40B4-BE49-F238E27FC236}">
                <a16:creationId xmlns:a16="http://schemas.microsoft.com/office/drawing/2014/main" id="{2491E30A-741B-BE65-5F06-1EF342B0E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" b="162"/>
          <a:stretch/>
        </p:blipFill>
        <p:spPr/>
      </p:pic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C0FB043A-B1AD-6A2C-29FC-7D5D60CF5F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/>
              <a:t>Media City Bergen</a:t>
            </a:r>
          </a:p>
        </p:txBody>
      </p:sp>
    </p:spTree>
    <p:extLst>
      <p:ext uri="{BB962C8B-B14F-4D97-AF65-F5344CB8AC3E}">
        <p14:creationId xmlns:p14="http://schemas.microsoft.com/office/powerpoint/2010/main" val="1434094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Et illustrasjonsbilde som viser forsker i feltarbeid.">
            <a:extLst>
              <a:ext uri="{FF2B5EF4-FFF2-40B4-BE49-F238E27FC236}">
                <a16:creationId xmlns:a16="http://schemas.microsoft.com/office/drawing/2014/main" id="{B0B4E194-4980-0B08-32B2-6849E944FF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b="2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E0DEF7-7780-B74D-2EF6-76034C4A0B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4DAC919-8E1D-5A09-2B9C-3F6C9C25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Forskning på høyt internasjonalt nivå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F6CC61E-5CA6-A327-BBB6-3ABDB937C6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6656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FBE9B81-52D5-DFAC-3928-391D4B75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FORSKNING PÅ HØYT INTERNASJONALT NIVÅ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717391-2D5C-CEF6-C3CC-095AD1923F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9252BEFD-6D1A-FA54-7409-0F545C8054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UiBs forskning favner vidt, og bidrar til grunnleggende forståelse og til å løse fremtidens utfordringer </a:t>
            </a:r>
          </a:p>
          <a:p>
            <a:pPr>
              <a:lnSpc>
                <a:spcPct val="100000"/>
              </a:lnSpc>
            </a:pPr>
            <a:r>
              <a:rPr lang="en-US" err="1"/>
              <a:t>Vårt</a:t>
            </a:r>
            <a:r>
              <a:rPr lang="en-US"/>
              <a:t> </a:t>
            </a:r>
            <a:r>
              <a:rPr lang="en-US" err="1"/>
              <a:t>mandat</a:t>
            </a:r>
            <a:r>
              <a:rPr lang="en-US"/>
              <a:t> er å </a:t>
            </a:r>
            <a:r>
              <a:rPr lang="en-US" err="1"/>
              <a:t>ivareta</a:t>
            </a:r>
            <a:r>
              <a:rPr lang="en-US"/>
              <a:t> </a:t>
            </a:r>
            <a:r>
              <a:rPr lang="en-US" err="1"/>
              <a:t>stor</a:t>
            </a:r>
            <a:r>
              <a:rPr lang="en-US"/>
              <a:t> </a:t>
            </a:r>
            <a:r>
              <a:rPr lang="en-US" err="1"/>
              <a:t>faglig</a:t>
            </a:r>
            <a:r>
              <a:rPr lang="en-US"/>
              <a:t> </a:t>
            </a:r>
            <a:r>
              <a:rPr lang="en-US" err="1"/>
              <a:t>bredde</a:t>
            </a:r>
            <a:r>
              <a:rPr lang="en-US"/>
              <a:t> i </a:t>
            </a:r>
            <a:r>
              <a:rPr lang="en-US" err="1"/>
              <a:t>forskning</a:t>
            </a:r>
            <a:r>
              <a:rPr lang="en-US"/>
              <a:t>,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omfatter</a:t>
            </a:r>
            <a:r>
              <a:rPr lang="en-US"/>
              <a:t> </a:t>
            </a:r>
            <a:r>
              <a:rPr lang="en-US" err="1"/>
              <a:t>vitenskapelige</a:t>
            </a:r>
            <a:r>
              <a:rPr lang="en-US"/>
              <a:t> og </a:t>
            </a:r>
            <a:r>
              <a:rPr lang="en-US" err="1"/>
              <a:t>kunstneriske</a:t>
            </a:r>
            <a:r>
              <a:rPr lang="en-US"/>
              <a:t> </a:t>
            </a:r>
            <a:r>
              <a:rPr lang="en-US" err="1"/>
              <a:t>metoder</a:t>
            </a:r>
            <a:endParaRPr lang="en-US"/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Vi verner om uavhengig og nysgjerrighetsdrevet forskning og verdsetting av kunnskapens egenverdi</a:t>
            </a: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Høy kvalitet, faglig integritet og langsiktighet preger UiBs forskningsmiljøer, </a:t>
            </a:r>
            <a:br>
              <a:rPr lang="nb-NO">
                <a:cs typeface="Calibri"/>
              </a:rPr>
            </a:br>
            <a:r>
              <a:rPr lang="nb-NO">
                <a:cs typeface="Calibri"/>
              </a:rPr>
              <a:t>og en rekke av dem er internasjonalt ledende</a:t>
            </a:r>
          </a:p>
          <a:p>
            <a:pPr>
              <a:lnSpc>
                <a:spcPct val="100000"/>
              </a:lnSpc>
            </a:pPr>
            <a:r>
              <a:rPr lang="nb-NO"/>
              <a:t>Forskningsetikk og vitenskapens integritet er sentrale verdier for vårt virke</a:t>
            </a:r>
          </a:p>
        </p:txBody>
      </p:sp>
    </p:spTree>
    <p:extLst>
      <p:ext uri="{BB962C8B-B14F-4D97-AF65-F5344CB8AC3E}">
        <p14:creationId xmlns:p14="http://schemas.microsoft.com/office/powerpoint/2010/main" val="157823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2D1FCDF-5C6B-686B-373E-9F701D38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100">
                <a:effectLst/>
                <a:ea typeface="DengXian" panose="02010600030101010101" pitchFamily="2" charset="-122"/>
              </a:rPr>
              <a:t>UiB skal flytte kunnskapsgrensene og bidra til </a:t>
            </a:r>
            <a:br>
              <a:rPr lang="nb-NO" kern="100">
                <a:effectLst/>
                <a:ea typeface="DengXian" panose="02010600030101010101" pitchFamily="2" charset="-122"/>
              </a:rPr>
            </a:br>
            <a:r>
              <a:rPr lang="nb-NO" kern="100">
                <a:effectLst/>
                <a:ea typeface="DengXian" panose="02010600030101010101" pitchFamily="2" charset="-122"/>
              </a:rPr>
              <a:t>en bærekraftig og demokratisk framtid gjennom </a:t>
            </a:r>
            <a:br>
              <a:rPr lang="nb-NO" kern="100">
                <a:effectLst/>
                <a:ea typeface="DengXian" panose="02010600030101010101" pitchFamily="2" charset="-122"/>
              </a:rPr>
            </a:br>
            <a:r>
              <a:rPr lang="nb-NO" kern="100">
                <a:effectLst/>
                <a:ea typeface="DengXian" panose="02010600030101010101" pitchFamily="2" charset="-122"/>
              </a:rPr>
              <a:t>sterk forskning i og på tvers av disiplinene over en </a:t>
            </a:r>
            <a:br>
              <a:rPr lang="nb-NO" kern="100">
                <a:effectLst/>
                <a:ea typeface="DengXian" panose="02010600030101010101" pitchFamily="2" charset="-122"/>
              </a:rPr>
            </a:br>
            <a:r>
              <a:rPr lang="nb-NO" kern="100">
                <a:effectLst/>
                <a:ea typeface="DengXian" panose="02010600030101010101" pitchFamily="2" charset="-122"/>
              </a:rPr>
              <a:t>stor faglig bredde.</a:t>
            </a:r>
            <a:endParaRPr lang="nn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3493969-2365-9465-D36D-52834F77A1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E8E87DB-9A8D-BD0F-45D9-D90FFEAEA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9513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757CDE1-83EF-A9B4-01B9-D878C2A5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1600"/>
              <a:t>UNIVERSITETET I BERGEN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CDB0C94-598F-A519-9C4A-EC241DCC4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Etablert i 1946, med røtter tilbake til 1825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Internasjonalt forskningsuniversitet 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Stor faglig bredde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Akademisk frihet og europeiske universitetsidealer</a:t>
            </a:r>
          </a:p>
          <a:p>
            <a:pPr marL="243740" indent="-238252">
              <a:spcBef>
                <a:spcPts val="1187"/>
              </a:spcBef>
              <a:tabLst>
                <a:tab pos="940880" algn="l"/>
              </a:tabLst>
            </a:pPr>
            <a:r>
              <a:rPr lang="nb-NO">
                <a:latin typeface="Calibri"/>
                <a:cs typeface="Calibri"/>
              </a:rPr>
              <a:t>Klassisk kulturbærende kunnskapsinstitusjon</a:t>
            </a:r>
          </a:p>
        </p:txBody>
      </p:sp>
    </p:spTree>
    <p:extLst>
      <p:ext uri="{BB962C8B-B14F-4D97-AF65-F5344CB8AC3E}">
        <p14:creationId xmlns:p14="http://schemas.microsoft.com/office/powerpoint/2010/main" val="3343327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2E127A-DA2B-A389-76F3-1915DBC5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pc="170">
                <a:cs typeface="Calibri"/>
              </a:rPr>
              <a:t>BIDRAGS- OG OPPDRAGSINNTEKTER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A1C4E1-4BCB-344E-B38A-0E45AF644F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E8EDAB-4ACD-283D-8E9B-B0A4F88E5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1.34 mrd.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2CBB280-2D7A-1492-7406-7621E21C0B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Totale bidrags- og oppdragsinntekter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D284340-1580-9B91-2348-2AED8C4E32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209 mill.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8677D51-7516-9235-F8D8-24FA20395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n-NO"/>
              <a:t>EU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D2EF491-0CE7-88AF-FE98-4BDFF525BD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570 mill.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8F0EA6B-DC1D-05A8-ABB3-C7A296A3B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Forskningsrådet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CF5CB78-98C2-7DCC-5E44-D54A4D1676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565 mill.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BBCF7C6-45B1-6A71-FBA2-A3B6FF64EE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n-NO"/>
              <a:t>Andre</a:t>
            </a:r>
          </a:p>
        </p:txBody>
      </p:sp>
    </p:spTree>
    <p:extLst>
      <p:ext uri="{BB962C8B-B14F-4D97-AF65-F5344CB8AC3E}">
        <p14:creationId xmlns:p14="http://schemas.microsoft.com/office/powerpoint/2010/main" val="2930574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3351BE1-A5D7-1F6D-6C83-ABBEA57B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ANTALL STIPEND FRA DET EUROPEISKE FORSKNINGSRÅDET (ERC)</a:t>
            </a:r>
            <a:endParaRPr lang="nn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28DA0AD-A4B3-717D-F754-627322214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200">
                <a:latin typeface="Calibri"/>
                <a:ea typeface="Calibri"/>
                <a:cs typeface="Calibri"/>
              </a:rPr>
              <a:t>51 UiB-forskere har fått midler til 57 stipend fra ERC siden 2007</a:t>
            </a:r>
          </a:p>
          <a:p>
            <a:endParaRPr lang="en-US" sz="12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3808E75-EE7D-A48C-FA4D-24767908DA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723036"/>
              </p:ext>
            </p:extLst>
          </p:nvPr>
        </p:nvGraphicFramePr>
        <p:xfrm>
          <a:off x="1771048" y="845821"/>
          <a:ext cx="4981074" cy="351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906F191-6007-C028-D51B-1384592A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ANTALL STIPEND FRA DET EUROPEISKE FORSKNINGSRÅDET (ERC)</a:t>
            </a:r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525D0A7-1E92-1589-E2D9-7834D58DA3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3733" y="4555183"/>
            <a:ext cx="5756530" cy="446247"/>
          </a:xfrm>
        </p:spPr>
        <p:txBody>
          <a:bodyPr/>
          <a:lstStyle/>
          <a:p>
            <a:r>
              <a:rPr lang="nb-NO" sz="1200">
                <a:latin typeface="Calibri"/>
                <a:ea typeface="Calibri"/>
                <a:cs typeface="Calibri"/>
              </a:rPr>
              <a:t>51 UiB-forskere har fått midler til 57 stipend fra ERC siden 2007</a:t>
            </a:r>
            <a:endParaRPr lang="nb-NO"/>
          </a:p>
          <a:p>
            <a:endParaRPr lang="en-US" sz="12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22F1896-F342-2C7B-4174-A2D61C802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343104"/>
              </p:ext>
            </p:extLst>
          </p:nvPr>
        </p:nvGraphicFramePr>
        <p:xfrm>
          <a:off x="1536046" y="1016059"/>
          <a:ext cx="6071909" cy="330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5490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FD00C8A-E6D1-A73D-3CE4-F2580375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SENTER FOR FREMRAGENDE FORSKNING</a:t>
            </a:r>
          </a:p>
        </p:txBody>
      </p:sp>
      <p:pic>
        <p:nvPicPr>
          <p:cNvPr id="19" name="Plassholder for bilde 18">
            <a:extLst>
              <a:ext uri="{FF2B5EF4-FFF2-40B4-BE49-F238E27FC236}">
                <a16:creationId xmlns:a16="http://schemas.microsoft.com/office/drawing/2014/main" id="{DEBFA02F-9262-8D21-4CB3-A7E292E2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" b="69"/>
          <a:stretch/>
        </p:blipFill>
        <p:spPr/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C7230C7-9CB1-264C-C2AB-87E7AF5B8E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Center for Digital Narrative</a:t>
            </a:r>
          </a:p>
        </p:txBody>
      </p:sp>
      <p:pic>
        <p:nvPicPr>
          <p:cNvPr id="21" name="Plassholder for bilde 20">
            <a:extLst>
              <a:ext uri="{FF2B5EF4-FFF2-40B4-BE49-F238E27FC236}">
                <a16:creationId xmlns:a16="http://schemas.microsoft.com/office/drawing/2014/main" id="{BC82B4A0-E91D-969A-C391-9F2FBCF83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7674" y="971551"/>
            <a:ext cx="2851189" cy="1934612"/>
          </a:xfr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11549BD-93F1-2E52-F7C6-09235627A8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688" y="2337342"/>
            <a:ext cx="2655459" cy="491584"/>
          </a:xfrm>
        </p:spPr>
        <p:txBody>
          <a:bodyPr/>
          <a:lstStyle/>
          <a:p>
            <a:r>
              <a:rPr lang="nb-NO" err="1"/>
              <a:t>Ethics</a:t>
            </a:r>
            <a:r>
              <a:rPr lang="nb-NO"/>
              <a:t> and </a:t>
            </a:r>
            <a:r>
              <a:rPr lang="nb-NO" err="1"/>
              <a:t>Priority</a:t>
            </a:r>
            <a:r>
              <a:rPr lang="nb-NO"/>
              <a:t> Setting in Health</a:t>
            </a:r>
          </a:p>
        </p:txBody>
      </p:sp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C307E02A-5A01-2342-261F-940446B25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5311" y="2968522"/>
            <a:ext cx="2851189" cy="1934612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76EEE87-B7CD-DBFE-DAC6-4F339F2C8D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34313"/>
            <a:ext cx="2655459" cy="491584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Centre for </a:t>
            </a:r>
            <a:r>
              <a:rPr lang="nb-NO" err="1"/>
              <a:t>Intervention</a:t>
            </a:r>
            <a:r>
              <a:rPr lang="nb-NO"/>
              <a:t> Science in Maternal and Child Health (til aug. 25)</a:t>
            </a:r>
          </a:p>
        </p:txBody>
      </p:sp>
      <p:pic>
        <p:nvPicPr>
          <p:cNvPr id="8" name="Plassholder for bilde 3">
            <a:extLst>
              <a:ext uri="{FF2B5EF4-FFF2-40B4-BE49-F238E27FC236}">
                <a16:creationId xmlns:a16="http://schemas.microsoft.com/office/drawing/2014/main" id="{B90BFB0C-E419-98D4-7CF7-CFDF08A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674" y="2968522"/>
            <a:ext cx="2851189" cy="1934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2" name="Plassholder for tekst 16">
            <a:extLst>
              <a:ext uri="{FF2B5EF4-FFF2-40B4-BE49-F238E27FC236}">
                <a16:creationId xmlns:a16="http://schemas.microsoft.com/office/drawing/2014/main" id="{9905155C-30F8-711C-42AA-02EE491AA109}"/>
              </a:ext>
            </a:extLst>
          </p:cNvPr>
          <p:cNvSpPr txBox="1">
            <a:spLocks/>
          </p:cNvSpPr>
          <p:nvPr/>
        </p:nvSpPr>
        <p:spPr>
          <a:xfrm>
            <a:off x="3225688" y="4334313"/>
            <a:ext cx="2655459" cy="49158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vert="horz" lIns="81000" tIns="54000" rIns="0" bIns="0" rtlCol="0">
            <a:noAutofit/>
          </a:bodyPr>
          <a:lstStyle>
            <a:lvl1pPr marL="0" indent="0" algn="l" defTabSz="685709" rtl="0" eaLnBrk="1" latinLnBrk="0" hangingPunct="1">
              <a:lnSpc>
                <a:spcPct val="101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281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136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9990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2844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699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53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07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61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Centre for Early Sapience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ECD90EE5-8F5C-C778-81DE-ABFCE70B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PUBLISERING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9FF3D7-C2D9-F7CE-2EEE-81327ADB53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CC68955-30AF-36CC-A06B-D0E4322CDF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3 350</a:t>
            </a:r>
            <a:endParaRPr lang="nn-NO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52B6B5E0-1E02-C5C8-5FE3-5283F4103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 err="1"/>
              <a:t>publiseringer</a:t>
            </a:r>
            <a:endParaRPr lang="nn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DC526E0F-AEE7-A6ED-DD47-26F6756651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43 %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985079B1-8176-3C73-C1AB-B03F2C8AE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3" y="3710742"/>
            <a:ext cx="2395699" cy="453754"/>
          </a:xfrm>
        </p:spPr>
        <p:txBody>
          <a:bodyPr/>
          <a:lstStyle/>
          <a:p>
            <a:r>
              <a:rPr lang="nb-NO">
                <a:latin typeface="Calibri" panose="020F0502020204030204" pitchFamily="34" charset="0"/>
                <a:cs typeface="Calibri" panose="020F0502020204030204" pitchFamily="34" charset="0"/>
              </a:rPr>
              <a:t>hyppigere sitert enn gjennomsnittet på verdensbasis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FFA6CAE1-CCB3-F490-5DBD-C9E08BD3B5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29 %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F7D51B96-F509-3E16-3D99-ECEA2B5734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9535" y="2085314"/>
            <a:ext cx="2377307" cy="316369"/>
          </a:xfrm>
        </p:spPr>
        <p:txBody>
          <a:bodyPr/>
          <a:lstStyle/>
          <a:p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prestisjefylte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tidsskrift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forlag</a:t>
            </a: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871AAD8-901F-1ABD-F331-CA9372C987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62 %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8A134F43-3467-155D-5764-C68CD8CBF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publisert i samarbeid med internasjonale kollegaer</a:t>
            </a:r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59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AA1C3-F9B5-09F9-3BCE-92D05174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DOKTORGRADSKANDIDATER</a:t>
            </a:r>
            <a:endParaRPr lang="nn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A6D2BA87-3D60-AB21-7F49-82438E8EC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4A3D07-867A-095B-851A-78C3C3E22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cs typeface="Calibri"/>
              </a:rPr>
              <a:t>1 525</a:t>
            </a:r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FA5356-6C16-A82B-B7AF-6F99E3AB04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doktorgradskandidater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C3E71021-85CF-6F35-113D-A22C7A90C9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0878" y="2940003"/>
            <a:ext cx="2152666" cy="672385"/>
          </a:xfrm>
        </p:spPr>
        <p:txBody>
          <a:bodyPr/>
          <a:lstStyle/>
          <a:p>
            <a:r>
              <a:rPr lang="nn-NO" dirty="0"/>
              <a:t>7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BE00ED20-2F95-F7A6-6993-8BDAFC5587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884" y="3716158"/>
            <a:ext cx="2152666" cy="436117"/>
          </a:xfrm>
        </p:spPr>
        <p:txBody>
          <a:bodyPr/>
          <a:lstStyle/>
          <a:p>
            <a:r>
              <a:rPr lang="nb-NO" dirty="0" err="1"/>
              <a:t>PhD</a:t>
            </a:r>
            <a:r>
              <a:rPr lang="nb-NO" dirty="0"/>
              <a:t>-program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6F0D77A-28B5-E0CD-1456-8FCCA8E07D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cs typeface="Calibri"/>
              </a:rPr>
              <a:t>41 %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3A51A31-A671-9B00-F922-B2EA69F36E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internasjonale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45EB5632-B34A-0B14-1D02-98044ED47E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419" y="2940003"/>
            <a:ext cx="2152666" cy="672385"/>
          </a:xfrm>
        </p:spPr>
        <p:txBody>
          <a:bodyPr/>
          <a:lstStyle/>
          <a:p>
            <a:r>
              <a:rPr lang="nn-NO" dirty="0">
                <a:latin typeface="Calibri"/>
                <a:cs typeface="Calibri"/>
              </a:rPr>
              <a:t>7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DF6B52CD-4802-2853-CC8C-F676E995A7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43425" y="3716158"/>
            <a:ext cx="2152666" cy="4361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n-NO" dirty="0"/>
              <a:t>nasjonale </a:t>
            </a:r>
            <a:r>
              <a:rPr lang="nn-NO" dirty="0" err="1"/>
              <a:t>forskerskoler</a:t>
            </a:r>
            <a:endParaRPr lang="nn-NO" dirty="0">
              <a:ea typeface="Calibri"/>
              <a:cs typeface="Calibri"/>
            </a:endParaRP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D1F3B24E-A85C-7CB7-F610-C827BA68F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32743" y="1300774"/>
            <a:ext cx="2152666" cy="672385"/>
          </a:xfrm>
        </p:spPr>
        <p:txBody>
          <a:bodyPr/>
          <a:lstStyle/>
          <a:p>
            <a:r>
              <a:rPr lang="nn-NO" dirty="0">
                <a:latin typeface="Calibri"/>
                <a:cs typeface="Calibri"/>
              </a:rPr>
              <a:t>229</a:t>
            </a:r>
            <a:endParaRPr lang="nn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54C822EB-D308-894B-13CF-5B7692B083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32743" y="2076929"/>
            <a:ext cx="2152666" cy="4189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n-NO" err="1"/>
              <a:t>disputaser</a:t>
            </a:r>
            <a:endParaRPr lang="nb-NO" err="1"/>
          </a:p>
        </p:txBody>
      </p:sp>
    </p:spTree>
    <p:extLst>
      <p:ext uri="{BB962C8B-B14F-4D97-AF65-F5344CB8AC3E}">
        <p14:creationId xmlns:p14="http://schemas.microsoft.com/office/powerpoint/2010/main" val="2026169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illustrasjonsbilde som viser Phd-kandidater i musehagen til Universitetsmuseet i Bergen. ">
            <a:extLst>
              <a:ext uri="{FF2B5EF4-FFF2-40B4-BE49-F238E27FC236}">
                <a16:creationId xmlns:a16="http://schemas.microsoft.com/office/drawing/2014/main" id="{50AB4432-A8A6-349A-B629-96BE30CADB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23"/>
          <a:stretch/>
        </p:blipFill>
        <p:spPr/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897540E-59A0-F345-3F21-A1C2242A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0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7957-8C39-F395-682C-6113D377B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5" descr="Et illustrasjonsbilde som viser studenter i lesesal på Universitetsbiblioteket i Bergen.">
            <a:extLst>
              <a:ext uri="{FF2B5EF4-FFF2-40B4-BE49-F238E27FC236}">
                <a16:creationId xmlns:a16="http://schemas.microsoft.com/office/drawing/2014/main" id="{7DDFD5D9-9255-4C72-784A-AC3E825EA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64667"/>
          </a:xfrm>
          <a:prstGeom prst="rect">
            <a:avLst/>
          </a:prstGeom>
          <a:noFill/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9777AD6D-A7D2-AEBB-8829-5A7DF0F546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0C4689-D82C-763E-A5CD-B44B5891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pc="55"/>
              <a:t>Utdanning av </a:t>
            </a:r>
            <a:br>
              <a:rPr lang="nb-NO" spc="55"/>
            </a:br>
            <a:r>
              <a:rPr lang="nb-NO" spc="55"/>
              <a:t>høy kvalitet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676E35A-EDBA-2041-874A-591237C4F9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2090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4E6C92-CAF4-68EC-94E6-A8B50FF0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UTDANNING AV HØY KVALITET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A5E39C-865D-0F9A-D02E-E0FDF372BD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9C070D-8C4C-FABD-D722-EB0731B3EA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Utdanningen ved UiB er forskningsbasert og tett koblet til kunnskapsutviklingen</a:t>
            </a: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Utdanningen vår legger vekt på varig og solid kunnskap, ferdigheter i vitenskapelig eller kunstnerisk metode, og personlig utvikling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Våre studieprogram fremmer selvstendighet, samarbeid, kritisk tenkning </a:t>
            </a:r>
            <a:br>
              <a:rPr lang="nb-NO">
                <a:cs typeface="Calibri"/>
              </a:rPr>
            </a:br>
            <a:r>
              <a:rPr lang="nb-NO">
                <a:cs typeface="Calibri"/>
              </a:rPr>
              <a:t>og kreativitet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Våre studenter kommer fra hele verden og deltar i et inkluderende og mangfoldig universitetssamfunn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Med vår unike plassering i Bergen setter vi det fysiske læringsmiljøet og studentfelleskapet i sentrum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>
                <a:cs typeface="Calibri"/>
              </a:rPr>
              <a:t>Vi er et foregangsuniversitet når det gjelder studentdemokrati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450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F0656FA-3500-AF2B-3820-3E8F1607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332" marR="210101">
              <a:spcBef>
                <a:spcPts val="34"/>
              </a:spcBef>
            </a:pPr>
            <a:r>
              <a:rPr lang="nb-NO"/>
              <a:t>UiB</a:t>
            </a:r>
            <a:r>
              <a:rPr lang="nb-NO" spc="-24"/>
              <a:t> </a:t>
            </a:r>
            <a:r>
              <a:rPr lang="nb-NO"/>
              <a:t>skal</a:t>
            </a:r>
            <a:r>
              <a:rPr lang="nb-NO" spc="-23"/>
              <a:t> </a:t>
            </a:r>
            <a:r>
              <a:rPr lang="nb-NO"/>
              <a:t>utdanne</a:t>
            </a:r>
            <a:r>
              <a:rPr lang="nb-NO" spc="-23"/>
              <a:t> </a:t>
            </a:r>
            <a:r>
              <a:rPr lang="nb-NO"/>
              <a:t>kandidater</a:t>
            </a:r>
            <a:r>
              <a:rPr lang="nb-NO" spc="-24"/>
              <a:t> </a:t>
            </a:r>
            <a:r>
              <a:rPr lang="nb-NO"/>
              <a:t>som</a:t>
            </a:r>
            <a:r>
              <a:rPr lang="nb-NO" spc="-23"/>
              <a:t> </a:t>
            </a:r>
            <a:r>
              <a:rPr lang="nb-NO"/>
              <a:t>kan</a:t>
            </a:r>
            <a:r>
              <a:rPr lang="nb-NO" spc="-23"/>
              <a:t> </a:t>
            </a:r>
            <a:r>
              <a:rPr lang="nb-NO" spc="-4"/>
              <a:t>forme </a:t>
            </a:r>
            <a:r>
              <a:rPr lang="nb-NO"/>
              <a:t>morgendagens</a:t>
            </a:r>
            <a:r>
              <a:rPr lang="nb-NO" spc="-19"/>
              <a:t> </a:t>
            </a:r>
            <a:r>
              <a:rPr lang="nb-NO"/>
              <a:t>samfunn,</a:t>
            </a:r>
            <a:r>
              <a:rPr lang="nb-NO" spc="-17"/>
              <a:t> </a:t>
            </a:r>
            <a:r>
              <a:rPr lang="nb-NO"/>
              <a:t>arbeids-</a:t>
            </a:r>
            <a:r>
              <a:rPr lang="nb-NO" spc="-17"/>
              <a:t> </a:t>
            </a:r>
            <a:r>
              <a:rPr lang="nb-NO"/>
              <a:t>og</a:t>
            </a:r>
            <a:r>
              <a:rPr lang="nb-NO" spc="-17"/>
              <a:t> </a:t>
            </a:r>
            <a:r>
              <a:rPr lang="nb-NO"/>
              <a:t>næringsliv</a:t>
            </a:r>
            <a:r>
              <a:rPr lang="nb-NO" spc="-17"/>
              <a:t> </a:t>
            </a:r>
            <a:br>
              <a:rPr lang="nb-NO" spc="-17"/>
            </a:br>
            <a:r>
              <a:rPr lang="nb-NO" spc="-8"/>
              <a:t>med </a:t>
            </a:r>
            <a:r>
              <a:rPr lang="nb-NO"/>
              <a:t>perspektiver</a:t>
            </a:r>
            <a:r>
              <a:rPr lang="nb-NO" spc="-31"/>
              <a:t> </a:t>
            </a:r>
            <a:r>
              <a:rPr lang="nb-NO"/>
              <a:t>fra</a:t>
            </a:r>
            <a:r>
              <a:rPr lang="nb-NO" spc="-29"/>
              <a:t> </a:t>
            </a:r>
            <a:r>
              <a:rPr lang="nb-NO"/>
              <a:t>ulike</a:t>
            </a:r>
            <a:r>
              <a:rPr lang="nb-NO" spc="-31"/>
              <a:t> </a:t>
            </a:r>
            <a:r>
              <a:rPr lang="nb-NO" spc="-15"/>
              <a:t>fagområder.</a:t>
            </a:r>
            <a:r>
              <a:rPr lang="nb-NO" spc="-31"/>
              <a:t> </a:t>
            </a:r>
            <a:br>
              <a:rPr lang="nb-NO" spc="-31"/>
            </a:br>
            <a:r>
              <a:rPr lang="nb-NO"/>
              <a:t>Vi</a:t>
            </a:r>
            <a:r>
              <a:rPr lang="nb-NO" spc="-32"/>
              <a:t> </a:t>
            </a:r>
            <a:r>
              <a:rPr lang="nb-NO"/>
              <a:t>skal</a:t>
            </a:r>
            <a:r>
              <a:rPr lang="nb-NO" spc="-31"/>
              <a:t> </a:t>
            </a:r>
            <a:r>
              <a:rPr lang="nb-NO"/>
              <a:t>gi</a:t>
            </a:r>
            <a:r>
              <a:rPr lang="nb-NO" spc="-31"/>
              <a:t> </a:t>
            </a:r>
            <a:r>
              <a:rPr lang="nb-NO" spc="-4"/>
              <a:t>studenter </a:t>
            </a:r>
            <a:r>
              <a:rPr lang="nb-NO"/>
              <a:t>et</a:t>
            </a:r>
            <a:r>
              <a:rPr lang="nb-NO" spc="-23"/>
              <a:t> </a:t>
            </a:r>
            <a:r>
              <a:rPr lang="nb-NO"/>
              <a:t>faglig</a:t>
            </a:r>
            <a:r>
              <a:rPr lang="nb-NO" spc="-20"/>
              <a:t> </a:t>
            </a:r>
            <a:r>
              <a:rPr lang="nb-NO"/>
              <a:t>fundament</a:t>
            </a:r>
            <a:r>
              <a:rPr lang="nb-NO" spc="-23"/>
              <a:t> </a:t>
            </a:r>
            <a:r>
              <a:rPr lang="nb-NO"/>
              <a:t>som varer</a:t>
            </a:r>
            <a:r>
              <a:rPr lang="nb-NO" spc="-20"/>
              <a:t> </a:t>
            </a:r>
            <a:br>
              <a:rPr lang="nb-NO" spc="-20"/>
            </a:br>
            <a:r>
              <a:rPr lang="nb-NO"/>
              <a:t>hele</a:t>
            </a:r>
            <a:r>
              <a:rPr lang="nb-NO" spc="-23"/>
              <a:t> </a:t>
            </a:r>
            <a:r>
              <a:rPr lang="nb-NO"/>
              <a:t>livet</a:t>
            </a:r>
            <a:r>
              <a:rPr lang="nb-NO" spc="-20"/>
              <a:t> </a:t>
            </a:r>
            <a:r>
              <a:rPr lang="nb-NO"/>
              <a:t>og</a:t>
            </a:r>
            <a:r>
              <a:rPr lang="nb-NO" spc="-23"/>
              <a:t> </a:t>
            </a:r>
            <a:r>
              <a:rPr lang="nb-NO"/>
              <a:t>som</a:t>
            </a:r>
            <a:r>
              <a:rPr lang="nb-NO" spc="-20"/>
              <a:t> </a:t>
            </a:r>
            <a:r>
              <a:rPr lang="nb-NO"/>
              <a:t>bidrar</a:t>
            </a:r>
            <a:r>
              <a:rPr lang="nb-NO" spc="-20"/>
              <a:t> </a:t>
            </a:r>
            <a:r>
              <a:rPr lang="nb-NO" spc="-8"/>
              <a:t>til </a:t>
            </a:r>
            <a:r>
              <a:rPr lang="nb-NO"/>
              <a:t>å</a:t>
            </a:r>
            <a:r>
              <a:rPr lang="nb-NO" spc="-29"/>
              <a:t> </a:t>
            </a:r>
            <a:r>
              <a:rPr lang="nb-NO"/>
              <a:t>skape</a:t>
            </a:r>
            <a:r>
              <a:rPr lang="nb-NO" spc="-27"/>
              <a:t> </a:t>
            </a:r>
            <a:r>
              <a:rPr lang="nb-NO" spc="-4"/>
              <a:t>kompetente</a:t>
            </a:r>
            <a:r>
              <a:rPr lang="nb-NO" spc="-27"/>
              <a:t> </a:t>
            </a:r>
            <a:r>
              <a:rPr lang="nb-NO"/>
              <a:t>og</a:t>
            </a:r>
            <a:r>
              <a:rPr lang="nb-NO" spc="-27"/>
              <a:t> </a:t>
            </a:r>
            <a:r>
              <a:rPr lang="nb-NO" spc="-4"/>
              <a:t>reflekterte</a:t>
            </a:r>
            <a:r>
              <a:rPr lang="nb-NO" spc="-29"/>
              <a:t> </a:t>
            </a:r>
            <a:r>
              <a:rPr lang="nb-NO" spc="-4"/>
              <a:t>samfunnsborgere.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35A40DC-6D06-EED1-8781-E7FF8F2B32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BD1A74-A2C2-8526-67B6-52417CDC1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041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oversiktsbilde som viser Bergen by. ">
            <a:extLst>
              <a:ext uri="{FF2B5EF4-FFF2-40B4-BE49-F238E27FC236}">
                <a16:creationId xmlns:a16="http://schemas.microsoft.com/office/drawing/2014/main" id="{F74E0C58-B1D6-51E0-DF81-EF9809D70B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3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6AF198D-86C5-1483-C2E4-11FA037EC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ssholder for bilde 21" descr="Et illustrasjonsbilde som viser velkomstseremoni ved Universitetet i Bergen.">
            <a:extLst>
              <a:ext uri="{FF2B5EF4-FFF2-40B4-BE49-F238E27FC236}">
                <a16:creationId xmlns:a16="http://schemas.microsoft.com/office/drawing/2014/main" id="{40099E58-265D-E2B3-DA58-328C51911D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142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9D550DEC-9514-D5DB-F503-191ECD6E9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9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2">
            <a:extLst>
              <a:ext uri="{FF2B5EF4-FFF2-40B4-BE49-F238E27FC236}">
                <a16:creationId xmlns:a16="http://schemas.microsoft.com/office/drawing/2014/main" id="{6748DB4C-A4B2-EF8D-D777-E3FDD8553301}"/>
              </a:ext>
            </a:extLst>
          </p:cNvPr>
          <p:cNvSpPr txBox="1"/>
          <p:nvPr/>
        </p:nvSpPr>
        <p:spPr>
          <a:xfrm>
            <a:off x="4882977" y="1318688"/>
            <a:ext cx="2899291" cy="60885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16510" algn="r">
              <a:spcBef>
                <a:spcPts val="48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Fakultet for naturvitenskap og teknologi</a:t>
            </a:r>
            <a:endParaRPr lang="nb-NO">
              <a:cs typeface="Calibri"/>
            </a:endParaRPr>
          </a:p>
          <a:p>
            <a:pPr marR="25400" algn="r"/>
            <a:r>
              <a:rPr lang="nb-NO" sz="2850">
                <a:solidFill>
                  <a:srgbClr val="012050"/>
                </a:solidFill>
                <a:latin typeface="Calibri"/>
                <a:cs typeface="Calibri"/>
              </a:rPr>
              <a:t>3 830</a:t>
            </a:r>
            <a:endParaRPr lang="nb-NO">
              <a:cs typeface="Calibri"/>
            </a:endParaRPr>
          </a:p>
        </p:txBody>
      </p:sp>
      <p:sp>
        <p:nvSpPr>
          <p:cNvPr id="45" name="object 2">
            <a:extLst>
              <a:ext uri="{FF2B5EF4-FFF2-40B4-BE49-F238E27FC236}">
                <a16:creationId xmlns:a16="http://schemas.microsoft.com/office/drawing/2014/main" id="{147F4C5D-5860-5810-768C-3EB8A00E3FFB}"/>
              </a:ext>
            </a:extLst>
          </p:cNvPr>
          <p:cNvSpPr txBox="1"/>
          <p:nvPr/>
        </p:nvSpPr>
        <p:spPr>
          <a:xfrm>
            <a:off x="4882977" y="2859858"/>
            <a:ext cx="2899291" cy="60885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16510" algn="r">
              <a:spcBef>
                <a:spcPts val="1744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psykologiske fakultet</a:t>
            </a:r>
            <a:endParaRPr lang="nb-NO">
              <a:cs typeface="Calibri"/>
            </a:endParaRPr>
          </a:p>
          <a:p>
            <a:pPr marR="2540" algn="r"/>
            <a:r>
              <a:rPr lang="en-US" sz="2900">
                <a:solidFill>
                  <a:srgbClr val="012050"/>
                </a:solidFill>
                <a:latin typeface="Calibri"/>
                <a:cs typeface="Calibri"/>
              </a:rPr>
              <a:t>2 </a:t>
            </a:r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550</a:t>
            </a:r>
            <a:endParaRPr lang="nb-NO">
              <a:cs typeface="Calibri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EC8F8E1A-1865-EAE2-16D8-620B5CF42C1C}"/>
              </a:ext>
            </a:extLst>
          </p:cNvPr>
          <p:cNvSpPr txBox="1"/>
          <p:nvPr/>
        </p:nvSpPr>
        <p:spPr>
          <a:xfrm>
            <a:off x="4896165" y="3565088"/>
            <a:ext cx="2886103" cy="598594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2540" algn="r"/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humanistiske fakultet</a:t>
            </a:r>
            <a:endParaRPr lang="nb-NO">
              <a:solidFill>
                <a:srgbClr val="000000"/>
              </a:solidFill>
              <a:latin typeface="Calibri"/>
              <a:cs typeface="Calibri"/>
            </a:endParaRPr>
          </a:p>
          <a:p>
            <a:pPr marR="2540" algn="r"/>
            <a:r>
              <a:rPr lang="nb-NO" sz="2850">
                <a:solidFill>
                  <a:srgbClr val="012050"/>
                </a:solidFill>
                <a:latin typeface="Calibri"/>
                <a:cs typeface="Calibri"/>
              </a:rPr>
              <a:t>3 747</a:t>
            </a:r>
            <a:endParaRPr lang="nb-NO"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033E066-003B-D338-9ED5-3B9CBE8577D0}"/>
              </a:ext>
            </a:extLst>
          </p:cNvPr>
          <p:cNvSpPr txBox="1"/>
          <p:nvPr/>
        </p:nvSpPr>
        <p:spPr>
          <a:xfrm>
            <a:off x="3787666" y="2288746"/>
            <a:ext cx="1568668" cy="160013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algn="ctr">
              <a:spcBef>
                <a:spcPts val="48"/>
              </a:spcBef>
            </a:pPr>
            <a:r>
              <a:rPr lang="en-GB" sz="1000" spc="-14">
                <a:solidFill>
                  <a:srgbClr val="EC3D3C"/>
                </a:solidFill>
                <a:latin typeface="Calibri"/>
                <a:cs typeface="Calibri"/>
              </a:rPr>
              <a:t>Tall </a:t>
            </a:r>
            <a:r>
              <a:rPr lang="en-GB" sz="1000" spc="-14" err="1">
                <a:solidFill>
                  <a:srgbClr val="EC3D3C"/>
                </a:solidFill>
                <a:latin typeface="Calibri"/>
                <a:cs typeface="Calibri"/>
              </a:rPr>
              <a:t>på</a:t>
            </a:r>
            <a:r>
              <a:rPr lang="en-GB" sz="1000" spc="-14">
                <a:solidFill>
                  <a:srgbClr val="EC3D3C"/>
                </a:solidFill>
                <a:latin typeface="Calibri"/>
                <a:cs typeface="Calibri"/>
              </a:rPr>
              <a:t> </a:t>
            </a:r>
            <a:r>
              <a:rPr lang="en-GB" sz="1000" spc="-14" err="1">
                <a:solidFill>
                  <a:srgbClr val="EC3D3C"/>
                </a:solidFill>
                <a:latin typeface="Calibri"/>
                <a:cs typeface="Calibri"/>
              </a:rPr>
              <a:t>studenter</a:t>
            </a:r>
            <a:endParaRPr lang="en-GB" sz="1000">
              <a:solidFill>
                <a:srgbClr val="EC3D3C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8B582C7-EE26-2594-144C-6DAE02F39D52}"/>
              </a:ext>
            </a:extLst>
          </p:cNvPr>
          <p:cNvSpPr txBox="1">
            <a:spLocks/>
          </p:cNvSpPr>
          <p:nvPr/>
        </p:nvSpPr>
        <p:spPr>
          <a:xfrm>
            <a:off x="3570802" y="2491839"/>
            <a:ext cx="2002397" cy="405778"/>
          </a:xfrm>
          <a:prstGeom prst="rect">
            <a:avLst/>
          </a:prstGeom>
        </p:spPr>
        <p:txBody>
          <a:bodyPr vert="horz" wrap="square" lIns="0" tIns="5487" rIns="0" bIns="0" rtlCol="0" anchor="t" anchorCtr="0">
            <a:sp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1" i="0" kern="1200" spc="3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5776">
              <a:spcBef>
                <a:spcPts val="43"/>
              </a:spcBef>
            </a:pPr>
            <a:r>
              <a:rPr lang="nb-NO" sz="2890" b="0" spc="0">
                <a:solidFill>
                  <a:srgbClr val="EC3D3C"/>
                </a:solidFill>
              </a:rPr>
              <a:t>20 451</a:t>
            </a:r>
          </a:p>
        </p:txBody>
      </p:sp>
      <p:sp>
        <p:nvSpPr>
          <p:cNvPr id="29" name="Tittel 1">
            <a:extLst>
              <a:ext uri="{FF2B5EF4-FFF2-40B4-BE49-F238E27FC236}">
                <a16:creationId xmlns:a16="http://schemas.microsoft.com/office/drawing/2014/main" id="{17F6E305-17B8-9B1C-48B4-74769033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5" y="414088"/>
            <a:ext cx="7758616" cy="446247"/>
          </a:xfrm>
        </p:spPr>
        <p:txBody>
          <a:bodyPr>
            <a:noAutofit/>
          </a:bodyPr>
          <a:lstStyle/>
          <a:p>
            <a:r>
              <a:rPr lang="nb-NO" sz="1500" cap="none"/>
              <a:t>STUDENTER</a:t>
            </a:r>
          </a:p>
        </p:txBody>
      </p:sp>
      <p:sp>
        <p:nvSpPr>
          <p:cNvPr id="44" name="object 2">
            <a:extLst>
              <a:ext uri="{FF2B5EF4-FFF2-40B4-BE49-F238E27FC236}">
                <a16:creationId xmlns:a16="http://schemas.microsoft.com/office/drawing/2014/main" id="{FED50275-9136-E55C-4690-53AEB2D72C64}"/>
              </a:ext>
            </a:extLst>
          </p:cNvPr>
          <p:cNvSpPr txBox="1"/>
          <p:nvPr/>
        </p:nvSpPr>
        <p:spPr>
          <a:xfrm>
            <a:off x="4882977" y="2080925"/>
            <a:ext cx="2899291" cy="608853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pPr marR="22860" algn="r">
              <a:spcBef>
                <a:spcPts val="1741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juridiske fakultet</a:t>
            </a:r>
            <a:endParaRPr lang="nb-NO">
              <a:cs typeface="Calibri"/>
            </a:endParaRPr>
          </a:p>
          <a:p>
            <a:pPr marR="16510" algn="r"/>
            <a:r>
              <a:rPr lang="en-US" sz="2900">
                <a:solidFill>
                  <a:srgbClr val="012050"/>
                </a:solidFill>
                <a:latin typeface="Calibri"/>
                <a:cs typeface="Calibri"/>
              </a:rPr>
              <a:t>2 </a:t>
            </a:r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395</a:t>
            </a:r>
            <a:endParaRPr lang="nb-NO">
              <a:cs typeface="Calibri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720DFD-0717-0866-1209-8F33B1ADD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484261"/>
              </p:ext>
            </p:extLst>
          </p:nvPr>
        </p:nvGraphicFramePr>
        <p:xfrm>
          <a:off x="2236836" y="1102436"/>
          <a:ext cx="4670327" cy="288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5">
            <a:extLst>
              <a:ext uri="{FF2B5EF4-FFF2-40B4-BE49-F238E27FC236}">
                <a16:creationId xmlns:a16="http://schemas.microsoft.com/office/drawing/2014/main" id="{BAE4206A-359A-3AB2-D24E-B8A6BF032A88}"/>
              </a:ext>
            </a:extLst>
          </p:cNvPr>
          <p:cNvSpPr txBox="1"/>
          <p:nvPr/>
        </p:nvSpPr>
        <p:spPr>
          <a:xfrm>
            <a:off x="1361402" y="1562142"/>
            <a:ext cx="2207637" cy="2614402"/>
          </a:xfrm>
          <a:prstGeom prst="rect">
            <a:avLst/>
          </a:prstGeom>
        </p:spPr>
        <p:txBody>
          <a:bodyPr vert="horz" wrap="square" lIns="0" tIns="6065" rIns="0" bIns="0" rtlCol="0" anchor="t">
            <a:spAutoFit/>
          </a:bodyPr>
          <a:lstStyle/>
          <a:p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samfunnsvitenskapelige fakultet</a:t>
            </a:r>
            <a:endParaRPr lang="nb-NO" sz="1000">
              <a:solidFill>
                <a:srgbClr val="000000"/>
              </a:solidFill>
              <a:latin typeface="Calibri"/>
              <a:cs typeface="Calibri"/>
            </a:endParaRPr>
          </a:p>
          <a:p>
            <a:pPr marL="19685"/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4 836</a:t>
            </a:r>
            <a:endParaRPr lang="nb-NO">
              <a:solidFill>
                <a:srgbClr val="000000"/>
              </a:solidFill>
              <a:latin typeface="Calibri"/>
              <a:cs typeface="Calibri"/>
            </a:endParaRPr>
          </a:p>
          <a:p>
            <a:pPr marL="20955">
              <a:spcBef>
                <a:spcPts val="1741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Det medisinske fakultet</a:t>
            </a:r>
            <a:endParaRPr lang="nb-NO" sz="1000">
              <a:solidFill>
                <a:srgbClr val="000000"/>
              </a:solidFill>
              <a:latin typeface="Calibri"/>
              <a:cs typeface="Calibri"/>
            </a:endParaRPr>
          </a:p>
          <a:p>
            <a:pPr marL="5715"/>
            <a:r>
              <a:rPr lang="en-US" sz="2900">
                <a:solidFill>
                  <a:srgbClr val="012050"/>
                </a:solidFill>
                <a:latin typeface="Calibri"/>
                <a:cs typeface="Calibri"/>
              </a:rPr>
              <a:t>2 </a:t>
            </a:r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313</a:t>
            </a:r>
            <a:endParaRPr lang="nb-NO">
              <a:cs typeface="Calibri"/>
            </a:endParaRPr>
          </a:p>
          <a:p>
            <a:pPr marR="22860">
              <a:spcBef>
                <a:spcPts val="1741"/>
              </a:spcBef>
            </a:pPr>
            <a:r>
              <a:rPr lang="nb-NO" sz="1000">
                <a:solidFill>
                  <a:srgbClr val="012050"/>
                </a:solidFill>
                <a:latin typeface="Calibri"/>
                <a:cs typeface="Calibri"/>
              </a:rPr>
              <a:t>Fakultet for kunst, musikk og design</a:t>
            </a:r>
            <a:endParaRPr lang="en-US" sz="1000">
              <a:solidFill>
                <a:srgbClr val="000000"/>
              </a:solidFill>
              <a:latin typeface="Calibri"/>
              <a:cs typeface="Calibri"/>
            </a:endParaRPr>
          </a:p>
          <a:p>
            <a:pPr marR="16510"/>
            <a:r>
              <a:rPr lang="nb-NO" sz="2900">
                <a:solidFill>
                  <a:srgbClr val="012050"/>
                </a:solidFill>
                <a:latin typeface="Calibri"/>
                <a:cs typeface="Calibri"/>
              </a:rPr>
              <a:t>674</a:t>
            </a:r>
            <a:endParaRPr lang="en-US" sz="2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955">
              <a:lnSpc>
                <a:spcPts val="1276"/>
              </a:lnSpc>
              <a:spcBef>
                <a:spcPts val="1744"/>
              </a:spcBef>
            </a:pPr>
            <a:endParaRPr lang="nb-NO" sz="1000">
              <a:solidFill>
                <a:srgbClr val="012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D92C57C1-554A-3070-F278-19156B13B0FD}"/>
              </a:ext>
            </a:extLst>
          </p:cNvPr>
          <p:cNvSpPr/>
          <p:nvPr/>
        </p:nvSpPr>
        <p:spPr>
          <a:xfrm>
            <a:off x="1370190" y="1751794"/>
            <a:ext cx="2425296" cy="48475"/>
          </a:xfrm>
          <a:custGeom>
            <a:avLst/>
            <a:gdLst/>
            <a:ahLst/>
            <a:cxnLst/>
            <a:rect l="l" t="t" r="r" b="b"/>
            <a:pathLst>
              <a:path w="5323840">
                <a:moveTo>
                  <a:pt x="0" y="0"/>
                </a:moveTo>
                <a:lnTo>
                  <a:pt x="532349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5D4E80C6-5A45-4F4C-517D-8A7468F520F5}"/>
              </a:ext>
            </a:extLst>
          </p:cNvPr>
          <p:cNvSpPr/>
          <p:nvPr/>
        </p:nvSpPr>
        <p:spPr>
          <a:xfrm>
            <a:off x="1370190" y="2555805"/>
            <a:ext cx="2098723" cy="57006"/>
          </a:xfrm>
          <a:custGeom>
            <a:avLst/>
            <a:gdLst/>
            <a:ahLst/>
            <a:cxnLst/>
            <a:rect l="l" t="t" r="r" b="b"/>
            <a:pathLst>
              <a:path w="5323840">
                <a:moveTo>
                  <a:pt x="0" y="0"/>
                </a:moveTo>
                <a:lnTo>
                  <a:pt x="532349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008B7ED7-108B-A7C4-64B4-D933CBF09945}"/>
              </a:ext>
            </a:extLst>
          </p:cNvPr>
          <p:cNvSpPr/>
          <p:nvPr/>
        </p:nvSpPr>
        <p:spPr>
          <a:xfrm>
            <a:off x="1370190" y="3370139"/>
            <a:ext cx="2376000" cy="45719"/>
          </a:xfrm>
          <a:custGeom>
            <a:avLst/>
            <a:gdLst/>
            <a:ahLst/>
            <a:cxnLst/>
            <a:rect l="l" t="t" r="r" b="b"/>
            <a:pathLst>
              <a:path w="5323840">
                <a:moveTo>
                  <a:pt x="0" y="0"/>
                </a:moveTo>
                <a:lnTo>
                  <a:pt x="532349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1C3FD1A-78C6-3DED-D441-1C78DF8BADB9}"/>
              </a:ext>
            </a:extLst>
          </p:cNvPr>
          <p:cNvSpPr/>
          <p:nvPr/>
        </p:nvSpPr>
        <p:spPr>
          <a:xfrm>
            <a:off x="5654221" y="2272429"/>
            <a:ext cx="2127150" cy="76033"/>
          </a:xfrm>
          <a:custGeom>
            <a:avLst/>
            <a:gdLst/>
            <a:ahLst/>
            <a:cxnLst/>
            <a:rect l="l" t="t" r="r" b="b"/>
            <a:pathLst>
              <a:path w="5588000">
                <a:moveTo>
                  <a:pt x="0" y="0"/>
                </a:moveTo>
                <a:lnTo>
                  <a:pt x="5587494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C4E5AFCA-9393-7478-3197-2AA6CF2768B1}"/>
              </a:ext>
            </a:extLst>
          </p:cNvPr>
          <p:cNvSpPr/>
          <p:nvPr/>
        </p:nvSpPr>
        <p:spPr>
          <a:xfrm>
            <a:off x="5595257" y="3047256"/>
            <a:ext cx="2187011" cy="71823"/>
          </a:xfrm>
          <a:custGeom>
            <a:avLst/>
            <a:gdLst/>
            <a:ahLst/>
            <a:cxnLst/>
            <a:rect l="l" t="t" r="r" b="b"/>
            <a:pathLst>
              <a:path w="5822315">
                <a:moveTo>
                  <a:pt x="0" y="0"/>
                </a:moveTo>
                <a:lnTo>
                  <a:pt x="5821812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C82E8184-21E3-584B-B9A6-78E799158BEA}"/>
              </a:ext>
            </a:extLst>
          </p:cNvPr>
          <p:cNvSpPr/>
          <p:nvPr/>
        </p:nvSpPr>
        <p:spPr>
          <a:xfrm flipV="1">
            <a:off x="4821793" y="3687037"/>
            <a:ext cx="2960475" cy="60666"/>
          </a:xfrm>
          <a:custGeom>
            <a:avLst/>
            <a:gdLst/>
            <a:ahLst/>
            <a:cxnLst/>
            <a:rect l="l" t="t" r="r" b="b"/>
            <a:pathLst>
              <a:path w="6958965">
                <a:moveTo>
                  <a:pt x="0" y="0"/>
                </a:moveTo>
                <a:lnTo>
                  <a:pt x="6958604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5F17D1F-1FFE-2112-1A43-6E92B113948E}"/>
              </a:ext>
            </a:extLst>
          </p:cNvPr>
          <p:cNvSpPr/>
          <p:nvPr/>
        </p:nvSpPr>
        <p:spPr>
          <a:xfrm>
            <a:off x="4956626" y="1502817"/>
            <a:ext cx="2826000" cy="91519"/>
          </a:xfrm>
          <a:custGeom>
            <a:avLst/>
            <a:gdLst/>
            <a:ahLst/>
            <a:cxnLst/>
            <a:rect l="l" t="t" r="r" b="b"/>
            <a:pathLst>
              <a:path w="7504430">
                <a:moveTo>
                  <a:pt x="0" y="0"/>
                </a:moveTo>
                <a:lnTo>
                  <a:pt x="7504410" y="0"/>
                </a:lnTo>
              </a:path>
            </a:pathLst>
          </a:custGeom>
          <a:ln w="5235">
            <a:solidFill>
              <a:srgbClr val="012050"/>
            </a:solidFill>
          </a:ln>
        </p:spPr>
        <p:txBody>
          <a:bodyPr wrap="square" lIns="0" tIns="0" rIns="0" bIns="0" rtlCol="0"/>
          <a:lstStyle/>
          <a:p>
            <a:endParaRPr sz="1800">
              <a:solidFill>
                <a:srgbClr val="012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2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AA1C3-F9B5-09F9-3BCE-92D05174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UTDANNING</a:t>
            </a:r>
            <a:endParaRPr lang="nn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145479E9-AE03-9F49-B634-23D1D59F03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4A3D07-867A-095B-851A-78C3C3E22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/>
              <a:t>61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FA5356-6C16-A82B-B7AF-6F99E3AB04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Bachelorprogram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86790FD-590F-E523-C28B-E5AFC05E9B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/>
              <a:t>10 969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01FDEFA-DC71-3116-D628-CDE26681F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n-NO"/>
              <a:t>Bachelorgrad</a:t>
            </a:r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6F0D77A-28B5-E0CD-1456-8FCCA8E07D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/>
              <a:t>97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3A51A31-A671-9B00-F922-B2EA69F36E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3425" y="2076929"/>
            <a:ext cx="2888042" cy="426427"/>
          </a:xfrm>
        </p:spPr>
        <p:txBody>
          <a:bodyPr/>
          <a:lstStyle/>
          <a:p>
            <a:r>
              <a:rPr lang="en-US" err="1">
                <a:latin typeface="Calibri"/>
                <a:cs typeface="Calibri"/>
              </a:rPr>
              <a:t>Masterprogram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profesjonsstudier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AA8BA63-D121-4699-8B4A-8EDBB3AFAE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/>
              <a:t>3 541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0673E5D-C4E8-3C00-4D74-BD33AEA45E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/>
              <a:t>Mastergrad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531D207F-4BCF-7210-44F5-1C197967B6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743E2826-4B44-0665-5DD2-DD6DC91F89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n-NO" err="1"/>
              <a:t>Studenter</a:t>
            </a:r>
            <a:endParaRPr lang="nn-NO"/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5B33D200-A6B1-A630-3086-9E5DD66832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n-NO"/>
              <a:t>5 940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C10F85DE-86CE-AB2F-CAB4-771A3EF788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Integrert mastergrad </a:t>
            </a:r>
            <a:br>
              <a:rPr lang="nb-NO">
                <a:latin typeface="Calibri"/>
                <a:cs typeface="Calibri"/>
              </a:rPr>
            </a:br>
            <a:r>
              <a:rPr lang="nb-NO">
                <a:latin typeface="Calibri"/>
                <a:cs typeface="Calibri"/>
              </a:rPr>
              <a:t>og profesjonsstudier</a:t>
            </a:r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42406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43BFEC-92E3-DA96-1FCF-442C5A35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AVLAGTE GRADER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A43D98-21E3-B135-CA65-C5FEE8F39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EC17CF-D851-069B-CAE3-3C46EC733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1 965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7ADC67D-283A-BC95-6179-5EF83146D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 err="1"/>
              <a:t>Høyere</a:t>
            </a:r>
            <a:r>
              <a:rPr lang="nn-NO"/>
              <a:t> grad</a:t>
            </a:r>
          </a:p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204C4F03-91A4-BD89-09F0-487629A53B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1 654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13AD82CD-7F73-F7D0-F140-77B105AAAC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Lavere</a:t>
            </a:r>
            <a:r>
              <a:rPr lang="en-US">
                <a:latin typeface="Calibri"/>
                <a:cs typeface="Calibri"/>
              </a:rPr>
              <a:t> grad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5070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ssholder for bilde 24">
            <a:extLst>
              <a:ext uri="{FF2B5EF4-FFF2-40B4-BE49-F238E27FC236}">
                <a16:creationId xmlns:a16="http://schemas.microsoft.com/office/drawing/2014/main" id="{14BC87D5-26B3-5ECD-638D-B4A300B5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" r="156"/>
          <a:stretch>
            <a:fillRect/>
          </a:stretch>
        </p:blipFill>
        <p:spPr/>
      </p:pic>
      <p:pic>
        <p:nvPicPr>
          <p:cNvPr id="20" name="Plassholder for bilde 47">
            <a:extLst>
              <a:ext uri="{FF2B5EF4-FFF2-40B4-BE49-F238E27FC236}">
                <a16:creationId xmlns:a16="http://schemas.microsoft.com/office/drawing/2014/main" id="{B672325F-EB7C-F730-0CEF-5A7BBA1CC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13228"/>
          <a:stretch>
            <a:fillRect/>
          </a:stretch>
        </p:blipFill>
        <p:spPr/>
      </p:pic>
      <p:pic>
        <p:nvPicPr>
          <p:cNvPr id="21" name="Plassholder for bilde 20">
            <a:extLst>
              <a:ext uri="{FF2B5EF4-FFF2-40B4-BE49-F238E27FC236}">
                <a16:creationId xmlns:a16="http://schemas.microsoft.com/office/drawing/2014/main" id="{9DCD387F-9755-D0DD-4804-77F5D8BA2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131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5CEBEC38-7DF8-0EBE-C8D3-248EA7935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132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lassholder for bilde 23">
            <a:extLst>
              <a:ext uri="{FF2B5EF4-FFF2-40B4-BE49-F238E27FC236}">
                <a16:creationId xmlns:a16="http://schemas.microsoft.com/office/drawing/2014/main" id="{4989149E-E4F5-82EA-B459-E3A57F4D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r="23163"/>
          <a:stretch>
            <a:fillRect/>
          </a:stretch>
        </p:blipFill>
        <p:spPr/>
      </p:pic>
      <p:pic>
        <p:nvPicPr>
          <p:cNvPr id="24" name="Plassholder for bilde 8">
            <a:extLst>
              <a:ext uri="{FF2B5EF4-FFF2-40B4-BE49-F238E27FC236}">
                <a16:creationId xmlns:a16="http://schemas.microsoft.com/office/drawing/2014/main" id="{64935A43-88B8-CA09-CF43-62DD717CD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3200"/>
          <a:stretch>
            <a:fillRect/>
          </a:stretch>
        </p:blipFill>
        <p:spPr/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81C903-104E-5C48-1F75-AD01B140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INNOVASJON I UTDANNING</a:t>
            </a:r>
            <a:endParaRPr lang="nn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251C4B0-DBBA-13AE-1F42-0CD25DEF9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Mentorprogram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93DE1F3-019F-0D69-285B-D72ADFBB0D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 err="1"/>
              <a:t>Dig</a:t>
            </a:r>
            <a:r>
              <a:rPr lang="nb-NO" dirty="0"/>
              <a:t> UiB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9DDAD8F-C514-B800-187F-D31DE5B06F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UiB Treet, en digital veileder for nye studenter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A8D394B-8975-0135-8EE8-58EE3E9568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Mangfoldige</a:t>
            </a:r>
            <a:r>
              <a:rPr lang="en-US" dirty="0"/>
              <a:t> </a:t>
            </a:r>
            <a:r>
              <a:rPr lang="en-US" dirty="0" err="1"/>
              <a:t>UiB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– Ingen </a:t>
            </a:r>
            <a:r>
              <a:rPr lang="en-US" dirty="0" err="1"/>
              <a:t>utenfor</a:t>
            </a:r>
            <a:endParaRPr lang="en-US" dirty="0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71E15A3-CCBF-269D-6A7B-6834424F86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UiB Atlas – Enklere mobilitet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806C6B83-BC0C-C6CD-1FF0-2494260749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b-NO" dirty="0"/>
              <a:t>DIGI-emner – Mikroemner</a:t>
            </a:r>
          </a:p>
        </p:txBody>
      </p:sp>
    </p:spTree>
    <p:extLst>
      <p:ext uri="{BB962C8B-B14F-4D97-AF65-F5344CB8AC3E}">
        <p14:creationId xmlns:p14="http://schemas.microsoft.com/office/powerpoint/2010/main" val="1764993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5" descr="Et illustrasjonsbilde fra SDG konferansen i Bergen 2023. Tre personer på scenen. ">
            <a:extLst>
              <a:ext uri="{FF2B5EF4-FFF2-40B4-BE49-F238E27FC236}">
                <a16:creationId xmlns:a16="http://schemas.microsoft.com/office/drawing/2014/main" id="{C22BD732-B7A9-ADA3-A0DD-0C1A59CC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"/>
            <a:ext cx="9142412" cy="5143493"/>
          </a:xfrm>
          <a:prstGeom prst="rect">
            <a:avLst/>
          </a:prstGeom>
          <a:noFill/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27ED563-5C10-C96A-FE41-07E6453771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461CA14F-D9D1-92B8-86F9-CF9B982C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Kunnskapsformidling, samfunnsdialog og innovasjon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C31DB1-7B24-787A-94EA-82CFBA011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3648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28C6CC6-5354-F6E7-1236-92F29669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UiB skal være en åpen kunnskapskilde og en </a:t>
            </a:r>
            <a:br>
              <a:rPr lang="nb-NO"/>
            </a:br>
            <a:r>
              <a:rPr lang="nb-NO"/>
              <a:t>fremragendearena for forskningsbasert kunnskapsoverføring og samfunnsdialog.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F4A0548-3CB4-FE54-B46A-CD82670AC6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37A29E-64DE-F0CA-5EA8-DD5683EDBE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2453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9964A072-D73B-601A-9A28-9EA31DE84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66" y="2966050"/>
            <a:ext cx="2847965" cy="1927686"/>
          </a:xfrm>
          <a:prstGeom prst="rect">
            <a:avLst/>
          </a:prstGeom>
        </p:spPr>
      </p:pic>
      <p:pic>
        <p:nvPicPr>
          <p:cNvPr id="22" name="Plassholder for bilde 21" descr="Et bilde som inneholder utendørs, vindu, konstruksjon, fasade">
            <a:extLst>
              <a:ext uri="{FF2B5EF4-FFF2-40B4-BE49-F238E27FC236}">
                <a16:creationId xmlns:a16="http://schemas.microsoft.com/office/drawing/2014/main" id="{4D949299-8A5B-E840-0976-83FFBCFACD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889"/>
          <a:stretch>
            <a:fillRect/>
          </a:stretch>
        </p:blipFill>
        <p:spPr/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E45F5047-0F22-40EB-F65E-53862397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FORMIDLING, DIALOG OG INNOVASJON</a:t>
            </a:r>
            <a:endParaRPr lang="nb-NO"/>
          </a:p>
        </p:txBody>
      </p:sp>
      <p:pic>
        <p:nvPicPr>
          <p:cNvPr id="51" name="Plassholder for bilde 50">
            <a:extLst>
              <a:ext uri="{FF2B5EF4-FFF2-40B4-BE49-F238E27FC236}">
                <a16:creationId xmlns:a16="http://schemas.microsoft.com/office/drawing/2014/main" id="{0F141066-AC54-CE53-9039-DB4F6F0F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971551"/>
            <a:ext cx="2851189" cy="1934612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E78E4EA-5229-9D19-1345-832801C21C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325" y="2337342"/>
            <a:ext cx="2655459" cy="491584"/>
          </a:xfrm>
        </p:spPr>
        <p:txBody>
          <a:bodyPr/>
          <a:lstStyle/>
          <a:p>
            <a:r>
              <a:rPr lang="nb-NO"/>
              <a:t>Kunnskapsbyen Bergen </a:t>
            </a:r>
          </a:p>
        </p:txBody>
      </p:sp>
      <p:pic>
        <p:nvPicPr>
          <p:cNvPr id="71" name="Plassholder for bilde 70">
            <a:extLst>
              <a:ext uri="{FF2B5EF4-FFF2-40B4-BE49-F238E27FC236}">
                <a16:creationId xmlns:a16="http://schemas.microsoft.com/office/drawing/2014/main" id="{C52E8FB4-7F71-C062-A5B3-5548D771D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6406" y="971551"/>
            <a:ext cx="2851189" cy="1934612"/>
          </a:xfr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9475D64-E67B-978E-E76C-E59E77FC9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4420" y="2337342"/>
            <a:ext cx="2655459" cy="491584"/>
          </a:xfrm>
        </p:spPr>
        <p:txBody>
          <a:bodyPr/>
          <a:lstStyle/>
          <a:p>
            <a:r>
              <a:rPr lang="nb-NO"/>
              <a:t>Kunnskapsklynger</a:t>
            </a:r>
          </a:p>
        </p:txBody>
      </p:sp>
      <p:pic>
        <p:nvPicPr>
          <p:cNvPr id="61" name="Plassholder for bilde 60">
            <a:extLst>
              <a:ext uri="{FF2B5EF4-FFF2-40B4-BE49-F238E27FC236}">
                <a16:creationId xmlns:a16="http://schemas.microsoft.com/office/drawing/2014/main" id="{9091AB9C-A483-B54B-1CEB-A44196E31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2966050"/>
            <a:ext cx="2851189" cy="1934612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4F2B51BF-74D5-2CA0-8A32-6381D16432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41747"/>
            <a:ext cx="2655459" cy="491584"/>
          </a:xfrm>
        </p:spPr>
        <p:txBody>
          <a:bodyPr/>
          <a:lstStyle/>
          <a:p>
            <a:r>
              <a:rPr lang="nb-NO"/>
              <a:t>Universitetsbiblioteket</a:t>
            </a:r>
          </a:p>
        </p:txBody>
      </p:sp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FDEAEBFA-EDA8-7F68-E033-2FC8DCADC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r="240"/>
          <a:stretch/>
        </p:blipFill>
        <p:spPr>
          <a:xfrm>
            <a:off x="3146406" y="2966050"/>
            <a:ext cx="2851189" cy="1934612"/>
          </a:xfr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A4BA4A22-F699-10A4-1D2F-CEF2A22BBC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41747"/>
            <a:ext cx="2655459" cy="491584"/>
          </a:xfrm>
        </p:spPr>
        <p:txBody>
          <a:bodyPr/>
          <a:lstStyle/>
          <a:p>
            <a:r>
              <a:rPr lang="nb-NO"/>
              <a:t>Media Futures - </a:t>
            </a:r>
            <a:r>
              <a:rPr lang="en-US"/>
              <a:t>Centre for Research-Based Innovation (SFI) </a:t>
            </a:r>
            <a:endParaRPr lang="nb-NO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3608790D-F237-B224-13E4-B38D0CC13A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41747"/>
            <a:ext cx="2655459" cy="491584"/>
          </a:xfrm>
        </p:spPr>
        <p:txBody>
          <a:bodyPr/>
          <a:lstStyle/>
          <a:p>
            <a:r>
              <a:rPr lang="nb-NO"/>
              <a:t>Smart Ocean – Centre for Research-</a:t>
            </a:r>
            <a:r>
              <a:rPr lang="nb-NO" err="1"/>
              <a:t>Based</a:t>
            </a:r>
            <a:r>
              <a:rPr lang="nb-NO"/>
              <a:t> </a:t>
            </a:r>
            <a:r>
              <a:rPr lang="nb-NO" err="1"/>
              <a:t>Innovation</a:t>
            </a:r>
            <a:r>
              <a:rPr lang="nb-NO"/>
              <a:t> (SFI)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D8C3820-0373-F195-04F5-4A1B4359D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r="1"/>
          <a:stretch>
            <a:fillRect/>
          </a:stretch>
        </p:blipFill>
        <p:spPr>
          <a:xfrm>
            <a:off x="6054966" y="971551"/>
            <a:ext cx="2835427" cy="1927686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1BF12BA-ADC4-4EEB-62AC-6B83B12760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2980" y="2337342"/>
            <a:ext cx="2655459" cy="491584"/>
          </a:xfrm>
        </p:spPr>
        <p:txBody>
          <a:bodyPr/>
          <a:lstStyle/>
          <a:p>
            <a:r>
              <a:rPr lang="nb-NO"/>
              <a:t>Universitetsmuseet</a:t>
            </a:r>
          </a:p>
        </p:txBody>
      </p:sp>
    </p:spTree>
    <p:extLst>
      <p:ext uri="{BB962C8B-B14F-4D97-AF65-F5344CB8AC3E}">
        <p14:creationId xmlns:p14="http://schemas.microsoft.com/office/powerpoint/2010/main" val="1147771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7">
            <a:extLst>
              <a:ext uri="{FF2B5EF4-FFF2-40B4-BE49-F238E27FC236}">
                <a16:creationId xmlns:a16="http://schemas.microsoft.com/office/drawing/2014/main" id="{38C4059A-F657-2F60-7FAE-9A1C7CCDE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865"/>
          <a:stretch>
            <a:fillRect/>
          </a:stretch>
        </p:blipFill>
        <p:spPr>
          <a:xfrm>
            <a:off x="235311" y="2968522"/>
            <a:ext cx="2851189" cy="193461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7F4566C-D82A-5AE7-F2BF-A0AAA8F22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FORMIDLING, DIALOG OG INNOVASJON</a:t>
            </a:r>
            <a:endParaRPr lang="nb-NO"/>
          </a:p>
        </p:txBody>
      </p:sp>
      <p:pic>
        <p:nvPicPr>
          <p:cNvPr id="30" name="Plassholder for bilde 29">
            <a:extLst>
              <a:ext uri="{FF2B5EF4-FFF2-40B4-BE49-F238E27FC236}">
                <a16:creationId xmlns:a16="http://schemas.microsoft.com/office/drawing/2014/main" id="{D9E65FD6-4542-3925-538B-E001B03A6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F751E2-AC17-D028-8290-8C4541436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One Ocean </a:t>
            </a:r>
            <a:r>
              <a:rPr lang="nb-NO" err="1"/>
              <a:t>Week</a:t>
            </a:r>
            <a:endParaRPr lang="nb-NO"/>
          </a:p>
        </p:txBody>
      </p:sp>
      <p:pic>
        <p:nvPicPr>
          <p:cNvPr id="18" name="Plassholder for bilde 17">
            <a:extLst>
              <a:ext uri="{FF2B5EF4-FFF2-40B4-BE49-F238E27FC236}">
                <a16:creationId xmlns:a16="http://schemas.microsoft.com/office/drawing/2014/main" id="{0B05BB6A-78A8-0436-4294-0FB131337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F43C1FA-5BB7-E560-7400-F2E70B5C5D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err="1"/>
              <a:t>Christiekonferansen</a:t>
            </a:r>
            <a:endParaRPr lang="nb-NO"/>
          </a:p>
        </p:txBody>
      </p:sp>
      <p:pic>
        <p:nvPicPr>
          <p:cNvPr id="38" name="Plassholder for bilde 37">
            <a:extLst>
              <a:ext uri="{FF2B5EF4-FFF2-40B4-BE49-F238E27FC236}">
                <a16:creationId xmlns:a16="http://schemas.microsoft.com/office/drawing/2014/main" id="{893B99D0-5207-71A6-BBEA-ED29C9DD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6056234" y="2972885"/>
            <a:ext cx="2851189" cy="1934612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630EC76-C9E6-57C0-C07C-9E0A1B565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4248" y="4334313"/>
            <a:ext cx="2655459" cy="491584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UiB: En arena for debatt</a:t>
            </a:r>
            <a:endParaRPr lang="nb-NO">
              <a:ea typeface="Calibri"/>
              <a:cs typeface="Calibri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63A2CD7-74B8-6A6C-C185-6F1216DEB5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err="1"/>
              <a:t>Aarebrotforelesningen</a:t>
            </a:r>
            <a:endParaRPr lang="nb-NO"/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DEE1C61F-72CE-B346-A154-86BAC4B0D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b="12673"/>
          <a:stretch/>
        </p:blipFill>
        <p:spPr/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7FB568D-87C7-F8D0-AF31-C427E39513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/>
              <a:t>UiB </a:t>
            </a:r>
            <a:r>
              <a:rPr lang="nb-NO" err="1"/>
              <a:t>Popviten</a:t>
            </a:r>
            <a:endParaRPr lang="nb-NO"/>
          </a:p>
        </p:txBody>
      </p:sp>
      <p:pic>
        <p:nvPicPr>
          <p:cNvPr id="26" name="Plassholder for bilde 25">
            <a:extLst>
              <a:ext uri="{FF2B5EF4-FFF2-40B4-BE49-F238E27FC236}">
                <a16:creationId xmlns:a16="http://schemas.microsoft.com/office/drawing/2014/main" id="{1562FC6E-FDF0-0CEE-58D8-A3AC44A5F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6056234" y="971551"/>
            <a:ext cx="2851189" cy="1934612"/>
          </a:xfrm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0F8033C1-1BB4-4692-37BD-5E2CE4DA87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4248" y="2337342"/>
            <a:ext cx="2655459" cy="491584"/>
          </a:xfrm>
        </p:spPr>
        <p:txBody>
          <a:bodyPr/>
          <a:lstStyle/>
          <a:p>
            <a:r>
              <a:rPr lang="nb-NO"/>
              <a:t>Arendalsuka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198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11">
            <a:extLst>
              <a:ext uri="{FF2B5EF4-FFF2-40B4-BE49-F238E27FC236}">
                <a16:creationId xmlns:a16="http://schemas.microsoft.com/office/drawing/2014/main" id="{DEA6DFC0-702F-621D-677A-5003CC71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889"/>
          <a:stretch>
            <a:fillRect/>
          </a:stretch>
        </p:blipFill>
        <p:spPr>
          <a:xfrm>
            <a:off x="236579" y="2968522"/>
            <a:ext cx="2851189" cy="1934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69AFF91-BA78-A3CC-369A-8CCCD4B06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72" y="971551"/>
            <a:ext cx="2848050" cy="19352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7029ECF-7AE5-C9D9-847B-70292AB2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UNIVERSITETSBIBLIOTEKET</a:t>
            </a:r>
          </a:p>
        </p:txBody>
      </p:sp>
      <p:pic>
        <p:nvPicPr>
          <p:cNvPr id="23" name="Plassholder for bilde 22">
            <a:extLst>
              <a:ext uri="{FF2B5EF4-FFF2-40B4-BE49-F238E27FC236}">
                <a16:creationId xmlns:a16="http://schemas.microsoft.com/office/drawing/2014/main" id="{33A1E9A3-D147-6107-F806-772226CF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236580" y="971551"/>
            <a:ext cx="2851189" cy="1934612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79E43D8-869F-3526-108D-F8554FE6F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594" y="2337342"/>
            <a:ext cx="2655459" cy="491584"/>
          </a:xfrm>
        </p:spPr>
        <p:txBody>
          <a:bodyPr/>
          <a:lstStyle/>
          <a:p>
            <a:r>
              <a:rPr lang="nb-NO"/>
              <a:t>Arena for arrangement og utstillinger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21FE5CC-5160-4F29-9098-5FEC74477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4420" y="2337342"/>
            <a:ext cx="2655459" cy="491584"/>
          </a:xfrm>
        </p:spPr>
        <p:txBody>
          <a:bodyPr/>
          <a:lstStyle/>
          <a:p>
            <a:r>
              <a:rPr lang="nb-NO"/>
              <a:t>Moderne arbeidsstasjoner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2173A57D-07A8-5A50-AEA9-5BD5F47B49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4594" y="4334313"/>
            <a:ext cx="2655459" cy="491584"/>
          </a:xfrm>
        </p:spPr>
        <p:txBody>
          <a:bodyPr/>
          <a:lstStyle/>
          <a:p>
            <a:r>
              <a:rPr lang="en-GB"/>
              <a:t>1 600 000 </a:t>
            </a:r>
            <a:r>
              <a:rPr lang="en-GB" err="1"/>
              <a:t>bøker</a:t>
            </a:r>
            <a:r>
              <a:rPr lang="en-GB"/>
              <a:t>, </a:t>
            </a:r>
            <a:r>
              <a:rPr lang="nb-NO"/>
              <a:t>1 250 000 bilder,</a:t>
            </a:r>
            <a:br>
              <a:rPr lang="nb-NO"/>
            </a:br>
            <a:r>
              <a:rPr lang="nb-NO"/>
              <a:t>3 700 manuskript og diplom</a:t>
            </a:r>
          </a:p>
        </p:txBody>
      </p:sp>
      <p:pic>
        <p:nvPicPr>
          <p:cNvPr id="27" name="Plassholder for bilde 26">
            <a:extLst>
              <a:ext uri="{FF2B5EF4-FFF2-40B4-BE49-F238E27FC236}">
                <a16:creationId xmlns:a16="http://schemas.microsoft.com/office/drawing/2014/main" id="{E59EE734-89D5-E1EC-58D0-6F2CE6141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/>
        </p:blipFill>
        <p:spPr>
          <a:xfrm>
            <a:off x="6054966" y="971551"/>
            <a:ext cx="2851189" cy="1934612"/>
          </a:xfr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4E5BCBB2-4067-A177-59DF-912EAAA554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2980" y="2337342"/>
            <a:ext cx="2655459" cy="491584"/>
          </a:xfrm>
        </p:spPr>
        <p:txBody>
          <a:bodyPr/>
          <a:lstStyle/>
          <a:p>
            <a:r>
              <a:rPr lang="en-GB" err="1"/>
              <a:t>Språksamlinger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ordbøker</a:t>
            </a:r>
            <a:endParaRPr lang="en-GB"/>
          </a:p>
          <a:p>
            <a:endParaRPr lang="nb-NO"/>
          </a:p>
        </p:txBody>
      </p:sp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B74D1CD7-7461-754F-7FF0-874213F9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>
          <a:xfrm>
            <a:off x="3146406" y="2968522"/>
            <a:ext cx="2851189" cy="1934612"/>
          </a:xfr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65D41AA2-7C4C-5EB1-82C4-B85543E2B3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34313"/>
            <a:ext cx="2655459" cy="491584"/>
          </a:xfrm>
        </p:spPr>
        <p:txBody>
          <a:bodyPr/>
          <a:lstStyle/>
          <a:p>
            <a:r>
              <a:rPr lang="en-GB" err="1"/>
              <a:t>Skeivt</a:t>
            </a:r>
            <a:r>
              <a:rPr lang="en-GB"/>
              <a:t> </a:t>
            </a:r>
            <a:r>
              <a:rPr lang="en-GB" err="1"/>
              <a:t>arkiv</a:t>
            </a:r>
            <a:endParaRPr lang="en-GB"/>
          </a:p>
          <a:p>
            <a:endParaRPr lang="nb-NO"/>
          </a:p>
        </p:txBody>
      </p:sp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976D92B4-CAE7-0B56-DE7E-ACF9BEB31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r="73"/>
          <a:stretch/>
        </p:blipFill>
        <p:spPr>
          <a:xfrm>
            <a:off x="6054966" y="2968522"/>
            <a:ext cx="2851189" cy="1934612"/>
          </a:xfrm>
        </p:spPr>
      </p:pic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5723586E-6B6C-7F90-08EE-59161231B9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34313"/>
            <a:ext cx="2655459" cy="491584"/>
          </a:xfrm>
        </p:spPr>
        <p:txBody>
          <a:bodyPr/>
          <a:lstStyle/>
          <a:p>
            <a:r>
              <a:rPr lang="en-GB" err="1"/>
              <a:t>Spesialsamlingene</a:t>
            </a:r>
            <a:endParaRPr lang="en-GB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957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E7D50BF-5714-358D-6A61-483B99D80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19350"/>
          <a:stretch>
            <a:fillRect/>
          </a:stretch>
        </p:blipFill>
        <p:spPr>
          <a:xfrm>
            <a:off x="2418246" y="2965467"/>
            <a:ext cx="2127782" cy="192790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65D6815-D9A5-302B-A191-CAF1B0E3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1500"/>
              <a:t>BYUNIVERSITETET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F8F5742-9C70-DAC1-E804-4E932B824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3A3AA7DF-E18B-41E7-03BD-947D3D76E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3B3C85EE-4194-2866-D131-F4B60AF90D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AE5424FA-3228-0C9B-F36C-FC6DC1C07B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EED6BCCD-F12B-6EA4-364C-895C4C8217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7B4ADDF5-FAAB-1ACE-9C83-B846ED950A5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5D33D722-73FC-2CD7-C303-A74827C9E4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6" name="Plassholder for bilde 31">
            <a:extLst>
              <a:ext uri="{FF2B5EF4-FFF2-40B4-BE49-F238E27FC236}">
                <a16:creationId xmlns:a16="http://schemas.microsoft.com/office/drawing/2014/main" id="{14A1820D-A4E1-4BF1-22CD-C9D189A16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19" y="975032"/>
            <a:ext cx="2127782" cy="1933241"/>
          </a:xfrm>
          <a:prstGeom prst="rect">
            <a:avLst/>
          </a:prstGeom>
        </p:spPr>
      </p:pic>
      <p:pic>
        <p:nvPicPr>
          <p:cNvPr id="7" name="Plassholder for bilde 15">
            <a:extLst>
              <a:ext uri="{FF2B5EF4-FFF2-40B4-BE49-F238E27FC236}">
                <a16:creationId xmlns:a16="http://schemas.microsoft.com/office/drawing/2014/main" id="{2E274257-42A3-F066-91F8-C2BED345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246" y="975032"/>
            <a:ext cx="2127782" cy="1935931"/>
          </a:xfrm>
          <a:prstGeom prst="rect">
            <a:avLst/>
          </a:prstGeom>
        </p:spPr>
      </p:pic>
      <p:pic>
        <p:nvPicPr>
          <p:cNvPr id="8" name="Plassholder for bilde 13">
            <a:extLst>
              <a:ext uri="{FF2B5EF4-FFF2-40B4-BE49-F238E27FC236}">
                <a16:creationId xmlns:a16="http://schemas.microsoft.com/office/drawing/2014/main" id="{399A9091-4F9C-7F08-A9C3-D3998F9B3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700" y="975032"/>
            <a:ext cx="2127782" cy="1935931"/>
          </a:xfrm>
          <a:prstGeom prst="rect">
            <a:avLst/>
          </a:prstGeom>
        </p:spPr>
      </p:pic>
      <p:pic>
        <p:nvPicPr>
          <p:cNvPr id="11" name="Plassholder for bilde 33">
            <a:extLst>
              <a:ext uri="{FF2B5EF4-FFF2-40B4-BE49-F238E27FC236}">
                <a16:creationId xmlns:a16="http://schemas.microsoft.com/office/drawing/2014/main" id="{0D4164CC-AEAF-97F8-1F8A-8A1835F12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7974" y="975032"/>
            <a:ext cx="2127782" cy="1933917"/>
          </a:xfrm>
          <a:prstGeom prst="rect">
            <a:avLst/>
          </a:prstGeom>
        </p:spPr>
      </p:pic>
      <p:pic>
        <p:nvPicPr>
          <p:cNvPr id="9" name="Plassholder for bilde 27">
            <a:extLst>
              <a:ext uri="{FF2B5EF4-FFF2-40B4-BE49-F238E27FC236}">
                <a16:creationId xmlns:a16="http://schemas.microsoft.com/office/drawing/2014/main" id="{8B00A92F-4A44-B859-13CF-5807BB3EF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19" y="2965467"/>
            <a:ext cx="2127782" cy="1935931"/>
          </a:xfrm>
          <a:prstGeom prst="rect">
            <a:avLst/>
          </a:prstGeom>
        </p:spPr>
      </p:pic>
      <p:pic>
        <p:nvPicPr>
          <p:cNvPr id="12" name="Plassholder for bilde 35">
            <a:extLst>
              <a:ext uri="{FF2B5EF4-FFF2-40B4-BE49-F238E27FC236}">
                <a16:creationId xmlns:a16="http://schemas.microsoft.com/office/drawing/2014/main" id="{CAD4C2D6-70D6-3AD3-4189-1E4AEB0CA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700" y="2965467"/>
            <a:ext cx="2127782" cy="1935931"/>
          </a:xfrm>
          <a:prstGeom prst="rect">
            <a:avLst/>
          </a:prstGeom>
        </p:spPr>
      </p:pic>
      <p:pic>
        <p:nvPicPr>
          <p:cNvPr id="13" name="Plassholder for bilde 39">
            <a:extLst>
              <a:ext uri="{FF2B5EF4-FFF2-40B4-BE49-F238E27FC236}">
                <a16:creationId xmlns:a16="http://schemas.microsoft.com/office/drawing/2014/main" id="{B553ECC1-976E-6346-AB96-089B6A8A0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974" y="2965467"/>
            <a:ext cx="2127782" cy="1935931"/>
          </a:xfrm>
          <a:prstGeom prst="rect">
            <a:avLst/>
          </a:prstGeom>
        </p:spPr>
      </p:pic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87C1B905-2981-420F-CB28-FB3D6521A6D6}"/>
              </a:ext>
            </a:extLst>
          </p:cNvPr>
          <p:cNvSpPr txBox="1">
            <a:spLocks/>
          </p:cNvSpPr>
          <p:nvPr/>
        </p:nvSpPr>
        <p:spPr>
          <a:xfrm>
            <a:off x="312410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Lokalisert i sentrum</a:t>
            </a:r>
          </a:p>
        </p:txBody>
      </p:sp>
      <p:sp>
        <p:nvSpPr>
          <p:cNvPr id="24" name="Plassholder for tekst 11">
            <a:extLst>
              <a:ext uri="{FF2B5EF4-FFF2-40B4-BE49-F238E27FC236}">
                <a16:creationId xmlns:a16="http://schemas.microsoft.com/office/drawing/2014/main" id="{55558DD1-A67A-CA1B-88B7-D34474F73AA1}"/>
              </a:ext>
            </a:extLst>
          </p:cNvPr>
          <p:cNvSpPr txBox="1">
            <a:spLocks/>
          </p:cNvSpPr>
          <p:nvPr/>
        </p:nvSpPr>
        <p:spPr>
          <a:xfrm>
            <a:off x="6851591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Klynger for samhandling og innovasjon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D253F0B6-2CC0-3DBC-A432-1F4412CC37CD}"/>
              </a:ext>
            </a:extLst>
          </p:cNvPr>
          <p:cNvSpPr txBox="1">
            <a:spLocks/>
          </p:cNvSpPr>
          <p:nvPr/>
        </p:nvSpPr>
        <p:spPr>
          <a:xfrm>
            <a:off x="2492137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90 bygninger</a:t>
            </a:r>
            <a:br>
              <a:rPr lang="nb-NO" sz="1200">
                <a:solidFill>
                  <a:schemeClr val="bg1"/>
                </a:solidFill>
              </a:rPr>
            </a:br>
            <a:r>
              <a:rPr lang="nb-NO" sz="1200">
                <a:solidFill>
                  <a:schemeClr val="bg1"/>
                </a:solidFill>
              </a:rPr>
              <a:t>400 000 m²</a:t>
            </a:r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0F662B34-B890-2B3A-7D9A-E65F2EED3FE2}"/>
              </a:ext>
            </a:extLst>
          </p:cNvPr>
          <p:cNvSpPr txBox="1">
            <a:spLocks/>
          </p:cNvSpPr>
          <p:nvPr/>
        </p:nvSpPr>
        <p:spPr>
          <a:xfrm>
            <a:off x="4671864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Samfunnsdialog og formidling</a:t>
            </a:r>
          </a:p>
        </p:txBody>
      </p:sp>
      <p:sp>
        <p:nvSpPr>
          <p:cNvPr id="27" name="Plassholder for tekst 17">
            <a:extLst>
              <a:ext uri="{FF2B5EF4-FFF2-40B4-BE49-F238E27FC236}">
                <a16:creationId xmlns:a16="http://schemas.microsoft.com/office/drawing/2014/main" id="{B3939AFC-FEF0-E1AC-EBD1-31386F535B29}"/>
              </a:ext>
            </a:extLst>
          </p:cNvPr>
          <p:cNvSpPr txBox="1">
            <a:spLocks/>
          </p:cNvSpPr>
          <p:nvPr/>
        </p:nvSpPr>
        <p:spPr>
          <a:xfrm>
            <a:off x="312410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dirty="0">
                <a:solidFill>
                  <a:schemeClr val="bg1"/>
                </a:solidFill>
              </a:rPr>
              <a:t>Universitetshagen og grøntarealer</a:t>
            </a:r>
          </a:p>
        </p:txBody>
      </p:sp>
      <p:sp>
        <p:nvSpPr>
          <p:cNvPr id="28" name="Plassholder for tekst 19">
            <a:extLst>
              <a:ext uri="{FF2B5EF4-FFF2-40B4-BE49-F238E27FC236}">
                <a16:creationId xmlns:a16="http://schemas.microsoft.com/office/drawing/2014/main" id="{178DD1E9-82F0-B566-7B0C-077C8FC25F40}"/>
              </a:ext>
            </a:extLst>
          </p:cNvPr>
          <p:cNvSpPr txBox="1">
            <a:spLocks/>
          </p:cNvSpPr>
          <p:nvPr/>
        </p:nvSpPr>
        <p:spPr>
          <a:xfrm>
            <a:off x="2492137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 anchor="t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dirty="0">
                <a:solidFill>
                  <a:schemeClr val="bg1"/>
                </a:solidFill>
                <a:ea typeface="Calibri"/>
                <a:cs typeface="Arial"/>
              </a:rPr>
              <a:t>Norges mest populære </a:t>
            </a:r>
            <a:r>
              <a:rPr lang="nb-NO" sz="1200" dirty="0" err="1">
                <a:solidFill>
                  <a:schemeClr val="bg1"/>
                </a:solidFill>
                <a:ea typeface="Calibri"/>
                <a:cs typeface="Arial"/>
              </a:rPr>
              <a:t>studieby</a:t>
            </a:r>
            <a:r>
              <a:rPr lang="nb-NO" sz="1200" dirty="0">
                <a:solidFill>
                  <a:schemeClr val="bg1"/>
                </a:solidFill>
                <a:ea typeface="Calibri"/>
                <a:cs typeface="Arial"/>
              </a:rPr>
              <a:t> utenom Oslo</a:t>
            </a:r>
            <a:endParaRPr lang="nb-NO" sz="1200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29" name="Plassholder for tekst 21">
            <a:extLst>
              <a:ext uri="{FF2B5EF4-FFF2-40B4-BE49-F238E27FC236}">
                <a16:creationId xmlns:a16="http://schemas.microsoft.com/office/drawing/2014/main" id="{B737C634-D037-8B21-FB8B-65545428B186}"/>
              </a:ext>
            </a:extLst>
          </p:cNvPr>
          <p:cNvSpPr txBox="1">
            <a:spLocks/>
          </p:cNvSpPr>
          <p:nvPr/>
        </p:nvSpPr>
        <p:spPr>
          <a:xfrm>
            <a:off x="4671864" y="2335783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err="1">
                <a:solidFill>
                  <a:schemeClr val="bg1"/>
                </a:solidFill>
              </a:rPr>
              <a:t>Læringsarealer</a:t>
            </a:r>
            <a:r>
              <a:rPr lang="en-US" sz="1200">
                <a:solidFill>
                  <a:schemeClr val="bg1"/>
                </a:solidFill>
              </a:rPr>
              <a:t> og </a:t>
            </a:r>
            <a:r>
              <a:rPr lang="en-US" sz="1200" err="1">
                <a:solidFill>
                  <a:schemeClr val="bg1"/>
                </a:solidFill>
              </a:rPr>
              <a:t>infrastruktur</a:t>
            </a:r>
            <a:endParaRPr lang="nb-NO" sz="1200">
              <a:solidFill>
                <a:schemeClr val="bg1"/>
              </a:solidFill>
            </a:endParaRPr>
          </a:p>
        </p:txBody>
      </p:sp>
      <p:sp>
        <p:nvSpPr>
          <p:cNvPr id="30" name="Plassholder for tekst 23">
            <a:extLst>
              <a:ext uri="{FF2B5EF4-FFF2-40B4-BE49-F238E27FC236}">
                <a16:creationId xmlns:a16="http://schemas.microsoft.com/office/drawing/2014/main" id="{6F2F6750-43BA-58AB-B26A-B1754C745E17}"/>
              </a:ext>
            </a:extLst>
          </p:cNvPr>
          <p:cNvSpPr txBox="1">
            <a:spLocks/>
          </p:cNvSpPr>
          <p:nvPr/>
        </p:nvSpPr>
        <p:spPr>
          <a:xfrm>
            <a:off x="6851591" y="4326217"/>
            <a:ext cx="1980000" cy="487628"/>
          </a:xfrm>
          <a:prstGeom prst="rect">
            <a:avLst/>
          </a:prstGeom>
          <a:solidFill>
            <a:srgbClr val="00417D">
              <a:alpha val="90000"/>
            </a:srgbClr>
          </a:solidFill>
          <a:ln>
            <a:noFill/>
          </a:ln>
        </p:spPr>
        <p:txBody>
          <a:bodyPr lIns="108000" tIns="72000" rIns="108000" bIns="72000"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Et levende universitetssamfunn</a:t>
            </a:r>
          </a:p>
        </p:txBody>
      </p:sp>
    </p:spTree>
    <p:extLst>
      <p:ext uri="{BB962C8B-B14F-4D97-AF65-F5344CB8AC3E}">
        <p14:creationId xmlns:p14="http://schemas.microsoft.com/office/powerpoint/2010/main" val="774661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B01D087D-1FB5-4C14-5F8C-AF8DE252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865"/>
          <a:stretch>
            <a:fillRect/>
          </a:stretch>
        </p:blipFill>
        <p:spPr>
          <a:xfrm>
            <a:off x="6054966" y="2968522"/>
            <a:ext cx="2851189" cy="1934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2C54A1C-8876-8089-5C12-E34DEDB8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66" y="971551"/>
            <a:ext cx="2851141" cy="193461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4B07FF-07D1-DB79-4D2D-02BA85E7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UNIVERSITETSMUSEET I BERGEN</a:t>
            </a:r>
          </a:p>
        </p:txBody>
      </p:sp>
      <p:pic>
        <p:nvPicPr>
          <p:cNvPr id="16" name="Plassholder for bilde 15">
            <a:extLst>
              <a:ext uri="{FF2B5EF4-FFF2-40B4-BE49-F238E27FC236}">
                <a16:creationId xmlns:a16="http://schemas.microsoft.com/office/drawing/2014/main" id="{3B249365-5F6E-BDBE-486A-7F6261DE9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0B01829-3395-DB76-68F4-79CDCE5A1A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594" y="2070538"/>
            <a:ext cx="2655459" cy="758388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Etablert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1825 – 200-årsjubileum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2025: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Norges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eldste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museumsbygning</a:t>
            </a:r>
            <a:endParaRPr lang="en-GB" err="1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endParaRPr lang="en-GB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nb-NO"/>
          </a:p>
        </p:txBody>
      </p:sp>
      <p:pic>
        <p:nvPicPr>
          <p:cNvPr id="38" name="Plassholder for bilde 37">
            <a:extLst>
              <a:ext uri="{FF2B5EF4-FFF2-40B4-BE49-F238E27FC236}">
                <a16:creationId xmlns:a16="http://schemas.microsoft.com/office/drawing/2014/main" id="{C895B95F-D9FC-D6F1-A6B3-251DADC23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0B672B1-5773-A77D-FD25-A338701249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4248" y="2337342"/>
            <a:ext cx="2655459" cy="491584"/>
          </a:xfrm>
        </p:spPr>
        <p:txBody>
          <a:bodyPr vert="horz" lIns="108000" tIns="72000" rIns="0" bIns="0" rtlCol="0" anchor="t">
            <a:noAutofit/>
          </a:bodyPr>
          <a:lstStyle/>
          <a:p>
            <a:r>
              <a:rPr lang="nb-NO"/>
              <a:t>72 000 besøkende per år</a:t>
            </a:r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8C85A840-0237-9FC7-0CB3-3F7E82118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4A9719A-77A3-1C88-CEA9-22995DE720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325" y="4334313"/>
            <a:ext cx="2655459" cy="491584"/>
          </a:xfrm>
        </p:spPr>
        <p:txBody>
          <a:bodyPr/>
          <a:lstStyle/>
          <a:p>
            <a:r>
              <a:rPr lang="nb-NO"/>
              <a:t>Permanente og midlertidige utstillinger</a:t>
            </a:r>
          </a:p>
        </p:txBody>
      </p:sp>
      <p:pic>
        <p:nvPicPr>
          <p:cNvPr id="28" name="Plassholder for bilde 27">
            <a:extLst>
              <a:ext uri="{FF2B5EF4-FFF2-40B4-BE49-F238E27FC236}">
                <a16:creationId xmlns:a16="http://schemas.microsoft.com/office/drawing/2014/main" id="{FA4F018F-2B8F-BA33-1634-48C363A3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7BC7B74A-B27C-1C9A-4783-C7741770AA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24420" y="4334313"/>
            <a:ext cx="2655459" cy="491584"/>
          </a:xfrm>
        </p:spPr>
        <p:txBody>
          <a:bodyPr/>
          <a:lstStyle/>
          <a:p>
            <a:r>
              <a:rPr lang="nb-NO"/>
              <a:t>Muséhagen, Arboretet og </a:t>
            </a:r>
            <a:br>
              <a:rPr lang="nb-NO"/>
            </a:br>
            <a:r>
              <a:rPr lang="nb-NO"/>
              <a:t>Bergen botaniske hage</a:t>
            </a:r>
          </a:p>
          <a:p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49AF479-571E-6CF9-967C-2DED94E1E8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2980" y="4334313"/>
            <a:ext cx="2655459" cy="491584"/>
          </a:xfrm>
        </p:spPr>
        <p:txBody>
          <a:bodyPr/>
          <a:lstStyle/>
          <a:p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Årets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museum i 2021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br>
              <a:rPr lang="en-GB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internasjonal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err="1">
                <a:solidFill>
                  <a:srgbClr val="FFFFFF"/>
                </a:solidFill>
                <a:latin typeface="Calibri"/>
                <a:cs typeface="Calibri"/>
              </a:rPr>
              <a:t>publikumspris</a:t>
            </a:r>
            <a:r>
              <a:rPr lang="en-GB">
                <a:solidFill>
                  <a:srgbClr val="FFFFFF"/>
                </a:solidFill>
                <a:latin typeface="Calibri"/>
                <a:cs typeface="Calibri"/>
              </a:rPr>
              <a:t> i 2022</a:t>
            </a:r>
            <a:endParaRPr lang="nb-NO"/>
          </a:p>
        </p:txBody>
      </p:sp>
      <p:sp>
        <p:nvSpPr>
          <p:cNvPr id="39" name="Plassholder for tekst 7">
            <a:extLst>
              <a:ext uri="{FF2B5EF4-FFF2-40B4-BE49-F238E27FC236}">
                <a16:creationId xmlns:a16="http://schemas.microsoft.com/office/drawing/2014/main" id="{026C5DA2-2E32-7D8D-AF34-80DB004A9D03}"/>
              </a:ext>
            </a:extLst>
          </p:cNvPr>
          <p:cNvSpPr txBox="1">
            <a:spLocks/>
          </p:cNvSpPr>
          <p:nvPr/>
        </p:nvSpPr>
        <p:spPr>
          <a:xfrm>
            <a:off x="3224420" y="2081922"/>
            <a:ext cx="2655459" cy="747004"/>
          </a:xfrm>
          <a:prstGeom prst="rect">
            <a:avLst/>
          </a:prstGeom>
          <a:solidFill>
            <a:srgbClr val="1B437B">
              <a:alpha val="92000"/>
            </a:srgbClr>
          </a:solidFill>
        </p:spPr>
        <p:txBody>
          <a:bodyPr vert="horz" lIns="81000" tIns="54000" rIns="0" bIns="0" rtlCol="0">
            <a:noAutofit/>
          </a:bodyPr>
          <a:lstStyle>
            <a:lvl1pPr marL="0" indent="0" algn="l" defTabSz="685709" rtl="0" eaLnBrk="1" latinLnBrk="0" hangingPunct="1">
              <a:lnSpc>
                <a:spcPct val="101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281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136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99990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2844" indent="-171427" algn="l" defTabSz="685709" rtl="0" eaLnBrk="1" latinLnBrk="0" hangingPunct="1">
              <a:lnSpc>
                <a:spcPct val="101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699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53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07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61" indent="-171427" algn="l" defTabSz="6857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av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Norges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største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museumssamlinger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: Fire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millioner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gjenstander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innen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natur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br>
              <a:rPr lang="en-GB" sz="115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lang="en-GB" sz="1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150" err="1">
                <a:solidFill>
                  <a:srgbClr val="FFFFFF"/>
                </a:solidFill>
                <a:latin typeface="Calibri"/>
                <a:cs typeface="Calibri"/>
              </a:rPr>
              <a:t>kulturhistorie</a:t>
            </a:r>
            <a:endParaRPr lang="en-GB" sz="115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157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illustrasjonsbilde som viser student som er studentambassadør for Universitetet i Bergen. På stand under pridearrangement i Bergen. ">
            <a:extLst>
              <a:ext uri="{FF2B5EF4-FFF2-40B4-BE49-F238E27FC236}">
                <a16:creationId xmlns:a16="http://schemas.microsoft.com/office/drawing/2014/main" id="{60340CC8-AEE2-9A4C-D44B-1A4C78FF4C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33223A1-C146-A59F-0BEB-6C40000FB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928002F-7A64-B0FF-BC05-39423B31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Universitets-samfunnet og organisasjonen</a:t>
            </a:r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5D09145-03A3-4BA6-602F-21A1B26F6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11697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FF8546C-9FC9-3828-0B3F-5FD4FEF3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UNIVERSITETSSAMFUNNET OG ORGANISASJONEN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676E09-6C21-1FCE-06AF-95565E890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EB9B8330-491C-C66D-A145-58016E889C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b-NO"/>
              <a:t>UiB er et internasjonalt akademisk fellesskap</a:t>
            </a:r>
          </a:p>
          <a:p>
            <a:pPr>
              <a:lnSpc>
                <a:spcPct val="100000"/>
              </a:lnSpc>
            </a:pPr>
            <a:r>
              <a:rPr lang="nb-NO"/>
              <a:t> Vi verner om akademisk frihet og en tolerant ytringskultur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Vi vektlegger et inkluderende og inspirerende arbeids- og læringsmiljø 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Vi kjennetegnes av sterke akademiske fellesskap, kollegialt samarbeid og felles ambisjoner om høy kvalitet </a:t>
            </a:r>
            <a:endParaRPr lang="nb-NO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nb-NO"/>
              <a:t>UiB legger vekt på at ansatte har gode muligheter til faglig utvikling for å kunne møte endringer i arbeidsmetoder, teknologi og samfunn</a:t>
            </a:r>
          </a:p>
          <a:p>
            <a:pPr>
              <a:lnSpc>
                <a:spcPct val="100000"/>
              </a:lnSpc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932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4B2DB0-225E-4614-8914-934D644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UiB skal være et attraktivt arbeids- og studiested</a:t>
            </a:r>
            <a:b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nb-NO" kern="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som rekrutterer og utvikler sterk kompetanse og fremmer en samarbeidskultur om felles høye ambisjoner.</a:t>
            </a:r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2D95D07-030D-2F58-BF5C-5B1EB12F61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EEAAD3C-B94D-9408-B807-2590F224B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51154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tel 15">
            <a:extLst>
              <a:ext uri="{FF2B5EF4-FFF2-40B4-BE49-F238E27FC236}">
                <a16:creationId xmlns:a16="http://schemas.microsoft.com/office/drawing/2014/main" id="{89B7B425-A6C3-9F92-A869-B7136192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</a:t>
            </a:r>
            <a:r>
              <a:rPr lang="nb-NO" cap="none"/>
              <a:t>i</a:t>
            </a:r>
            <a:r>
              <a:rPr lang="nb-NO"/>
              <a:t>B-ANSATTE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A1A6B3E-371F-4CBF-D9B0-8E8E254FD6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866DAF8C-D278-7157-A304-A655489FA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4 200</a:t>
            </a:r>
            <a:endParaRPr lang="nn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E8B3042A-248C-5073-60EC-BBF4E5B66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/>
              <a:t>årsverk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0A414DCB-B958-EB3D-D7E9-ECCA37CD2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2 500</a:t>
            </a:r>
            <a:endParaRPr lang="nn-NO"/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8C60FFE8-4AA1-62AD-9BA8-5BC2B96368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vitenskapelig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ansatte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9520511A-65BD-9B6C-E027-7E273A880E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1 700</a:t>
            </a:r>
            <a:endParaRPr lang="nn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4C995207-BF42-1736-B3F3-861B99F93D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9536" y="2085314"/>
            <a:ext cx="2327612" cy="316369"/>
          </a:xfrm>
        </p:spPr>
        <p:txBody>
          <a:bodyPr/>
          <a:lstStyle/>
          <a:p>
            <a:r>
              <a:rPr lang="nn-NO"/>
              <a:t>teknisk- og administrativt </a:t>
            </a:r>
            <a:r>
              <a:rPr lang="nn-NO" err="1"/>
              <a:t>ansatte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301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0FD4BC2-4D79-34BB-D587-C6943D3E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012050"/>
                </a:solidFill>
              </a:rPr>
              <a:t>FELLESADMINISTRASJON OG TJENESTEUTVIKLING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33567C4A-A68F-E390-9B8F-66C9F9F3D5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6320" y="3145645"/>
            <a:ext cx="3476422" cy="1319991"/>
          </a:xfrm>
        </p:spPr>
        <p:txBody>
          <a:bodyPr/>
          <a:lstStyle/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Nygårdsgaten 5: et ambisiøst prosjekt som samlokaliserer fellesadministrative tjenester ved UiB</a:t>
            </a:r>
          </a:p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Åpnet i 2023</a:t>
            </a:r>
          </a:p>
          <a:p>
            <a:pPr>
              <a:lnSpc>
                <a:spcPct val="100000"/>
              </a:lnSpc>
            </a:pPr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F8B44FF-BDB7-9324-2CB3-CB0F95F12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75886" y="3147371"/>
            <a:ext cx="3703095" cy="1319991"/>
          </a:xfrm>
        </p:spPr>
        <p:txBody>
          <a:bodyPr/>
          <a:lstStyle/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Rommer 450 arbeidsstasjoner</a:t>
            </a:r>
          </a:p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Moderne nyrenovert kontorbygg</a:t>
            </a:r>
          </a:p>
          <a:p>
            <a:pPr marL="182810" indent="-1786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UiB er det første universitetet i Norden med en samlokalisert fellesadministrasjon</a:t>
            </a:r>
            <a:endParaRPr lang="nb-NO"/>
          </a:p>
        </p:txBody>
      </p:sp>
      <p:pic>
        <p:nvPicPr>
          <p:cNvPr id="15" name="Plassholder for bilde 14">
            <a:extLst>
              <a:ext uri="{FF2B5EF4-FFF2-40B4-BE49-F238E27FC236}">
                <a16:creationId xmlns:a16="http://schemas.microsoft.com/office/drawing/2014/main" id="{39A14B84-0E12-0AB8-A653-12E2062BD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A029F57E-B2F3-C0D9-2B0B-8071F07CC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  <p:pic>
        <p:nvPicPr>
          <p:cNvPr id="23" name="Plassholder for bilde 22">
            <a:extLst>
              <a:ext uri="{FF2B5EF4-FFF2-40B4-BE49-F238E27FC236}">
                <a16:creationId xmlns:a16="http://schemas.microsoft.com/office/drawing/2014/main" id="{75DDDD34-3B1B-4824-16D8-DFD075DA1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/>
        </p:blipFill>
        <p:spPr/>
      </p:pic>
    </p:spTree>
    <p:extLst>
      <p:ext uri="{BB962C8B-B14F-4D97-AF65-F5344CB8AC3E}">
        <p14:creationId xmlns:p14="http://schemas.microsoft.com/office/powerpoint/2010/main" val="3474883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AD0C69-9E11-53CA-6222-45BBD323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PROGRAM FOR KOMPETANSEUTVIKLING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30F484B-AEFF-881A-5B12-2ABA62303C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AFA308-E2AE-7EF3-8DD8-3E92D2A027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2404" indent="-1785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/>
              <a:t>UiB Opp: Kompetanseutviklingsprogram for ekstern finansiering </a:t>
            </a:r>
            <a:br>
              <a:rPr lang="nb-NO"/>
            </a:br>
            <a:r>
              <a:rPr lang="nb-NO"/>
              <a:t>og forskningsstøtte </a:t>
            </a:r>
          </a:p>
          <a:p>
            <a:pPr marL="182404" indent="-1785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/>
              <a:t>Momentum</a:t>
            </a:r>
            <a:r>
              <a:rPr lang="nb-NO"/>
              <a:t>: Karriereutviklingsprogram for yngre forskere  </a:t>
            </a:r>
          </a:p>
          <a:p>
            <a:pPr marL="182404" indent="-178594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/>
              <a:t>UiB Ferd: Karrieresenter for yngre forskere</a:t>
            </a:r>
            <a:endParaRPr lang="nb-NO">
              <a:cs typeface="Calibri"/>
            </a:endParaRPr>
          </a:p>
          <a:p>
            <a:pPr>
              <a:lnSpc>
                <a:spcPct val="100000"/>
              </a:lnSpc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865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8742D55-0B18-571D-B16E-30961E92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KLIMATILTAK OG BÆREKRAFT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C0009E-F96C-20FF-6CD9-ADA5D6FAD1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ECF24DE-E032-B6A4-B4E8-E6FE1C7A2B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2245" indent="-178435">
              <a:lnSpc>
                <a:spcPct val="150000"/>
              </a:lnSpc>
              <a:spcBef>
                <a:spcPts val="36"/>
              </a:spcBef>
              <a:tabLst>
                <a:tab pos="182810" algn="l"/>
                <a:tab pos="183026" algn="l"/>
              </a:tabLst>
            </a:pPr>
            <a:r>
              <a:rPr lang="nb-NO" dirty="0"/>
              <a:t>Bærekraft i forskning og utdanning </a:t>
            </a:r>
          </a:p>
          <a:p>
            <a:pPr marL="182245" indent="-178435">
              <a:lnSpc>
                <a:spcPct val="150000"/>
              </a:lnSpc>
              <a:spcBef>
                <a:spcPts val="36"/>
              </a:spcBef>
              <a:tabLst>
                <a:tab pos="182810" algn="l"/>
                <a:tab pos="183026" algn="l"/>
              </a:tabLst>
            </a:pPr>
            <a:r>
              <a:rPr lang="nb-NO" dirty="0"/>
              <a:t>Bærekraft er integrert i alle aktiviteter </a:t>
            </a:r>
            <a:endParaRPr lang="nb-NO" dirty="0">
              <a:ea typeface="Calibri"/>
              <a:cs typeface="Calibri"/>
            </a:endParaRPr>
          </a:p>
          <a:p>
            <a:pPr marL="182245" indent="-178435">
              <a:lnSpc>
                <a:spcPct val="150000"/>
              </a:lnSpc>
              <a:spcBef>
                <a:spcPts val="36"/>
              </a:spcBef>
              <a:tabLst>
                <a:tab pos="182810" algn="l"/>
                <a:tab pos="183026" algn="l"/>
              </a:tabLst>
            </a:pPr>
            <a:r>
              <a:rPr lang="nb-NO" dirty="0"/>
              <a:t>Sertifisert Miljøfyrtårn</a:t>
            </a:r>
            <a:endParaRPr lang="nb-NO" dirty="0">
              <a:ea typeface="Calibri"/>
              <a:cs typeface="Calibri"/>
            </a:endParaRPr>
          </a:p>
          <a:p>
            <a:pPr marL="182245" indent="-178435">
              <a:lnSpc>
                <a:spcPct val="150000"/>
              </a:lnSpc>
              <a:spcBef>
                <a:spcPts val="36"/>
              </a:spcBef>
              <a:tabLst>
                <a:tab pos="182810" algn="l"/>
                <a:tab pos="183026" algn="l"/>
              </a:tabLst>
            </a:pPr>
            <a:r>
              <a:rPr lang="en-GB" dirty="0"/>
              <a:t>Nordic Sustainable Campus Network (NSCN) </a:t>
            </a:r>
            <a:endParaRPr lang="en-GB" dirty="0">
              <a:ea typeface="Calibri"/>
              <a:cs typeface="Calibri"/>
            </a:endParaRPr>
          </a:p>
          <a:p>
            <a:pPr marL="182245" indent="-178435">
              <a:lnSpc>
                <a:spcPct val="150000"/>
              </a:lnSpc>
              <a:spcBef>
                <a:spcPts val="36"/>
              </a:spcBef>
              <a:tabLst>
                <a:tab pos="182810" algn="l"/>
                <a:tab pos="183026" algn="l"/>
              </a:tabLst>
            </a:pPr>
            <a:r>
              <a:rPr lang="en-GB" dirty="0" err="1"/>
              <a:t>Styringsgruppe</a:t>
            </a:r>
            <a:r>
              <a:rPr lang="en-GB" dirty="0"/>
              <a:t> for </a:t>
            </a:r>
            <a:r>
              <a:rPr lang="en-GB" dirty="0" err="1"/>
              <a:t>klimaarbeid</a:t>
            </a:r>
            <a:r>
              <a:rPr lang="en-GB" dirty="0"/>
              <a:t>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UiB</a:t>
            </a:r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511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037A44-B17F-FCD4-403D-84F85EB6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KLIMATILTAK OG BEREKRAFT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EF1CB4-F98F-3ACC-051F-E09C2246C7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0A3C23-E61D-2F54-5B6B-82B79CA7E4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6317" y="1414464"/>
            <a:ext cx="7250403" cy="3167062"/>
          </a:xfrm>
        </p:spPr>
        <p:txBody>
          <a:bodyPr/>
          <a:lstStyle/>
          <a:p>
            <a:pPr lvl="0"/>
            <a:r>
              <a:rPr lang="nb-NO" dirty="0"/>
              <a:t>Utslipp fra energibruk skal reduseres med 30 % innen 2025, sammenlignet med 2018</a:t>
            </a:r>
          </a:p>
          <a:p>
            <a:pPr lvl="0"/>
            <a:r>
              <a:rPr lang="nb-NO" dirty="0"/>
              <a:t>Utslipp fra reiser skal halveres</a:t>
            </a:r>
          </a:p>
          <a:p>
            <a:pPr lvl="0"/>
            <a:r>
              <a:rPr lang="nb-NO" dirty="0"/>
              <a:t>UiB jobber systematisk med å redusere utslipp fra kjøp av varer og tjenester</a:t>
            </a:r>
          </a:p>
          <a:p>
            <a:pPr lvl="0"/>
            <a:r>
              <a:rPr lang="nb-NO" dirty="0"/>
              <a:t>Klimafond på 2 millioner årlig som støtter tiltak som reduserer UiBs klimaavtrykk</a:t>
            </a:r>
          </a:p>
          <a:p>
            <a:pPr lvl="0"/>
            <a:r>
              <a:rPr lang="nb-NO" dirty="0"/>
              <a:t>11 000 solcellepaneler på UiBs tak som årlig produserer nær 3 GW grønn elektrisitet </a:t>
            </a:r>
          </a:p>
        </p:txBody>
      </p:sp>
    </p:spTree>
    <p:extLst>
      <p:ext uri="{BB962C8B-B14F-4D97-AF65-F5344CB8AC3E}">
        <p14:creationId xmlns:p14="http://schemas.microsoft.com/office/powerpoint/2010/main" val="2292597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illustrasjonsbilde som viser doktorgradskandidater på UiB. ">
            <a:extLst>
              <a:ext uri="{FF2B5EF4-FFF2-40B4-BE49-F238E27FC236}">
                <a16:creationId xmlns:a16="http://schemas.microsoft.com/office/drawing/2014/main" id="{AC11BF01-400D-9579-5FE2-FE5A615E3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6"/>
          <a:stretch>
            <a:fillRect/>
          </a:stretch>
        </p:blipFill>
        <p:spPr>
          <a:xfrm>
            <a:off x="1" y="10"/>
            <a:ext cx="9142412" cy="5143490"/>
          </a:xfrm>
          <a:prstGeom prst="rect">
            <a:avLst/>
          </a:prstGeom>
          <a:noFill/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2065CF6-1DF4-58AB-C46F-9FB1370A1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0413" y="1"/>
            <a:ext cx="4573026" cy="514376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6FC5093-6B62-3823-4E39-7D226D6E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437" y="1253452"/>
            <a:ext cx="3517205" cy="1827579"/>
          </a:xfrm>
        </p:spPr>
        <p:txBody>
          <a:bodyPr anchor="t">
            <a:normAutofit/>
          </a:bodyPr>
          <a:lstStyle/>
          <a:p>
            <a:r>
              <a:rPr lang="nb-NO" dirty="0"/>
              <a:t>Et internasjonalt universitet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7141D63-9FAF-57C7-3098-ABE66448D0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22273" y="971550"/>
            <a:ext cx="504070" cy="1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8B3F1F-D72F-DF62-8B6B-D42BB6B1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NØKKELTALL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3DEBF9F-E9C5-2D12-3EA4-45284CC30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251579A-481F-85E4-081E-ED46635B7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/>
              <a:t>20 451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EFBFC4-CA3C-8BCD-AD46-072A288D01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 err="1"/>
              <a:t>studenter</a:t>
            </a:r>
            <a:endParaRPr lang="nn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14B38E6-6640-5185-5BE3-700433DA5A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6 042</a:t>
            </a:r>
            <a:endParaRPr lang="n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EDCF1AE-B2FB-5BD9-7625-2201574F3E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millioner kroner i totale inntekter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5206AF2-2128-845E-9A43-E1B247AE71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4 147</a:t>
            </a:r>
            <a:endParaRPr lang="nn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D9961F2-3168-DE52-FC88-FA9046913E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årsverk</a:t>
            </a:r>
            <a:r>
              <a:rPr lang="en-US">
                <a:latin typeface="Calibri"/>
                <a:cs typeface="Calibri"/>
              </a:rPr>
              <a:t> (60 % </a:t>
            </a:r>
            <a:r>
              <a:rPr lang="en-US" err="1">
                <a:latin typeface="Calibri"/>
                <a:cs typeface="Calibri"/>
              </a:rPr>
              <a:t>vitenskapelige</a:t>
            </a:r>
            <a:r>
              <a:rPr lang="en-US">
                <a:latin typeface="Calibri"/>
                <a:cs typeface="Calibri"/>
              </a:rPr>
              <a:t>)</a:t>
            </a:r>
            <a:endParaRPr lang="nb-NO">
              <a:latin typeface="Calibri"/>
              <a:cs typeface="Calibri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E5CC0AFF-0F41-FCA8-2177-0F52D12345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1 344</a:t>
            </a:r>
            <a:endParaRPr lang="nn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51CD8F9A-7FE2-D7B3-3D40-8238D7501F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bidrags</a:t>
            </a:r>
            <a:r>
              <a:rPr lang="en-US">
                <a:latin typeface="Calibri"/>
                <a:cs typeface="Calibri"/>
              </a:rPr>
              <a:t>-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oppdragsinntekter</a:t>
            </a:r>
            <a:r>
              <a:rPr lang="en-US">
                <a:latin typeface="Calibri"/>
                <a:cs typeface="Calibri"/>
              </a:rPr>
              <a:t> (BOA)</a:t>
            </a:r>
          </a:p>
        </p:txBody>
      </p:sp>
    </p:spTree>
    <p:extLst>
      <p:ext uri="{BB962C8B-B14F-4D97-AF65-F5344CB8AC3E}">
        <p14:creationId xmlns:p14="http://schemas.microsoft.com/office/powerpoint/2010/main" val="3189062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1BDF491-1B7D-BDDB-D9D5-A622B49B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INTERNASJONALISERING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9733EA9-943A-633D-8866-A8B7302149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8DCD2AB-1203-566C-E084-6DA9D4D8B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/>
              <a:t>111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38E2FF2-583D-AC5F-5C35-E3EE5A1B8D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 err="1"/>
              <a:t>nasjonaliteter</a:t>
            </a:r>
            <a:r>
              <a:rPr lang="nn-NO"/>
              <a:t> representerte</a:t>
            </a:r>
          </a:p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582771C-010F-B6D9-64DB-A323F32DA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/>
              <a:t>35 %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3C8A31D-4C22-A31A-C498-833BBB2855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>
                <a:latin typeface="Calibri"/>
                <a:cs typeface="Calibri"/>
              </a:rPr>
              <a:t>internasjonalt rekrutterte</a:t>
            </a:r>
          </a:p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06B5800-7F3C-0519-3A96-E76C3A341C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/>
              <a:t>1 440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41000A20-030A-C764-EF66-6F73F228B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utvekslingsstudenter</a:t>
            </a:r>
            <a:endParaRPr lang="nb-NO">
              <a:latin typeface="Calibri"/>
              <a:cs typeface="Calibri"/>
            </a:endParaRPr>
          </a:p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8A35E00-7311-C107-3B72-D408B1F3C8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n-NO">
                <a:latin typeface="Calibri"/>
                <a:ea typeface="Calibri"/>
                <a:cs typeface="Calibri"/>
              </a:rPr>
              <a:t>41 %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EB9AD91-032C-E17F-494F-A942B4431A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>
                <a:latin typeface="Calibri"/>
                <a:ea typeface="Calibri"/>
                <a:cs typeface="Calibri"/>
              </a:rPr>
              <a:t>av doktorgradskandidatene er utenlandske statsborgere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328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7C1D754-9541-4212-F52D-05A977EE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UTVEKSLINGSAVTALER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AF2DECD-913E-98EC-BE51-CA5DEF81B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7D0DA235-6711-5888-D596-49F877331F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5177" y="1414464"/>
            <a:ext cx="6901217" cy="3167062"/>
          </a:xfrm>
        </p:spPr>
        <p:txBody>
          <a:bodyPr vert="horz" lIns="0" tIns="0" rIns="0" bIns="0" rtlCol="0" anchor="t">
            <a:noAutofit/>
          </a:bodyPr>
          <a:lstStyle/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1 100 utvekslingsavtaler med 450 velrennomerte universiteter</a:t>
            </a:r>
            <a:endParaRPr lang="nb-NO"/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Bilaterale avtaler</a:t>
            </a:r>
            <a:endParaRPr lang="nb-NO">
              <a:latin typeface="Calibri"/>
              <a:ea typeface="Calibri"/>
              <a:cs typeface="Calibri"/>
            </a:endParaRPr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 err="1">
                <a:latin typeface="Calibri"/>
                <a:cs typeface="Calibri"/>
              </a:rPr>
              <a:t>Erasmusavtaler</a:t>
            </a:r>
            <a:endParaRPr lang="nb-NO">
              <a:latin typeface="Calibri"/>
              <a:ea typeface="Calibri"/>
              <a:cs typeface="Calibri"/>
            </a:endParaRPr>
          </a:p>
          <a:p>
            <a:pPr marL="182245" indent="-178435">
              <a:lnSpc>
                <a:spcPct val="100000"/>
              </a:lnSpc>
              <a:spcBef>
                <a:spcPts val="1083"/>
              </a:spcBef>
              <a:tabLst>
                <a:tab pos="182810" algn="l"/>
                <a:tab pos="183026" algn="l"/>
              </a:tabLst>
            </a:pPr>
            <a:r>
              <a:rPr lang="nb-NO">
                <a:latin typeface="Calibri"/>
                <a:cs typeface="Calibri"/>
              </a:rPr>
              <a:t>Avtaler gjennom andre nettverk</a:t>
            </a:r>
            <a:endParaRPr lang="nn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669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9EDE4C16-E33E-D931-24C4-96A186BEF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NETTVERK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B476C82-AE68-1561-DF86-FE13BFB77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30" name="Plassholder for innhold 20" descr="Logo til Charm-EU">
            <a:extLst>
              <a:ext uri="{FF2B5EF4-FFF2-40B4-BE49-F238E27FC236}">
                <a16:creationId xmlns:a16="http://schemas.microsoft.com/office/drawing/2014/main" id="{C5A9B9D8-CBC2-50F8-6038-984C33FD18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7750" y="1539577"/>
            <a:ext cx="1384300" cy="876300"/>
          </a:xfrm>
          <a:prstGeom prst="rect">
            <a:avLst/>
          </a:prstGeom>
        </p:spPr>
      </p:pic>
      <p:pic>
        <p:nvPicPr>
          <p:cNvPr id="31" name="Plassholder for innhold 21" descr="Logo til CLACSO">
            <a:extLst>
              <a:ext uri="{FF2B5EF4-FFF2-40B4-BE49-F238E27FC236}">
                <a16:creationId xmlns:a16="http://schemas.microsoft.com/office/drawing/2014/main" id="{BDE4A9A7-E0AF-8AAB-9A5D-FAF6241C2AD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3752850" y="1780877"/>
            <a:ext cx="1638300" cy="393700"/>
          </a:xfrm>
          <a:prstGeom prst="rect">
            <a:avLst/>
          </a:prstGeom>
        </p:spPr>
      </p:pic>
      <p:pic>
        <p:nvPicPr>
          <p:cNvPr id="32" name="Picture 16" descr="Logo til Coimbra Group">
            <a:extLst>
              <a:ext uri="{FF2B5EF4-FFF2-40B4-BE49-F238E27FC236}">
                <a16:creationId xmlns:a16="http://schemas.microsoft.com/office/drawing/2014/main" id="{231A6783-7DCE-7083-72F8-31CE81AE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29201" y="3174702"/>
            <a:ext cx="97853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lassholder for innhold 25" descr="Logo til Sanord">
            <a:extLst>
              <a:ext uri="{FF2B5EF4-FFF2-40B4-BE49-F238E27FC236}">
                <a16:creationId xmlns:a16="http://schemas.microsoft.com/office/drawing/2014/main" id="{5C7F8F3F-AE84-2820-7B69-5931BB4EE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619" y="3431877"/>
            <a:ext cx="1485900" cy="762000"/>
          </a:xfrm>
          <a:prstGeom prst="rect">
            <a:avLst/>
          </a:prstGeom>
        </p:spPr>
      </p:pic>
      <p:pic>
        <p:nvPicPr>
          <p:cNvPr id="34" name="Picture 8" descr="Logo til UArctic">
            <a:extLst>
              <a:ext uri="{FF2B5EF4-FFF2-40B4-BE49-F238E27FC236}">
                <a16:creationId xmlns:a16="http://schemas.microsoft.com/office/drawing/2014/main" id="{88E595A2-2B7C-5FFD-9E49-E2ACDCEC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27253" y="3321733"/>
            <a:ext cx="985525" cy="7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Bilde 34" descr="Logo til North Sea University Partnership">
            <a:extLst>
              <a:ext uri="{FF2B5EF4-FFF2-40B4-BE49-F238E27FC236}">
                <a16:creationId xmlns:a16="http://schemas.microsoft.com/office/drawing/2014/main" id="{D55BA523-4F66-4B07-14CF-8F6815157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0" y="1333680"/>
            <a:ext cx="765038" cy="11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4">
            <a:extLst>
              <a:ext uri="{FF2B5EF4-FFF2-40B4-BE49-F238E27FC236}">
                <a16:creationId xmlns:a16="http://schemas.microsoft.com/office/drawing/2014/main" id="{F213D7AB-17A1-5183-D385-54CF84F1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PARTNERE 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08665DC-5FC5-1A09-EDDD-55240AADB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20" name="Picture 14" descr="Logo til Makerere University">
            <a:extLst>
              <a:ext uri="{FF2B5EF4-FFF2-40B4-BE49-F238E27FC236}">
                <a16:creationId xmlns:a16="http://schemas.microsoft.com/office/drawing/2014/main" id="{372D949A-2E51-1E8A-D835-EC0DB7B5441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1828" y="1403350"/>
            <a:ext cx="1496144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lassholder for innhold 20" descr="Logo til University of Washington">
            <a:extLst>
              <a:ext uri="{FF2B5EF4-FFF2-40B4-BE49-F238E27FC236}">
                <a16:creationId xmlns:a16="http://schemas.microsoft.com/office/drawing/2014/main" id="{FBB7BB17-2648-6A2F-9763-1C6FC89D2CC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025" y="1577622"/>
            <a:ext cx="1885950" cy="927806"/>
          </a:xfrm>
          <a:prstGeom prst="rect">
            <a:avLst/>
          </a:prstGeom>
        </p:spPr>
      </p:pic>
      <p:pic>
        <p:nvPicPr>
          <p:cNvPr id="22" name="Plassholder for innhold 21" descr="Logo til Berkeley">
            <a:extLst>
              <a:ext uri="{FF2B5EF4-FFF2-40B4-BE49-F238E27FC236}">
                <a16:creationId xmlns:a16="http://schemas.microsoft.com/office/drawing/2014/main" id="{170BDFDB-BBAE-F740-3038-4F6E1C9A4E4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25" y="1511102"/>
            <a:ext cx="1885950" cy="106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45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B4C2FE5-D1DB-B9B0-58EF-3ED7DBF2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UNIVERSITETSALLIANSEN CHARM-EU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1D3DCF7-6A0C-8E69-8479-7442398101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D1BAA0D9-9A7B-FA37-F68D-25311D75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18429" indent="-214313">
              <a:lnSpc>
                <a:spcPct val="120000"/>
              </a:lnSpc>
              <a:spcBef>
                <a:spcPts val="442"/>
              </a:spcBef>
              <a:spcAft>
                <a:spcPts val="614"/>
              </a:spcAft>
              <a:tabLst>
                <a:tab pos="182810" algn="l"/>
                <a:tab pos="183026" algn="l"/>
              </a:tabLst>
            </a:pPr>
            <a:r>
              <a:rPr lang="en-US">
                <a:solidFill>
                  <a:srgbClr val="012050"/>
                </a:solidFill>
                <a:latin typeface="Calibri"/>
                <a:cs typeface="Calibri"/>
              </a:rPr>
              <a:t>En </a:t>
            </a:r>
            <a:r>
              <a:rPr lang="en-US" err="1">
                <a:solidFill>
                  <a:srgbClr val="012050"/>
                </a:solidFill>
                <a:latin typeface="Calibri"/>
                <a:cs typeface="Calibri"/>
              </a:rPr>
              <a:t>allianse</a:t>
            </a:r>
            <a:r>
              <a:rPr lang="en-US">
                <a:solidFill>
                  <a:srgbClr val="012050"/>
                </a:solidFill>
                <a:latin typeface="Calibri"/>
                <a:cs typeface="Calibri"/>
              </a:rPr>
              <a:t> </a:t>
            </a:r>
            <a:r>
              <a:rPr lang="en-US" err="1">
                <a:solidFill>
                  <a:srgbClr val="012050"/>
                </a:solidFill>
                <a:latin typeface="Calibri"/>
                <a:cs typeface="Calibri"/>
              </a:rPr>
              <a:t>innen</a:t>
            </a:r>
            <a:r>
              <a:rPr lang="en-US">
                <a:solidFill>
                  <a:srgbClr val="012050"/>
                </a:solidFill>
                <a:latin typeface="Calibri"/>
                <a:cs typeface="Calibri"/>
              </a:rPr>
              <a:t> European Universities Initiative</a:t>
            </a:r>
          </a:p>
          <a:p>
            <a:pPr marL="218429" indent="-214313">
              <a:lnSpc>
                <a:spcPct val="120000"/>
              </a:lnSpc>
              <a:spcBef>
                <a:spcPts val="442"/>
              </a:spcBef>
              <a:spcAft>
                <a:spcPts val="614"/>
              </a:spcAft>
              <a:tabLst>
                <a:tab pos="182810" algn="l"/>
                <a:tab pos="183026" algn="l"/>
              </a:tabLst>
            </a:pPr>
            <a:r>
              <a:rPr lang="nb-NO">
                <a:solidFill>
                  <a:srgbClr val="012050"/>
                </a:solidFill>
                <a:latin typeface="Calibri"/>
                <a:cs typeface="Calibri"/>
              </a:rPr>
              <a:t>Etablert i 2019</a:t>
            </a:r>
          </a:p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C30E08BF-FA53-4E11-9328-50CE2845E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900" err="1"/>
              <a:t>University</a:t>
            </a:r>
            <a:br>
              <a:rPr lang="nb-NO" sz="900"/>
            </a:br>
            <a:r>
              <a:rPr lang="nb-NO" sz="900" err="1"/>
              <a:t>of</a:t>
            </a:r>
            <a:r>
              <a:rPr lang="nb-NO" sz="900"/>
              <a:t> Bergen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8A70918-BEA2-6E3B-1531-09098E356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sz="900" err="1"/>
              <a:t>University</a:t>
            </a:r>
            <a:r>
              <a:rPr lang="nb-NO" sz="900"/>
              <a:t> </a:t>
            </a:r>
            <a:r>
              <a:rPr lang="nb-NO" sz="900" err="1"/>
              <a:t>of</a:t>
            </a:r>
            <a:r>
              <a:rPr lang="nb-NO" sz="900"/>
              <a:t> Barcelona </a:t>
            </a:r>
            <a:br>
              <a:rPr lang="nb-NO" sz="900"/>
            </a:br>
            <a:r>
              <a:rPr lang="nb-NO" sz="900"/>
              <a:t>(Spain)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443088E9-A06B-4A5D-7FB2-1363C01D8A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Trinity College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Dublin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</a:t>
            </a:r>
            <a:r>
              <a:rPr lang="nb-NO" sz="900" err="1">
                <a:latin typeface="Calibri"/>
                <a:cs typeface="Calibri"/>
              </a:rPr>
              <a:t>Ireland</a:t>
            </a:r>
            <a:r>
              <a:rPr lang="nb-NO" sz="900">
                <a:latin typeface="Calibri"/>
                <a:cs typeface="Calibri"/>
              </a:rPr>
              <a:t>)</a:t>
            </a:r>
            <a:endParaRPr lang="nb-NO" sz="900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BE5FF45-BE1A-6BA4-A7AA-0E5ED2E8FF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Utrecht </a:t>
            </a:r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(</a:t>
            </a:r>
            <a:r>
              <a:rPr lang="nb-NO" sz="900" err="1">
                <a:latin typeface="Calibri"/>
                <a:cs typeface="Calibri"/>
              </a:rPr>
              <a:t>Netherlands</a:t>
            </a:r>
            <a:r>
              <a:rPr lang="nb-NO" sz="900">
                <a:latin typeface="Calibri"/>
                <a:cs typeface="Calibri"/>
              </a:rPr>
              <a:t>)</a:t>
            </a:r>
            <a:endParaRPr lang="nb-NO" sz="900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83EB450B-0386-8ECF-4898-7C148DDBD7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Würzburg </a:t>
            </a:r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(Germany)</a:t>
            </a:r>
            <a:endParaRPr lang="nb-NO" sz="90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5C7B06E0-0ED6-5AA6-D669-9DB4B48EFB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sz="900">
                <a:latin typeface="Calibri"/>
                <a:cs typeface="Calibri"/>
              </a:rPr>
              <a:t>Åbo Akademi (Finland)</a:t>
            </a:r>
            <a:endParaRPr lang="nb-NO" sz="900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E9E647C-244A-6876-5E5A-A29EA1C626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sz="900" err="1">
                <a:latin typeface="Calibri"/>
                <a:cs typeface="Calibri"/>
              </a:rPr>
              <a:t>Eötvös</a:t>
            </a:r>
            <a:r>
              <a:rPr lang="nb-NO" sz="900">
                <a:latin typeface="Calibri"/>
                <a:cs typeface="Calibri"/>
              </a:rPr>
              <a:t> </a:t>
            </a:r>
            <a:r>
              <a:rPr lang="nb-NO" sz="900" err="1">
                <a:latin typeface="Calibri"/>
                <a:cs typeface="Calibri"/>
              </a:rPr>
              <a:t>Loránd</a:t>
            </a:r>
            <a:r>
              <a:rPr lang="nb-NO" sz="900">
                <a:latin typeface="Calibri"/>
                <a:cs typeface="Calibri"/>
              </a:rPr>
              <a:t> </a:t>
            </a:r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</a:t>
            </a:r>
            <a:r>
              <a:rPr lang="nb-NO" sz="900" err="1">
                <a:latin typeface="Calibri"/>
                <a:cs typeface="Calibri"/>
              </a:rPr>
              <a:t>Hungary</a:t>
            </a:r>
            <a:r>
              <a:rPr lang="nb-NO" sz="900">
                <a:latin typeface="Calibri"/>
                <a:cs typeface="Calibri"/>
              </a:rPr>
              <a:t>)</a:t>
            </a:r>
            <a:endParaRPr lang="nb-NO" sz="900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7163983-E7FB-9216-F3F3-015BC0E48C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sz="900" err="1">
                <a:latin typeface="Calibri"/>
                <a:cs typeface="Calibri"/>
              </a:rPr>
              <a:t>University</a:t>
            </a:r>
            <a:r>
              <a:rPr lang="nb-NO" sz="900">
                <a:latin typeface="Calibri"/>
                <a:cs typeface="Calibri"/>
              </a:rPr>
              <a:t> </a:t>
            </a:r>
            <a:r>
              <a:rPr lang="nb-NO" sz="900" err="1">
                <a:latin typeface="Calibri"/>
                <a:cs typeface="Calibri"/>
              </a:rPr>
              <a:t>of</a:t>
            </a:r>
            <a:r>
              <a:rPr lang="nb-NO" sz="900">
                <a:latin typeface="Calibri"/>
                <a:cs typeface="Calibri"/>
              </a:rPr>
              <a:t> Montpellier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(France)</a:t>
            </a:r>
            <a:endParaRPr lang="nb-NO" sz="900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93C3C163-537E-DC30-7820-D0B8BC6559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sz="900" err="1">
                <a:latin typeface="Calibri"/>
                <a:cs typeface="Calibri"/>
              </a:rPr>
              <a:t>Hochschule</a:t>
            </a:r>
            <a:r>
              <a:rPr lang="nb-NO" sz="900">
                <a:latin typeface="Calibri"/>
                <a:cs typeface="Calibri"/>
              </a:rPr>
              <a:t> Ruhr West </a:t>
            </a:r>
            <a:br>
              <a:rPr lang="nb-NO" sz="900">
                <a:latin typeface="Calibri"/>
                <a:cs typeface="Calibri"/>
              </a:rPr>
            </a:br>
            <a:r>
              <a:rPr lang="nb-NO" sz="900">
                <a:latin typeface="Calibri"/>
                <a:cs typeface="Calibri"/>
              </a:rPr>
              <a:t>(Germany) </a:t>
            </a:r>
            <a:endParaRPr lang="nb-NO" sz="900"/>
          </a:p>
        </p:txBody>
      </p:sp>
      <p:pic>
        <p:nvPicPr>
          <p:cNvPr id="25" name="Graphic 27" descr="Charm-EU logo">
            <a:extLst>
              <a:ext uri="{FF2B5EF4-FFF2-40B4-BE49-F238E27FC236}">
                <a16:creationId xmlns:a16="http://schemas.microsoft.com/office/drawing/2014/main" id="{62F84795-196F-53CA-9212-1F27F833D3B0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3079" y="2470920"/>
            <a:ext cx="1225550" cy="7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8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ssholder for bilde 9" descr="Illustrasjonsfoto av tre studenter som står fremfor Universitetsmuseet i Bergen. ">
            <a:extLst>
              <a:ext uri="{FF2B5EF4-FFF2-40B4-BE49-F238E27FC236}">
                <a16:creationId xmlns:a16="http://schemas.microsoft.com/office/drawing/2014/main" id="{7624AB63-8B91-5227-8A8F-CB3623718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5" cy="5143493"/>
          </a:xfrm>
          <a:prstGeom prst="rect">
            <a:avLst/>
          </a:prstGeom>
          <a:noFill/>
        </p:spPr>
      </p:pic>
      <p:pic>
        <p:nvPicPr>
          <p:cNvPr id="3" name="Bilde 2" descr="UiBs emblem">
            <a:extLst>
              <a:ext uri="{FF2B5EF4-FFF2-40B4-BE49-F238E27FC236}">
                <a16:creationId xmlns:a16="http://schemas.microsoft.com/office/drawing/2014/main" id="{C17E2B45-FF0C-4C51-7DFE-86EB9CD7E5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1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 descr="Et bilde som inneholder utendørs, sky, vann, natur&#10;&#10;Automatisk generert beskrivelse">
            <a:extLst>
              <a:ext uri="{FF2B5EF4-FFF2-40B4-BE49-F238E27FC236}">
                <a16:creationId xmlns:a16="http://schemas.microsoft.com/office/drawing/2014/main" id="{E8E81734-C99B-98DF-4166-D7CBB2AE95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/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B52559A-85BD-89DB-5FE4-137252E66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C8720715-EA81-C3B7-4035-1D7A274B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Kunnskap som </a:t>
            </a:r>
            <a:br>
              <a:rPr lang="nn-NO"/>
            </a:br>
            <a:r>
              <a:rPr lang="nn-NO"/>
              <a:t>former samfunnet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0A0E7C8-DF04-0EB0-9EA7-67E53955E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3" name="Bilde 2" descr="Logoen til Universitetet i Bergen">
            <a:extLst>
              <a:ext uri="{FF2B5EF4-FFF2-40B4-BE49-F238E27FC236}">
                <a16:creationId xmlns:a16="http://schemas.microsoft.com/office/drawing/2014/main" id="{5BCC537A-EFAE-D080-F34A-0F9722F8E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178" y="3155418"/>
            <a:ext cx="1977644" cy="13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4">
            <a:extLst>
              <a:ext uri="{FF2B5EF4-FFF2-40B4-BE49-F238E27FC236}">
                <a16:creationId xmlns:a16="http://schemas.microsoft.com/office/drawing/2014/main" id="{A5824520-D3BF-CA63-4638-DB469E0C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ORGANISASJONSKART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267E90-30BD-E6F8-44E5-D7B1F675F8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36353CD0-995A-81D7-A0FD-6706D85A26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err="1"/>
              <a:t>Universitetstyret</a:t>
            </a:r>
            <a:endParaRPr lang="nb-NO"/>
          </a:p>
          <a:p>
            <a:r>
              <a:rPr lang="nb-NO"/>
              <a:t>Rektor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13F08ADF-5AC8-3F47-4B46-DF3F396D8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/>
              <a:t>Universitetsdirektør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81F2B9A5-AD20-C34F-5BDD-6567D9538E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/>
              <a:t>Administrasjon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3CB23F1E-1AAE-E006-4153-04BEE9A9B0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/>
              <a:t>Fakultet for kunst, musikk og design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91056C01-582A-F6E7-FD8D-4DFE749AAE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/>
              <a:t>Det humanistiske fakultet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288496B8-F689-03EB-F75B-254AF127C5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/>
              <a:t>Det juridiske fakultet</a:t>
            </a:r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E0A3B968-C257-8D33-61FE-FC2E119135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/>
              <a:t>Fakultet for naturvitenskap og teknologi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6832FDA-5E7F-D73F-0653-4A215ADF44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/>
              <a:t>Det medisinske fakultet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03B5246C-6EFA-1520-81DF-CB4E3EAAC5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/>
              <a:t>Det psykologiske fakultet</a:t>
            </a: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954DA7D7-B253-03C8-B5C7-5D5392860F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/>
              <a:t>Det samfunns-vitenskapelige fakultet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14D735DD-7C74-E160-067F-89B018473E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/>
              <a:t>Universitets-biblioteket</a:t>
            </a:r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60184CCF-BB7D-55B8-1BCD-0BD008F35E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b-NO"/>
              <a:t>Universitets-museet</a:t>
            </a:r>
          </a:p>
        </p:txBody>
      </p:sp>
      <p:sp>
        <p:nvSpPr>
          <p:cNvPr id="29" name="Plassholder for tekst 28">
            <a:extLst>
              <a:ext uri="{FF2B5EF4-FFF2-40B4-BE49-F238E27FC236}">
                <a16:creationId xmlns:a16="http://schemas.microsoft.com/office/drawing/2014/main" id="{63B53D22-048F-EA60-1A51-C687634E0B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Institutter</a:t>
            </a:r>
          </a:p>
          <a:p>
            <a:endParaRPr lang="nb-NO"/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32E8A831-2D5E-B06C-E53B-3AFCCCFA5F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Institutter</a:t>
            </a:r>
          </a:p>
          <a:p>
            <a:endParaRPr lang="nb-NO"/>
          </a:p>
        </p:txBody>
      </p:sp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7EC3104F-4FAD-13C9-2E75-462D25D698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Institutter</a:t>
            </a:r>
          </a:p>
          <a:p>
            <a:endParaRPr lang="nb-NO"/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872051F8-595F-45D5-BB00-CEB0EABDE1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Institutter</a:t>
            </a:r>
          </a:p>
          <a:p>
            <a:endParaRPr lang="nb-NO"/>
          </a:p>
        </p:txBody>
      </p:sp>
      <p:sp>
        <p:nvSpPr>
          <p:cNvPr id="33" name="Plassholder for tekst 32">
            <a:extLst>
              <a:ext uri="{FF2B5EF4-FFF2-40B4-BE49-F238E27FC236}">
                <a16:creationId xmlns:a16="http://schemas.microsoft.com/office/drawing/2014/main" id="{BFADF141-AF31-9746-8F8A-47FCDDB899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nb-NO"/>
          </a:p>
          <a:p>
            <a:r>
              <a:rPr lang="nb-NO"/>
              <a:t>Institutter</a:t>
            </a:r>
          </a:p>
          <a:p>
            <a:endParaRPr lang="nb-NO"/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B18A1138-06C5-25EA-5C28-A9C4ECB864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b-NO"/>
              <a:t>Institutter</a:t>
            </a:r>
          </a:p>
        </p:txBody>
      </p:sp>
    </p:spTree>
    <p:extLst>
      <p:ext uri="{BB962C8B-B14F-4D97-AF65-F5344CB8AC3E}">
        <p14:creationId xmlns:p14="http://schemas.microsoft.com/office/powerpoint/2010/main" val="26384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CCC35978-A034-8BB0-6270-798722B3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/>
        </p:blipFill>
        <p:spPr/>
      </p:pic>
      <p:sp>
        <p:nvSpPr>
          <p:cNvPr id="26" name="Tittel 25">
            <a:extLst>
              <a:ext uri="{FF2B5EF4-FFF2-40B4-BE49-F238E27FC236}">
                <a16:creationId xmlns:a16="http://schemas.microsoft.com/office/drawing/2014/main" id="{AE3AD248-EDB5-F610-4D3F-4F2A0ABD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SYV FAKULTETER OG UNIVERSITETSMUSEET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0DCE10B-91BE-7CB8-CC26-CB8B445F5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9" name="Plassholder for tekst 28">
            <a:extLst>
              <a:ext uri="{FF2B5EF4-FFF2-40B4-BE49-F238E27FC236}">
                <a16:creationId xmlns:a16="http://schemas.microsoft.com/office/drawing/2014/main" id="{1EF48875-EC7C-392C-28C8-B3F2FAED84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err="1"/>
              <a:t>Fakultet</a:t>
            </a:r>
            <a:r>
              <a:rPr lang="en-US"/>
              <a:t> for kunst, </a:t>
            </a:r>
            <a:r>
              <a:rPr lang="en-US" err="1"/>
              <a:t>musikk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design</a:t>
            </a:r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humanistiske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juridiske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medisinske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Fakultet</a:t>
            </a:r>
            <a:r>
              <a:rPr lang="en-US"/>
              <a:t> for </a:t>
            </a:r>
            <a:r>
              <a:rPr lang="en-US" err="1"/>
              <a:t>naturvitenskap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teknologi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psykologiske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Det </a:t>
            </a:r>
            <a:r>
              <a:rPr lang="en-US" err="1"/>
              <a:t>samfunnsvitenskapelige</a:t>
            </a:r>
            <a:r>
              <a:rPr lang="en-US"/>
              <a:t> </a:t>
            </a:r>
            <a:r>
              <a:rPr lang="en-US" err="1"/>
              <a:t>fakultet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Universitetsmuseet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Bergen </a:t>
            </a:r>
          </a:p>
        </p:txBody>
      </p:sp>
    </p:spTree>
    <p:extLst>
      <p:ext uri="{BB962C8B-B14F-4D97-AF65-F5344CB8AC3E}">
        <p14:creationId xmlns:p14="http://schemas.microsoft.com/office/powerpoint/2010/main" val="271613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illustrasjonsbilde som viser bygget til fakultet for kunst, musikk og design ved Universitetet i Bergen.">
            <a:extLst>
              <a:ext uri="{FF2B5EF4-FFF2-40B4-BE49-F238E27FC236}">
                <a16:creationId xmlns:a16="http://schemas.microsoft.com/office/drawing/2014/main" id="{2E49D072-FDC7-6B8B-517D-4099F689CA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" r="36"/>
          <a:stretch/>
        </p:blipFill>
        <p:spPr/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6D38D9A-D943-4A17-85BC-225813C2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B">
      <a:dk1>
        <a:sysClr val="windowText" lastClr="000000"/>
      </a:dk1>
      <a:lt1>
        <a:sysClr val="window" lastClr="FFFFFF"/>
      </a:lt1>
      <a:dk2>
        <a:srgbClr val="18234E"/>
      </a:dk2>
      <a:lt2>
        <a:srgbClr val="FFF0A4"/>
      </a:lt2>
      <a:accent1>
        <a:srgbClr val="F37063"/>
      </a:accent1>
      <a:accent2>
        <a:srgbClr val="FDDACC"/>
      </a:accent2>
      <a:accent3>
        <a:srgbClr val="1B284A"/>
      </a:accent3>
      <a:accent4>
        <a:srgbClr val="ACABD5"/>
      </a:accent4>
      <a:accent5>
        <a:srgbClr val="9BD3AB"/>
      </a:accent5>
      <a:accent6>
        <a:srgbClr val="4FBC8A"/>
      </a:accent6>
      <a:hlink>
        <a:srgbClr val="0563C1"/>
      </a:hlink>
      <a:folHlink>
        <a:srgbClr val="954F72"/>
      </a:folHlink>
    </a:clrScheme>
    <a:fontScheme name="UiB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B_PPT" id="{3B09415D-50B6-4816-9C92-59F807C90BED}" vid="{BFAE96DC-AB39-43C0-B180-D0D8EB53609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4f0818-4d36-42d6-a74e-cd4750589ea1">
      <UserInfo>
        <DisplayName>Ida Bergstrøm</DisplayName>
        <AccountId>20</AccountId>
        <AccountType/>
      </UserInfo>
    </SharedWithUsers>
    <lcf76f155ced4ddcb4097134ff3c332f xmlns="03550bf8-6daa-45f0-b98a-6fb66f6254f3">
      <Terms xmlns="http://schemas.microsoft.com/office/infopath/2007/PartnerControls"/>
    </lcf76f155ced4ddcb4097134ff3c332f>
    <https_x003a__x002f__x002f_uustatus_x002e_no_x002f_nb_x002f_erklaringer_x002f_publisert_x002f_5b80116c_x002d_c591_x002d_415a_x002d_8c02_x002d_6f98fc1bee7b xmlns="03550bf8-6daa-45f0-b98a-6fb66f6254f3">
      <Url xsi:nil="true"/>
      <Description xsi:nil="true"/>
    </https_x003a__x002f__x002f_uustatus_x002e_no_x002f_nb_x002f_erklaringer_x002f_publisert_x002f_5b80116c_x002d_c591_x002d_415a_x002d_8c02_x002d_6f98fc1bee7b>
    <TaxCatchAll xmlns="3a4f0818-4d36-42d6-a74e-cd4750589ea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28AC4194D6F543863591A3EAB3294D" ma:contentTypeVersion="19" ma:contentTypeDescription="Opprett et nytt dokument." ma:contentTypeScope="" ma:versionID="878fe525e07fe8c2196a0db2e279da07">
  <xsd:schema xmlns:xsd="http://www.w3.org/2001/XMLSchema" xmlns:xs="http://www.w3.org/2001/XMLSchema" xmlns:p="http://schemas.microsoft.com/office/2006/metadata/properties" xmlns:ns2="03550bf8-6daa-45f0-b98a-6fb66f6254f3" xmlns:ns3="3a4f0818-4d36-42d6-a74e-cd4750589ea1" targetNamespace="http://schemas.microsoft.com/office/2006/metadata/properties" ma:root="true" ma:fieldsID="e5c982921eab1d6b83c710162a14711c" ns2:_="" ns3:_="">
    <xsd:import namespace="03550bf8-6daa-45f0-b98a-6fb66f6254f3"/>
    <xsd:import namespace="3a4f0818-4d36-42d6-a74e-cd4750589e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https_x003a__x002f__x002f_uustatus_x002e_no_x002f_nb_x002f_erklaringer_x002f_publisert_x002f_5b80116c_x002d_c591_x002d_415a_x002d_8c02_x002d_6f98fc1bee7b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50bf8-6daa-45f0-b98a-6fb66f625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uustatus_x002e_no_x002f_nb_x002f_erklaringer_x002f_publisert_x002f_5b80116c_x002d_c591_x002d_415a_x002d_8c02_x002d_6f98fc1bee7b" ma:index="24" nillable="true" ma:displayName="https://uustatus.no/nb/erklaringer/publisert/5b80116c-c591-415a-8c02-6f98fc1bee7b" ma:format="Hyperlink" ma:internalName="https_x003a__x002f__x002f_uustatus_x002e_no_x002f_nb_x002f_erklaringer_x002f_publisert_x002f_5b80116c_x002d_c591_x002d_415a_x002d_8c02_x002d_6f98fc1bee7b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f0818-4d36-42d6-a74e-cd4750589e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07560d-19a6-4dd3-9e12-f93beb399def}" ma:internalName="TaxCatchAll" ma:showField="CatchAllData" ma:web="3a4f0818-4d36-42d6-a74e-cd4750589e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4F586F-59DC-4EEB-9F7C-255EF64FDD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A5A0C6-787F-4A0B-AE70-0BF944D03558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3a4f0818-4d36-42d6-a74e-cd4750589ea1"/>
    <ds:schemaRef ds:uri="http://schemas.microsoft.com/office/infopath/2007/PartnerControls"/>
    <ds:schemaRef ds:uri="http://schemas.microsoft.com/office/2006/metadata/properties"/>
    <ds:schemaRef ds:uri="03550bf8-6daa-45f0-b98a-6fb66f6254f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25FAF2-0F41-4BB9-A9D9-AE2CCD07FD60}">
  <ds:schemaRefs>
    <ds:schemaRef ds:uri="03550bf8-6daa-45f0-b98a-6fb66f6254f3"/>
    <ds:schemaRef ds:uri="3a4f0818-4d36-42d6-a74e-cd4750589e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UiB_PPT</Template>
  <TotalTime>200</TotalTime>
  <Words>1684</Words>
  <Application>Microsoft Macintosh PowerPoint</Application>
  <PresentationFormat>Skjermfremvisning (16:9)</PresentationFormat>
  <Paragraphs>393</Paragraphs>
  <Slides>66</Slides>
  <Notes>40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66</vt:i4>
      </vt:variant>
    </vt:vector>
  </HeadingPairs>
  <TitlesOfParts>
    <vt:vector size="72" baseType="lpstr">
      <vt:lpstr>Arial,Sans-Serif</vt:lpstr>
      <vt:lpstr>DengXian</vt:lpstr>
      <vt:lpstr>Arial</vt:lpstr>
      <vt:lpstr>Calibri</vt:lpstr>
      <vt:lpstr>Times New Roman</vt:lpstr>
      <vt:lpstr>Office-tema</vt:lpstr>
      <vt:lpstr>Universitetet i Bergen</vt:lpstr>
      <vt:lpstr>VISJON</vt:lpstr>
      <vt:lpstr>UNIVERSITETET I BERGEN</vt:lpstr>
      <vt:lpstr>PowerPoint-presentasjon</vt:lpstr>
      <vt:lpstr>BYUNIVERSITETET</vt:lpstr>
      <vt:lpstr>NØKKELTALL</vt:lpstr>
      <vt:lpstr>ORGANISASJONSKART</vt:lpstr>
      <vt:lpstr>SYV FAKULTETER OG UNIVERSITETSMUSEET</vt:lpstr>
      <vt:lpstr>PowerPoint-presentasjon</vt:lpstr>
      <vt:lpstr>FAKULTET FOR KUNST, MUSIKK OG DESIGN</vt:lpstr>
      <vt:lpstr>PowerPoint-presentasjon</vt:lpstr>
      <vt:lpstr>DET HUMANISTISKE FAKULTET</vt:lpstr>
      <vt:lpstr>PowerPoint-presentasjon</vt:lpstr>
      <vt:lpstr>DET JURIDISKE FAKULTET</vt:lpstr>
      <vt:lpstr>PowerPoint-presentasjon</vt:lpstr>
      <vt:lpstr>DET MEDISINSKE FAKULTET</vt:lpstr>
      <vt:lpstr>PowerPoint-presentasjon</vt:lpstr>
      <vt:lpstr>FAKULTET FOR NATURVITENSKAP OG TEKNOLOGI</vt:lpstr>
      <vt:lpstr>PowerPoint-presentasjon</vt:lpstr>
      <vt:lpstr>DET PSYKOLOGISKE FAKULTET</vt:lpstr>
      <vt:lpstr>PowerPoint-presentasjon</vt:lpstr>
      <vt:lpstr>DET SAMFUNNSVITENSKAPELIGE FAKULTET</vt:lpstr>
      <vt:lpstr>PowerPoint-presentasjon</vt:lpstr>
      <vt:lpstr>UNIVERSITETSMUSEET</vt:lpstr>
      <vt:lpstr>TEMATISKE SATSINGSOMRÅDER</vt:lpstr>
      <vt:lpstr>SEKS KUNNSKAPSKLYNGER</vt:lpstr>
      <vt:lpstr>Forskning på høyt internasjonalt nivå</vt:lpstr>
      <vt:lpstr>FORSKNING PÅ HØYT INTERNASJONALT NIVÅ</vt:lpstr>
      <vt:lpstr>UiB skal flytte kunnskapsgrensene og bidra til  en bærekraftig og demokratisk framtid gjennom  sterk forskning i og på tvers av disiplinene over en  stor faglig bredde.</vt:lpstr>
      <vt:lpstr>BIDRAGS- OG OPPDRAGSINNTEKTER</vt:lpstr>
      <vt:lpstr>ANTALL STIPEND FRA DET EUROPEISKE FORSKNINGSRÅDET (ERC)</vt:lpstr>
      <vt:lpstr>ANTALL STIPEND FRA DET EUROPEISKE FORSKNINGSRÅDET (ERC)</vt:lpstr>
      <vt:lpstr>SENTER FOR FREMRAGENDE FORSKNING</vt:lpstr>
      <vt:lpstr>PUBLISERING</vt:lpstr>
      <vt:lpstr>DOKTORGRADSKANDIDATER</vt:lpstr>
      <vt:lpstr>PowerPoint-presentasjon</vt:lpstr>
      <vt:lpstr>Utdanning av  høy kvalitet</vt:lpstr>
      <vt:lpstr>UTDANNING AV HØY KVALITET</vt:lpstr>
      <vt:lpstr>UiB skal utdanne kandidater som kan forme morgendagens samfunn, arbeids- og næringsliv  med perspektiver fra ulike fagområder.  Vi skal gi studenter et faglig fundament som varer  hele livet og som bidrar til å skape kompetente og reflekterte samfunnsborgere.</vt:lpstr>
      <vt:lpstr>PowerPoint-presentasjon</vt:lpstr>
      <vt:lpstr>STUDENTER</vt:lpstr>
      <vt:lpstr>UTDANNING</vt:lpstr>
      <vt:lpstr>AVLAGTE GRADER</vt:lpstr>
      <vt:lpstr>INNOVASJON I UTDANNING</vt:lpstr>
      <vt:lpstr>Kunnskapsformidling, samfunnsdialog og innovasjon</vt:lpstr>
      <vt:lpstr>UiB skal være en åpen kunnskapskilde og en  fremragendearena for forskningsbasert kunnskapsoverføring og samfunnsdialog.</vt:lpstr>
      <vt:lpstr>FORMIDLING, DIALOG OG INNOVASJON</vt:lpstr>
      <vt:lpstr>FORMIDLING, DIALOG OG INNOVASJON</vt:lpstr>
      <vt:lpstr>UNIVERSITETSBIBLIOTEKET</vt:lpstr>
      <vt:lpstr>UNIVERSITETSMUSEET I BERGEN</vt:lpstr>
      <vt:lpstr>Universitets-samfunnet og organisasjonen</vt:lpstr>
      <vt:lpstr>UNIVERSITETSSAMFUNNET OG ORGANISASJONEN</vt:lpstr>
      <vt:lpstr>UiB skal være et attraktivt arbeids- og studiested som rekrutterer og utvikler sterk kompetanse og fremmer en samarbeidskultur om felles høye ambisjoner.</vt:lpstr>
      <vt:lpstr>UiB-ANSATTE</vt:lpstr>
      <vt:lpstr>FELLESADMINISTRASJON OG TJENESTEUTVIKLING</vt:lpstr>
      <vt:lpstr>PROGRAM FOR KOMPETANSEUTVIKLING</vt:lpstr>
      <vt:lpstr>KLIMATILTAK OG BÆREKRAFT</vt:lpstr>
      <vt:lpstr>KLIMATILTAK OG BEREKRAFT</vt:lpstr>
      <vt:lpstr>Et internasjonalt universitet</vt:lpstr>
      <vt:lpstr>INTERNASJONALISERING</vt:lpstr>
      <vt:lpstr>UTVEKSLINGSAVTALER</vt:lpstr>
      <vt:lpstr>NETTVERK</vt:lpstr>
      <vt:lpstr>PARTNERE </vt:lpstr>
      <vt:lpstr>UNIVERSITETSALLIANSEN CHARM-EU</vt:lpstr>
      <vt:lpstr>PowerPoint-presentasjon</vt:lpstr>
      <vt:lpstr>Kunnskap som  former samfunnet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Ida Bergstrøm</dc:creator>
  <cp:lastModifiedBy>Margareth Haugen</cp:lastModifiedBy>
  <cp:revision>1</cp:revision>
  <dcterms:created xsi:type="dcterms:W3CDTF">2023-08-15T07:54:27Z</dcterms:created>
  <dcterms:modified xsi:type="dcterms:W3CDTF">2025-06-18T12:32:30Z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0x0101009228AC4194D6F543863591A3EAB3294D</vt:lpwstr>
  </property>
  <property fmtid="{D5CDD505-2E9C-101B-9397-08002B2CF9AE}" pid="3" name="MediaServiceImageTags">
    <vt:lpwstr/>
  </property>
</Properties>
</file>