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73" r:id="rId2"/>
    <p:sldId id="274" r:id="rId3"/>
    <p:sldId id="292" r:id="rId4"/>
    <p:sldId id="269" r:id="rId5"/>
    <p:sldId id="288" r:id="rId6"/>
    <p:sldId id="293" r:id="rId7"/>
    <p:sldId id="290" r:id="rId8"/>
    <p:sldId id="275" r:id="rId9"/>
    <p:sldId id="285" r:id="rId10"/>
    <p:sldId id="287" r:id="rId11"/>
    <p:sldId id="286" r:id="rId12"/>
    <p:sldId id="268" r:id="rId13"/>
    <p:sldId id="291" r:id="rId14"/>
  </p:sldIdLst>
  <p:sldSz cx="9144000" cy="5143500" type="screen16x9"/>
  <p:notesSz cx="6858000" cy="9144000"/>
  <p:defaultTextStyle>
    <a:defPPr>
      <a:defRPr lang="nb-NO"/>
    </a:defPPr>
    <a:lvl1pPr marL="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9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83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75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66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57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48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40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132" algn="l" defTabSz="685783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317"/>
    <a:srgbClr val="00417D"/>
    <a:srgbClr val="012050"/>
    <a:srgbClr val="FEF9F1"/>
    <a:srgbClr val="FFF7C8"/>
    <a:srgbClr val="FFF0A4"/>
    <a:srgbClr val="EAFAFE"/>
    <a:srgbClr val="FFFA04"/>
    <a:srgbClr val="EC3D3C"/>
    <a:srgbClr val="300A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69"/>
    <p:restoredTop sz="96301"/>
  </p:normalViewPr>
  <p:slideViewPr>
    <p:cSldViewPr snapToGrid="0">
      <p:cViewPr varScale="1">
        <p:scale>
          <a:sx n="163" d="100"/>
          <a:sy n="163" d="100"/>
        </p:scale>
        <p:origin x="1064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34" d="100"/>
          <a:sy n="134" d="100"/>
        </p:scale>
        <p:origin x="511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6F674-55DE-1B4A-B45F-3A876AA2EF8D}" type="datetimeFigureOut">
              <a:rPr lang="en-GB" smtClean="0"/>
              <a:t>10/08/2026</a:t>
            </a:fld>
            <a:endParaRPr lang="en-GB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en-GB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5A3EC-346D-B247-ADD7-73C5A96DC6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093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194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36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504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469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953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48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5A3EC-346D-B247-ADD7-73C5A96DC60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45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ørste si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2CD590E-40B7-E50C-99B2-FFA7564C5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2726224"/>
          </a:xfrm>
          <a:prstGeom prst="rect">
            <a:avLst/>
          </a:prstGeom>
          <a:solidFill>
            <a:srgbClr val="EAFAFE">
              <a:alpha val="8048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75D10985-ECE7-E9FB-BDD6-88846B29F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2" y="2922225"/>
            <a:ext cx="8607425" cy="197903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2436"/>
            <a:ext cx="6858000" cy="1609999"/>
          </a:xfrm>
        </p:spPr>
        <p:txBody>
          <a:bodyPr anchor="b">
            <a:normAutofit/>
          </a:bodyPr>
          <a:lstStyle>
            <a:lvl1pPr algn="ctr"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1291" y="3247432"/>
            <a:ext cx="6041419" cy="492274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EAFAFE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8" name="Bilde 7" descr="UiBs emblem">
            <a:extLst>
              <a:ext uri="{FF2B5EF4-FFF2-40B4-BE49-F238E27FC236}">
                <a16:creationId xmlns:a16="http://schemas.microsoft.com/office/drawing/2014/main" id="{AF15E1B0-E352-697B-FCAD-0FB41112761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68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ørste side med bil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 descr="Illustrasjonsbilde">
            <a:extLst>
              <a:ext uri="{FF2B5EF4-FFF2-40B4-BE49-F238E27FC236}">
                <a16:creationId xmlns:a16="http://schemas.microsoft.com/office/drawing/2014/main" id="{65571C10-BF0C-35F0-E75D-C5846C801F2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65113" y="265113"/>
            <a:ext cx="8607425" cy="2692400"/>
          </a:xfrm>
        </p:spPr>
        <p:txBody>
          <a:bodyPr/>
          <a:lstStyle/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B9084E49-BD29-63F2-C68D-C3EBD14C79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908853"/>
            <a:ext cx="8607425" cy="1992404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033268"/>
            <a:ext cx="6858000" cy="678665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872799"/>
            <a:ext cx="6062400" cy="592459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EAFAFE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2AC5642A-0085-A097-994E-87BDF8BAE6F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40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Første si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92CD590E-40B7-E50C-99B2-FFA7564C5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2726224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75D10985-ECE7-E9FB-BDD6-88846B29F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908853"/>
            <a:ext cx="8607425" cy="1992404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2436"/>
            <a:ext cx="6858000" cy="1609999"/>
          </a:xfrm>
        </p:spPr>
        <p:txBody>
          <a:bodyPr anchor="b">
            <a:normAutofit/>
          </a:bodyPr>
          <a:lstStyle>
            <a:lvl1pPr algn="ctr"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245332"/>
            <a:ext cx="6062400" cy="492274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FEF9F1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5C02255D-B9F1-C349-C629-E65370C494D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8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ørste side med bil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 descr="Illustrasjonsbilde">
            <a:extLst>
              <a:ext uri="{FF2B5EF4-FFF2-40B4-BE49-F238E27FC236}">
                <a16:creationId xmlns:a16="http://schemas.microsoft.com/office/drawing/2014/main" id="{65571C10-BF0C-35F0-E75D-C5846C801F2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65113" y="265113"/>
            <a:ext cx="8607425" cy="2692400"/>
          </a:xfrm>
        </p:spPr>
        <p:txBody>
          <a:bodyPr/>
          <a:lstStyle/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E71BB231-CD21-AE71-445C-771EC0D4F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2" y="2922225"/>
            <a:ext cx="8607425" cy="197903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8D36F3F9-4B5D-F8E5-CA36-885A25B5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033268"/>
            <a:ext cx="6858000" cy="678665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rgbClr val="FEF9F1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FA5EA88-DF02-23A5-7474-C195605DA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0800" y="3875494"/>
            <a:ext cx="6062400" cy="592459"/>
          </a:xfrm>
        </p:spPr>
        <p:txBody>
          <a:bodyPr>
            <a:normAutofit/>
          </a:bodyPr>
          <a:lstStyle>
            <a:lvl1pPr marL="0" indent="0" algn="ctr">
              <a:buNone/>
              <a:defRPr sz="2000" b="0" i="0">
                <a:solidFill>
                  <a:srgbClr val="FEF9F1"/>
                </a:solidFill>
                <a:latin typeface="+mn-lt"/>
                <a:cs typeface="Times New Roman" panose="02020603050405020304" pitchFamily="18" charset="0"/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nb-NO" dirty="0"/>
              <a:t>Klikk for å redigere undertittelstil i malen</a:t>
            </a:r>
            <a:endParaRPr lang="en-GB" dirty="0"/>
          </a:p>
        </p:txBody>
      </p:sp>
      <p:pic>
        <p:nvPicPr>
          <p:cNvPr id="5" name="Bilde 4" descr="UiBs emblem">
            <a:extLst>
              <a:ext uri="{FF2B5EF4-FFF2-40B4-BE49-F238E27FC236}">
                <a16:creationId xmlns:a16="http://schemas.microsoft.com/office/drawing/2014/main" id="{6ECD29C3-3856-D29D-BE41-39EEFD6EC4A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7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A575803-E698-C827-D7ED-4AD6314F6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999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93852E3-1163-D854-3E0F-54367F58A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EAFAF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nb-NO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DCDB01FB-5C5E-17AB-4C5C-789288EA9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00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93852E3-1163-D854-3E0F-54367F58A9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nb-NO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000" y="1440873"/>
            <a:ext cx="7020000" cy="290810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FDF68805-8411-9005-0BD4-3E12F90D8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4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D6D7EF2E-32BA-D677-4CD1-DFAD4137EF7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16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62234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28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FEF9F1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 descr="UiBs emblem">
            <a:extLst>
              <a:ext uri="{FF2B5EF4-FFF2-40B4-BE49-F238E27FC236}">
                <a16:creationId xmlns:a16="http://schemas.microsoft.com/office/drawing/2014/main" id="{E2FE8372-F743-F2FA-C847-590C4452C74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1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4000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48787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EAFAFE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1573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loverskrift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1282305"/>
            <a:ext cx="720000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F4B90A0A-8097-8ADB-926A-B9F83CCDC4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262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loverskrift med bilde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FBAE549C-CAB7-666B-D19C-266C4F7A5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4" y="255615"/>
            <a:ext cx="6158432" cy="4644000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1" y="1282305"/>
            <a:ext cx="5035340" cy="2301814"/>
          </a:xfrm>
        </p:spPr>
        <p:txBody>
          <a:bodyPr anchor="t">
            <a:normAutofit/>
          </a:bodyPr>
          <a:lstStyle>
            <a:lvl1pPr>
              <a:defRPr sz="38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4" name="Plassholder for bilde 8" descr="Illustrasjonsbilde">
            <a:extLst>
              <a:ext uri="{FF2B5EF4-FFF2-40B4-BE49-F238E27FC236}">
                <a16:creationId xmlns:a16="http://schemas.microsoft.com/office/drawing/2014/main" id="{9CC8A9C3-707B-F1C6-A643-6B4E99C720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89511" y="255615"/>
            <a:ext cx="2483027" cy="4644000"/>
          </a:xfrm>
        </p:spPr>
        <p:txBody>
          <a:bodyPr/>
          <a:lstStyle/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075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Uthevet 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6335B0F8-AF8B-DF4E-1B5E-22F986511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273" y="1360311"/>
            <a:ext cx="7203454" cy="803517"/>
          </a:xfrm>
        </p:spPr>
        <p:txBody>
          <a:bodyPr anchor="b">
            <a:noAutofit/>
          </a:bodyPr>
          <a:lstStyle>
            <a:lvl1pPr algn="ctr">
              <a:defRPr sz="3000" b="0" i="0">
                <a:solidFill>
                  <a:srgbClr val="EAFAFE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1982E1B7-42E9-3796-376D-F6BDCA2B7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0273" y="2308285"/>
            <a:ext cx="7203454" cy="1562676"/>
          </a:xfrm>
        </p:spPr>
        <p:txBody>
          <a:bodyPr>
            <a:normAutofit/>
          </a:bodyPr>
          <a:lstStyle>
            <a:lvl1pPr marL="0" indent="0" algn="ctr">
              <a:lnSpc>
                <a:spcPts val="2120"/>
              </a:lnSpc>
              <a:buNone/>
              <a:defRPr sz="2000">
                <a:solidFill>
                  <a:srgbClr val="EAFAFE"/>
                </a:solidFill>
              </a:defRPr>
            </a:lvl1pPr>
            <a:lvl2pPr>
              <a:defRPr sz="1600">
                <a:solidFill>
                  <a:srgbClr val="FEF9F1"/>
                </a:solidFill>
              </a:defRPr>
            </a:lvl2pPr>
            <a:lvl3pPr>
              <a:defRPr sz="1600">
                <a:solidFill>
                  <a:srgbClr val="FEF9F1"/>
                </a:solidFill>
              </a:defRPr>
            </a:lvl3pPr>
            <a:lvl4pPr>
              <a:defRPr sz="1600">
                <a:solidFill>
                  <a:srgbClr val="FEF9F1"/>
                </a:solidFill>
              </a:defRPr>
            </a:lvl4pPr>
            <a:lvl5pPr>
              <a:defRPr sz="1600">
                <a:solidFill>
                  <a:srgbClr val="FEF9F1"/>
                </a:solidFill>
              </a:defRPr>
            </a:lvl5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cxnSp>
        <p:nvCxnSpPr>
          <p:cNvPr id="6" name="Rett linje 5">
            <a:extLst>
              <a:ext uri="{FF2B5EF4-FFF2-40B4-BE49-F238E27FC236}">
                <a16:creationId xmlns:a16="http://schemas.microsoft.com/office/drawing/2014/main" id="{6FF1F59D-5A3A-D1B4-68BA-7B102441E7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70867" y="2217172"/>
            <a:ext cx="1202267" cy="0"/>
          </a:xfrm>
          <a:prstGeom prst="line">
            <a:avLst/>
          </a:prstGeom>
          <a:ln w="19050">
            <a:solidFill>
              <a:srgbClr val="EC3D3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99631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blå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E3A3DC28-8E5F-EEA6-C441-727AA8E4F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EAFA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Plassholder for bilde 10" descr="Grafikk">
            <a:extLst>
              <a:ext uri="{FF2B5EF4-FFF2-40B4-BE49-F238E27FC236}">
                <a16:creationId xmlns:a16="http://schemas.microsoft.com/office/drawing/2014/main" id="{80647727-BDEA-7A9F-E705-0A5A4CC1B2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nb-NO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3658640F-956E-7F7F-E741-A2CE70E00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633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4501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rød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E3A3DC28-8E5F-EEA6-C441-727AA8E4FC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EF9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061448EA-32E8-4D99-975C-17EB1E308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633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7" name="Plassholder for bilde 10" descr="Grafikk">
            <a:extLst>
              <a:ext uri="{FF2B5EF4-FFF2-40B4-BE49-F238E27FC236}">
                <a16:creationId xmlns:a16="http://schemas.microsoft.com/office/drawing/2014/main" id="{6900E3F9-7849-02EC-6F65-CA8F5ECDA0E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nb-NO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</p:spTree>
    <p:extLst>
      <p:ext uri="{BB962C8B-B14F-4D97-AF65-F5344CB8AC3E}">
        <p14:creationId xmlns:p14="http://schemas.microsoft.com/office/powerpoint/2010/main" val="3600234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k (gul bakgrunn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0F4AFA2B-1CDB-4DA6-A565-7736DE60C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FFF7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Plassholder for bilde 10" descr="Grafikk">
            <a:extLst>
              <a:ext uri="{FF2B5EF4-FFF2-40B4-BE49-F238E27FC236}">
                <a16:creationId xmlns:a16="http://schemas.microsoft.com/office/drawing/2014/main" id="{B7917A54-CB00-3C53-7758-6E4DF1FE0A0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878013" y="1328740"/>
            <a:ext cx="5387975" cy="27432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nb-NO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F991A22-F613-FC90-63C7-21F2ADAA0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DC1EC750-E775-2095-DEA7-212324D62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FD01C46-5F5D-A3BD-A894-AC4A73FF5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102A"/>
                </a:solidFill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C548EF65-E736-55DD-E92B-7E6509FF8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989" y="547228"/>
            <a:ext cx="7698022" cy="525222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12050"/>
                </a:solidFill>
              </a:defRPr>
            </a:lvl1pPr>
          </a:lstStyle>
          <a:p>
            <a:r>
              <a:rPr lang="nb-NO" dirty="0"/>
              <a:t>Klikk for å redigere tittelstil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17557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o innholdsdel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CE3D04D-3642-3C7F-030A-D839002F6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342000"/>
            <a:ext cx="7698022" cy="994172"/>
          </a:xfrm>
        </p:spPr>
        <p:txBody>
          <a:bodyPr/>
          <a:lstStyle/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1B8D59F-DBC2-B251-2712-3282BCF65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1" y="1440000"/>
            <a:ext cx="3475482" cy="562438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7E4E996C-D34F-39B1-FE12-DBE614B79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0001" y="2100926"/>
            <a:ext cx="3475482" cy="211092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564AC82B-35CD-0C4D-4656-CBD4A3F9FD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86416" y="1440000"/>
            <a:ext cx="3473389" cy="562438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nb-NO" dirty="0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58BA969A-C54A-844B-13C1-7F0FA0B906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86415" y="2100926"/>
            <a:ext cx="3473389" cy="211092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C9E6BABF-9EF4-916D-95EC-83F9ACA6E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B005CF67-7517-2435-A253-4ADAD9F50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9DDFD-E5C1-E442-BE53-1552785384F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E4EFB795-05AE-DD5D-323D-BECC66F8A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23DFAA3D-B892-295A-B973-9F3E15EEF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8001000" y="4031064"/>
            <a:ext cx="66675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798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m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7" descr="Illustrasjonsbilde">
            <a:extLst>
              <a:ext uri="{FF2B5EF4-FFF2-40B4-BE49-F238E27FC236}">
                <a16:creationId xmlns:a16="http://schemas.microsoft.com/office/drawing/2014/main" id="{71C56134-D1EC-D572-CFCC-717A434999D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65113" y="259557"/>
            <a:ext cx="8613775" cy="46417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nb-NO" dirty="0"/>
              <a:t>Klikk på ikonet for å </a:t>
            </a:r>
            <a:r>
              <a:rPr lang="nb-NO" dirty="0" err="1"/>
              <a:t>leggje</a:t>
            </a:r>
            <a:r>
              <a:rPr lang="nb-NO" dirty="0"/>
              <a:t> til </a:t>
            </a:r>
            <a:r>
              <a:rPr lang="nb-NO" dirty="0" err="1"/>
              <a:t>eit</a:t>
            </a:r>
            <a:r>
              <a:rPr lang="nb-NO" dirty="0"/>
              <a:t> </a:t>
            </a:r>
            <a:r>
              <a:rPr lang="nb-NO" dirty="0" err="1"/>
              <a:t>bilete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08568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ste side (blå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4DC48CDB-024B-B25D-C592-585207B93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0041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Bilde 8" descr="UiBs emblem">
            <a:extLst>
              <a:ext uri="{FF2B5EF4-FFF2-40B4-BE49-F238E27FC236}">
                <a16:creationId xmlns:a16="http://schemas.microsoft.com/office/drawing/2014/main" id="{59251745-7591-2E39-51A0-0BB82921E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69935" y="1490282"/>
            <a:ext cx="1804131" cy="1804131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1834" y="3640239"/>
            <a:ext cx="7540333" cy="435590"/>
          </a:xfrm>
        </p:spPr>
        <p:txBody>
          <a:bodyPr anchor="b">
            <a:noAutofit/>
          </a:bodyPr>
          <a:lstStyle>
            <a:lvl1pPr algn="ctr">
              <a:defRPr sz="2800">
                <a:solidFill>
                  <a:srgbClr val="EAFAFE"/>
                </a:solidFill>
              </a:defRPr>
            </a:lvl1pPr>
          </a:lstStyle>
          <a:p>
            <a:r>
              <a:rPr lang="nb-NO" dirty="0" err="1"/>
              <a:t>uib.no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2782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iste side (rød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4DC48CDB-024B-B25D-C592-585207B93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5113" y="255615"/>
            <a:ext cx="8607425" cy="4645642"/>
          </a:xfrm>
          <a:prstGeom prst="rect">
            <a:avLst/>
          </a:prstGeom>
          <a:solidFill>
            <a:srgbClr val="AA1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Bilde 8" descr="UiBs emblem">
            <a:extLst>
              <a:ext uri="{FF2B5EF4-FFF2-40B4-BE49-F238E27FC236}">
                <a16:creationId xmlns:a16="http://schemas.microsoft.com/office/drawing/2014/main" id="{59251745-7591-2E39-51A0-0BB82921E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69935" y="1490282"/>
            <a:ext cx="1804131" cy="1804131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C4A8339E-D3D4-8AF7-F01D-30596EFD04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1834" y="3640239"/>
            <a:ext cx="7540333" cy="435590"/>
          </a:xfrm>
        </p:spPr>
        <p:txBody>
          <a:bodyPr anchor="b">
            <a:noAutofit/>
          </a:bodyPr>
          <a:lstStyle>
            <a:lvl1pPr algn="ctr">
              <a:defRPr sz="2800">
                <a:solidFill>
                  <a:srgbClr val="FEF9F1"/>
                </a:solidFill>
              </a:defRPr>
            </a:lvl1pPr>
          </a:lstStyle>
          <a:p>
            <a:r>
              <a:rPr lang="nb-NO" dirty="0" err="1"/>
              <a:t>uib.no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033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EBA2A38D-3A00-2F75-4E31-3B6AED1FE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340347"/>
            <a:ext cx="7698022" cy="9941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nb-NO" dirty="0"/>
              <a:t>Klikk for å redigere tittelstil</a:t>
            </a:r>
            <a:endParaRPr lang="en-GB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C971B24-B741-AC9F-27E6-F1F4BB91A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0000" y="1440873"/>
            <a:ext cx="7698022" cy="2908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GB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4DD54FA-4D78-5EB8-8868-C6030A0260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20000" y="4464359"/>
            <a:ext cx="1080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37C96BE-AFCB-521B-AA51-6F1A29844D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901347" y="4464359"/>
            <a:ext cx="80221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BB89DDFD-E5C1-E442-BE53-1552785384F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9D7B758A-70AA-9663-306F-78EE5C6660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464359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0" i="0">
                <a:solidFill>
                  <a:srgbClr val="01205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GB" dirty="0" err="1"/>
              <a:t>Universitetet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Bergen</a:t>
            </a:r>
          </a:p>
        </p:txBody>
      </p:sp>
    </p:spTree>
    <p:extLst>
      <p:ext uri="{BB962C8B-B14F-4D97-AF65-F5344CB8AC3E}">
        <p14:creationId xmlns:p14="http://schemas.microsoft.com/office/powerpoint/2010/main" val="3378391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7" r:id="rId3"/>
    <p:sldLayoutId id="2147483668" r:id="rId4"/>
    <p:sldLayoutId id="2147483650" r:id="rId5"/>
    <p:sldLayoutId id="2147483672" r:id="rId6"/>
    <p:sldLayoutId id="2147483679" r:id="rId7"/>
    <p:sldLayoutId id="2147483651" r:id="rId8"/>
    <p:sldLayoutId id="2147483673" r:id="rId9"/>
    <p:sldLayoutId id="2147483665" r:id="rId10"/>
    <p:sldLayoutId id="2147483674" r:id="rId11"/>
    <p:sldLayoutId id="2147483666" r:id="rId12"/>
    <p:sldLayoutId id="2147483682" r:id="rId13"/>
    <p:sldLayoutId id="2147483675" r:id="rId14"/>
    <p:sldLayoutId id="2147483676" r:id="rId15"/>
    <p:sldLayoutId id="2147483683" r:id="rId16"/>
    <p:sldLayoutId id="2147483677" r:id="rId17"/>
    <p:sldLayoutId id="2147483653" r:id="rId18"/>
    <p:sldLayoutId id="2147483663" r:id="rId19"/>
    <p:sldLayoutId id="2147483664" r:id="rId20"/>
    <p:sldLayoutId id="2147483669" r:id="rId21"/>
  </p:sldLayoutIdLst>
  <p:hf sldNum="0" hdr="0" ftr="0" dt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200" b="0" i="0" kern="1200">
          <a:solidFill>
            <a:srgbClr val="012050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rgbClr val="012050"/>
          </a:solidFill>
          <a:latin typeface="+mn-lt"/>
          <a:ea typeface="+mn-ea"/>
          <a:cs typeface="Arial" panose="020B0604020202020204" pitchFamily="34" charset="0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tel 51">
            <a:extLst>
              <a:ext uri="{FF2B5EF4-FFF2-40B4-BE49-F238E27FC236}">
                <a16:creationId xmlns:a16="http://schemas.microsoft.com/office/drawing/2014/main" id="{1F8B6590-6EE7-EA15-C5E8-950D9DEFBC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n-NO" dirty="0"/>
              <a:t>Tittel på blå presentasjon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549EC0C3-1E93-F4AF-6DB0-CE9F1E75CE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618245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85F70F0B-3C57-3BCE-2302-B1902C4EA2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n-NO" dirty="0"/>
              <a:t>Tittel på blå presentasjon med bilete</a:t>
            </a:r>
          </a:p>
        </p:txBody>
      </p:sp>
      <p:sp>
        <p:nvSpPr>
          <p:cNvPr id="4" name="Undertittel 3" descr="Undertittel">
            <a:extLst>
              <a:ext uri="{FF2B5EF4-FFF2-40B4-BE49-F238E27FC236}">
                <a16:creationId xmlns:a16="http://schemas.microsoft.com/office/drawing/2014/main" id="{1522073A-B42B-45CF-0A6D-CF71857264C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  <p:sp>
        <p:nvSpPr>
          <p:cNvPr id="5" name="Plassholder for bilde 4" descr="Illustrasjonsbilde på første slide">
            <a:extLst>
              <a:ext uri="{FF2B5EF4-FFF2-40B4-BE49-F238E27FC236}">
                <a16:creationId xmlns:a16="http://schemas.microsoft.com/office/drawing/2014/main" id="{77793BDD-5D8B-BECB-157C-9C3CC9E9441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223349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9BBBCA3-8B86-01CA-8682-D301AECEB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Legg til tittel på blå side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DDE7007-0A92-5DB5-1748-52953DC35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776523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FB4490C-D1EA-E6A3-FBD0-B849AE2A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Klikk for å leggje til ein tittel på blå bakgrunn</a:t>
            </a:r>
          </a:p>
        </p:txBody>
      </p:sp>
    </p:spTree>
    <p:extLst>
      <p:ext uri="{BB962C8B-B14F-4D97-AF65-F5344CB8AC3E}">
        <p14:creationId xmlns:p14="http://schemas.microsoft.com/office/powerpoint/2010/main" val="3686399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F4BFDF-E264-532C-FEA3-1401DC1331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n-NO" dirty="0"/>
              <a:t>Tittel på raud presentasjon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6216923D-9587-3C04-87A7-D7C8184367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715489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DE52C537-B589-8D93-8E96-F58633B27D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n-NO" dirty="0"/>
              <a:t>Tittel på raud presentasjon med bilete</a:t>
            </a:r>
          </a:p>
        </p:txBody>
      </p:sp>
      <p:sp>
        <p:nvSpPr>
          <p:cNvPr id="5" name="Undertittel 4" descr="Undertittel">
            <a:extLst>
              <a:ext uri="{FF2B5EF4-FFF2-40B4-BE49-F238E27FC236}">
                <a16:creationId xmlns:a16="http://schemas.microsoft.com/office/drawing/2014/main" id="{060C77A0-1AD2-6249-5C1B-D99F22E75F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n-NO" dirty="0"/>
          </a:p>
        </p:txBody>
      </p:sp>
      <p:sp>
        <p:nvSpPr>
          <p:cNvPr id="6" name="Plassholder for bilde 5" descr="Illustrasjonsbilde på første slide">
            <a:extLst>
              <a:ext uri="{FF2B5EF4-FFF2-40B4-BE49-F238E27FC236}">
                <a16:creationId xmlns:a16="http://schemas.microsoft.com/office/drawing/2014/main" id="{E70BCCFF-82BD-CA57-FE77-1068CD16F8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131893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2C99CAE-F68D-A0B1-F78D-5F38C7CB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Legg til tittel på raud side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6DADD805-768D-C3A6-31A8-FBE1EDD20F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750593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>
            <a:extLst>
              <a:ext uri="{FF2B5EF4-FFF2-40B4-BE49-F238E27FC236}">
                <a16:creationId xmlns:a16="http://schemas.microsoft.com/office/drawing/2014/main" id="{8FB4490C-D1EA-E6A3-FBD0-B849AE2A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Klikk for å leggje til ein tittel på raud bakgrunn</a:t>
            </a:r>
          </a:p>
        </p:txBody>
      </p:sp>
    </p:spTree>
    <p:extLst>
      <p:ext uri="{BB962C8B-B14F-4D97-AF65-F5344CB8AC3E}">
        <p14:creationId xmlns:p14="http://schemas.microsoft.com/office/powerpoint/2010/main" val="312421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0F89F275-0EF2-D1D7-E959-D71133753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Klikk for å leggje til ein tittel på</a:t>
            </a:r>
            <a:r>
              <a:rPr lang="nn-NO" baseline="0" dirty="0"/>
              <a:t> gul bakgrunn</a:t>
            </a:r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1878644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D3D8C935-2AE6-F02F-824A-C139FE870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/>
              <a:t>Legg til tittel</a:t>
            </a:r>
          </a:p>
        </p:txBody>
      </p:sp>
      <p:sp>
        <p:nvSpPr>
          <p:cNvPr id="5" name="Plassholder for innhold 4">
            <a:extLst>
              <a:ext uri="{FF2B5EF4-FFF2-40B4-BE49-F238E27FC236}">
                <a16:creationId xmlns:a16="http://schemas.microsoft.com/office/drawing/2014/main" id="{0AAE1914-8B96-36A2-E077-6D4BF9C8E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1785397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>
            <a:extLst>
              <a:ext uri="{FF2B5EF4-FFF2-40B4-BE49-F238E27FC236}">
                <a16:creationId xmlns:a16="http://schemas.microsoft.com/office/drawing/2014/main" id="{F77CB939-B3F9-F9CC-6C44-BAC5462CC41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-870936"/>
            <a:ext cx="2244436" cy="419674"/>
          </a:xfrm>
        </p:spPr>
        <p:txBody>
          <a:bodyPr>
            <a:normAutofit/>
          </a:bodyPr>
          <a:lstStyle/>
          <a:p>
            <a:r>
              <a:rPr lang="nn-NO" sz="2000" dirty="0"/>
              <a:t>Illustrasjonsbilde</a:t>
            </a:r>
          </a:p>
        </p:txBody>
      </p:sp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AF4412B1-0A92-FCE7-020B-3F850053DCD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2533516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987E373C-3A2E-E8A5-51CA-25FF191CA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 err="1"/>
              <a:t>uib.no</a:t>
            </a:r>
            <a:r>
              <a:rPr lang="nn-N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967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E05463-CE0F-193E-9E7E-1B0B05E07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n-NO" dirty="0" err="1"/>
              <a:t>uib.no</a:t>
            </a:r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1444706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_16-9_nynorsk_aug2026" id="{753F24C2-B7D3-4D47-8340-7E95CC40403B}" vid="{DAB07A97-E1E6-E347-9015-6A0C63EC29DF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403</TotalTime>
  <Words>79</Words>
  <Application>Microsoft Macintosh PowerPoint</Application>
  <PresentationFormat>Skjermfremvisning (16:9)</PresentationFormat>
  <Paragraphs>20</Paragraphs>
  <Slides>13</Slides>
  <Notes>7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Office-tema</vt:lpstr>
      <vt:lpstr>Tittel på blå presentasjon</vt:lpstr>
      <vt:lpstr>Tittel på blå presentasjon med bilete</vt:lpstr>
      <vt:lpstr>Legg til tittel på blå side</vt:lpstr>
      <vt:lpstr>Klikk for å leggje til ein tittel på blå bakgrunn</vt:lpstr>
      <vt:lpstr>Tittel på raud presentasjon</vt:lpstr>
      <vt:lpstr>Tittel på raud presentasjon med bilete</vt:lpstr>
      <vt:lpstr>Legg til tittel på raud side</vt:lpstr>
      <vt:lpstr>Klikk for å leggje til ein tittel på raud bakgrunn</vt:lpstr>
      <vt:lpstr>Klikk for å leggje til ein tittel på gul bakgrunn</vt:lpstr>
      <vt:lpstr>Legg til tittel</vt:lpstr>
      <vt:lpstr>Illustrasjonsbilde</vt:lpstr>
      <vt:lpstr>uib.no </vt:lpstr>
      <vt:lpstr>uib.no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 Bakke</dc:creator>
  <cp:lastModifiedBy>Christian Bakke</cp:lastModifiedBy>
  <cp:revision>27</cp:revision>
  <dcterms:created xsi:type="dcterms:W3CDTF">2025-09-16T11:56:34Z</dcterms:created>
  <dcterms:modified xsi:type="dcterms:W3CDTF">2026-08-10T05:09:31Z</dcterms:modified>
</cp:coreProperties>
</file>