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sldIdLst>
    <p:sldId id="273" r:id="rId2"/>
    <p:sldId id="274" r:id="rId3"/>
    <p:sldId id="292" r:id="rId4"/>
    <p:sldId id="269" r:id="rId5"/>
    <p:sldId id="288" r:id="rId6"/>
    <p:sldId id="293" r:id="rId7"/>
    <p:sldId id="290" r:id="rId8"/>
    <p:sldId id="275" r:id="rId9"/>
    <p:sldId id="285" r:id="rId10"/>
    <p:sldId id="287" r:id="rId11"/>
    <p:sldId id="286" r:id="rId12"/>
    <p:sldId id="268" r:id="rId13"/>
    <p:sldId id="291" r:id="rId14"/>
  </p:sldIdLst>
  <p:sldSz cx="9144000" cy="5143500" type="screen16x9"/>
  <p:notesSz cx="6858000" cy="9144000"/>
  <p:defaultTextStyle>
    <a:defPPr>
      <a:defRPr lang="nb-NO"/>
    </a:defPPr>
    <a:lvl1pPr marL="0" algn="l" defTabSz="685783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892" algn="l" defTabSz="685783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783" algn="l" defTabSz="685783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675" algn="l" defTabSz="685783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566" algn="l" defTabSz="685783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457" algn="l" defTabSz="685783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348" algn="l" defTabSz="685783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240" algn="l" defTabSz="685783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132" algn="l" defTabSz="685783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A1317"/>
    <a:srgbClr val="00417D"/>
    <a:srgbClr val="012050"/>
    <a:srgbClr val="FEF9F1"/>
    <a:srgbClr val="FFF7C8"/>
    <a:srgbClr val="FFF0A4"/>
    <a:srgbClr val="EAFAFE"/>
    <a:srgbClr val="FFFA04"/>
    <a:srgbClr val="EC3D3C"/>
    <a:srgbClr val="300A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592"/>
    <p:restoredTop sz="96259"/>
  </p:normalViewPr>
  <p:slideViewPr>
    <p:cSldViewPr snapToGrid="0">
      <p:cViewPr varScale="1">
        <p:scale>
          <a:sx n="143" d="100"/>
          <a:sy n="143" d="100"/>
        </p:scale>
        <p:origin x="208" y="346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>
      <p:cViewPr varScale="1">
        <p:scale>
          <a:sx n="134" d="100"/>
          <a:sy n="134" d="100"/>
        </p:scale>
        <p:origin x="5112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76F674-55DE-1B4A-B45F-3A876AA2EF8D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en-GB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E5A3EC-346D-B247-ADD7-73C5A96DC6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10934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E5A3EC-346D-B247-ADD7-73C5A96DC60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71943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E5A3EC-346D-B247-ADD7-73C5A96DC60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1368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E5A3EC-346D-B247-ADD7-73C5A96DC60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55044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E5A3EC-346D-B247-ADD7-73C5A96DC60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9469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E5A3EC-346D-B247-ADD7-73C5A96DC60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09531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E5A3EC-346D-B247-ADD7-73C5A96DC603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489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E5A3EC-346D-B247-ADD7-73C5A96DC603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0451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Første side (blå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ktangel 8">
            <a:extLst>
              <a:ext uri="{FF2B5EF4-FFF2-40B4-BE49-F238E27FC236}">
                <a16:creationId xmlns:a16="http://schemas.microsoft.com/office/drawing/2014/main" id="{92CD590E-40B7-E50C-99B2-FFA7564C52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65113" y="255615"/>
            <a:ext cx="8607425" cy="2726224"/>
          </a:xfrm>
          <a:prstGeom prst="rect">
            <a:avLst/>
          </a:prstGeom>
          <a:solidFill>
            <a:srgbClr val="EAFAFE">
              <a:alpha val="8048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ktangel 6">
            <a:extLst>
              <a:ext uri="{FF2B5EF4-FFF2-40B4-BE49-F238E27FC236}">
                <a16:creationId xmlns:a16="http://schemas.microsoft.com/office/drawing/2014/main" id="{75D10985-ECE7-E9FB-BDD6-88846B29F4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65112" y="2922225"/>
            <a:ext cx="8607425" cy="1979032"/>
          </a:xfrm>
          <a:prstGeom prst="rect">
            <a:avLst/>
          </a:prstGeom>
          <a:solidFill>
            <a:srgbClr val="0041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8D36F3F9-4B5D-F8E5-CA36-885A25B5A9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12436"/>
            <a:ext cx="6858000" cy="1609999"/>
          </a:xfrm>
        </p:spPr>
        <p:txBody>
          <a:bodyPr anchor="b">
            <a:normAutofit/>
          </a:bodyPr>
          <a:lstStyle>
            <a:lvl1pPr algn="ctr">
              <a:defRPr sz="3800">
                <a:solidFill>
                  <a:srgbClr val="012050"/>
                </a:solidFill>
              </a:defRPr>
            </a:lvl1pPr>
          </a:lstStyle>
          <a:p>
            <a:r>
              <a:rPr lang="nb-NO" dirty="0"/>
              <a:t>Klikk for å redigere tittelstil</a:t>
            </a:r>
            <a:endParaRPr lang="en-GB" dirty="0"/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0FA5EA88-DF02-23A5-7474-C195605DA4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51291" y="3247432"/>
            <a:ext cx="6041419" cy="492274"/>
          </a:xfrm>
        </p:spPr>
        <p:txBody>
          <a:bodyPr>
            <a:normAutofit/>
          </a:bodyPr>
          <a:lstStyle>
            <a:lvl1pPr marL="0" indent="0" algn="ctr">
              <a:buNone/>
              <a:defRPr sz="2000" b="0" i="0">
                <a:solidFill>
                  <a:srgbClr val="EAFAFE"/>
                </a:solidFill>
                <a:latin typeface="+mn-lt"/>
                <a:cs typeface="Times New Roman" panose="02020603050405020304" pitchFamily="18" charset="0"/>
              </a:defRPr>
            </a:lvl1pPr>
            <a:lvl2pPr marL="342892" indent="0" algn="ctr">
              <a:buNone/>
              <a:defRPr sz="1500"/>
            </a:lvl2pPr>
            <a:lvl3pPr marL="685783" indent="0" algn="ctr">
              <a:buNone/>
              <a:defRPr sz="1350"/>
            </a:lvl3pPr>
            <a:lvl4pPr marL="1028675" indent="0" algn="ctr">
              <a:buNone/>
              <a:defRPr sz="1200"/>
            </a:lvl4pPr>
            <a:lvl5pPr marL="1371566" indent="0" algn="ctr">
              <a:buNone/>
              <a:defRPr sz="1200"/>
            </a:lvl5pPr>
            <a:lvl6pPr marL="1714457" indent="0" algn="ctr">
              <a:buNone/>
              <a:defRPr sz="1200"/>
            </a:lvl6pPr>
            <a:lvl7pPr marL="2057348" indent="0" algn="ctr">
              <a:buNone/>
              <a:defRPr sz="1200"/>
            </a:lvl7pPr>
            <a:lvl8pPr marL="2400240" indent="0" algn="ctr">
              <a:buNone/>
              <a:defRPr sz="1200"/>
            </a:lvl8pPr>
            <a:lvl9pPr marL="2743132" indent="0" algn="ctr">
              <a:buNone/>
              <a:defRPr sz="1200"/>
            </a:lvl9pPr>
          </a:lstStyle>
          <a:p>
            <a:r>
              <a:rPr lang="nb-NO" dirty="0"/>
              <a:t>Klikk for å redigere undertittelstil i malen</a:t>
            </a:r>
            <a:endParaRPr lang="en-GB" dirty="0"/>
          </a:p>
        </p:txBody>
      </p:sp>
      <p:pic>
        <p:nvPicPr>
          <p:cNvPr id="8" name="Bilde 7" descr="UiBs emblem">
            <a:extLst>
              <a:ext uri="{FF2B5EF4-FFF2-40B4-BE49-F238E27FC236}">
                <a16:creationId xmlns:a16="http://schemas.microsoft.com/office/drawing/2014/main" id="{AF15E1B0-E352-697B-FCAD-0FB411127615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8001000" y="4031064"/>
            <a:ext cx="666750" cy="66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9689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ørste side med bilde (blå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ssholder for bilde 8" descr="Illustrasjonsbilde">
            <a:extLst>
              <a:ext uri="{FF2B5EF4-FFF2-40B4-BE49-F238E27FC236}">
                <a16:creationId xmlns:a16="http://schemas.microsoft.com/office/drawing/2014/main" id="{65571C10-BF0C-35F0-E75D-C5846C801F2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65113" y="265113"/>
            <a:ext cx="8607425" cy="2692400"/>
          </a:xfrm>
        </p:spPr>
        <p:txBody>
          <a:bodyPr/>
          <a:lstStyle/>
          <a:p>
            <a:r>
              <a:rPr lang="nb-NO"/>
              <a:t>Klikk på ikonet for å legge til et bilde</a:t>
            </a:r>
            <a:endParaRPr lang="en-GB"/>
          </a:p>
        </p:txBody>
      </p:sp>
      <p:sp>
        <p:nvSpPr>
          <p:cNvPr id="10" name="Rektangel 9">
            <a:extLst>
              <a:ext uri="{FF2B5EF4-FFF2-40B4-BE49-F238E27FC236}">
                <a16:creationId xmlns:a16="http://schemas.microsoft.com/office/drawing/2014/main" id="{B9084E49-BD29-63F2-C68D-C3EBD14C79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65113" y="2908853"/>
            <a:ext cx="8607425" cy="1992404"/>
          </a:xfrm>
          <a:prstGeom prst="rect">
            <a:avLst/>
          </a:prstGeom>
          <a:solidFill>
            <a:srgbClr val="0041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8D36F3F9-4B5D-F8E5-CA36-885A25B5A9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3033268"/>
            <a:ext cx="6858000" cy="678665"/>
          </a:xfrm>
        </p:spPr>
        <p:txBody>
          <a:bodyPr anchor="b">
            <a:normAutofit/>
          </a:bodyPr>
          <a:lstStyle>
            <a:lvl1pPr algn="ctr">
              <a:defRPr sz="3200">
                <a:solidFill>
                  <a:srgbClr val="EAFAFE"/>
                </a:solidFill>
              </a:defRPr>
            </a:lvl1pPr>
          </a:lstStyle>
          <a:p>
            <a:r>
              <a:rPr lang="nb-NO" dirty="0"/>
              <a:t>Klikk for å redigere tittelstil</a:t>
            </a:r>
            <a:endParaRPr lang="en-GB" dirty="0"/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0FA5EA88-DF02-23A5-7474-C195605DA4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40800" y="3872799"/>
            <a:ext cx="6062400" cy="592459"/>
          </a:xfrm>
        </p:spPr>
        <p:txBody>
          <a:bodyPr>
            <a:normAutofit/>
          </a:bodyPr>
          <a:lstStyle>
            <a:lvl1pPr marL="0" indent="0" algn="ctr">
              <a:buNone/>
              <a:defRPr sz="2000" b="0" i="0">
                <a:solidFill>
                  <a:srgbClr val="EAFAFE"/>
                </a:solidFill>
                <a:latin typeface="+mn-lt"/>
                <a:cs typeface="Times New Roman" panose="02020603050405020304" pitchFamily="18" charset="0"/>
              </a:defRPr>
            </a:lvl1pPr>
            <a:lvl2pPr marL="342892" indent="0" algn="ctr">
              <a:buNone/>
              <a:defRPr sz="1500"/>
            </a:lvl2pPr>
            <a:lvl3pPr marL="685783" indent="0" algn="ctr">
              <a:buNone/>
              <a:defRPr sz="1350"/>
            </a:lvl3pPr>
            <a:lvl4pPr marL="1028675" indent="0" algn="ctr">
              <a:buNone/>
              <a:defRPr sz="1200"/>
            </a:lvl4pPr>
            <a:lvl5pPr marL="1371566" indent="0" algn="ctr">
              <a:buNone/>
              <a:defRPr sz="1200"/>
            </a:lvl5pPr>
            <a:lvl6pPr marL="1714457" indent="0" algn="ctr">
              <a:buNone/>
              <a:defRPr sz="1200"/>
            </a:lvl6pPr>
            <a:lvl7pPr marL="2057348" indent="0" algn="ctr">
              <a:buNone/>
              <a:defRPr sz="1200"/>
            </a:lvl7pPr>
            <a:lvl8pPr marL="2400240" indent="0" algn="ctr">
              <a:buNone/>
              <a:defRPr sz="1200"/>
            </a:lvl8pPr>
            <a:lvl9pPr marL="2743132" indent="0" algn="ctr">
              <a:buNone/>
              <a:defRPr sz="1200"/>
            </a:lvl9pPr>
          </a:lstStyle>
          <a:p>
            <a:r>
              <a:rPr lang="nb-NO" dirty="0"/>
              <a:t>Klikk for å redigere undertittelstil i malen</a:t>
            </a:r>
            <a:endParaRPr lang="en-GB" dirty="0"/>
          </a:p>
        </p:txBody>
      </p:sp>
      <p:pic>
        <p:nvPicPr>
          <p:cNvPr id="4" name="Bilde 3" descr="UiBs emblem">
            <a:extLst>
              <a:ext uri="{FF2B5EF4-FFF2-40B4-BE49-F238E27FC236}">
                <a16:creationId xmlns:a16="http://schemas.microsoft.com/office/drawing/2014/main" id="{2AC5642A-0085-A097-994E-87BDF8BAE6F2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8001000" y="4031064"/>
            <a:ext cx="666750" cy="66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840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Første side (rød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ktangel 8">
            <a:extLst>
              <a:ext uri="{FF2B5EF4-FFF2-40B4-BE49-F238E27FC236}">
                <a16:creationId xmlns:a16="http://schemas.microsoft.com/office/drawing/2014/main" id="{92CD590E-40B7-E50C-99B2-FFA7564C52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65113" y="255615"/>
            <a:ext cx="8607425" cy="2726224"/>
          </a:xfrm>
          <a:prstGeom prst="rect">
            <a:avLst/>
          </a:prstGeom>
          <a:solidFill>
            <a:srgbClr val="FEF9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ktangel 6">
            <a:extLst>
              <a:ext uri="{FF2B5EF4-FFF2-40B4-BE49-F238E27FC236}">
                <a16:creationId xmlns:a16="http://schemas.microsoft.com/office/drawing/2014/main" id="{75D10985-ECE7-E9FB-BDD6-88846B29F4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65113" y="2908853"/>
            <a:ext cx="8607425" cy="1992404"/>
          </a:xfrm>
          <a:prstGeom prst="rect">
            <a:avLst/>
          </a:prstGeom>
          <a:solidFill>
            <a:srgbClr val="AA13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8D36F3F9-4B5D-F8E5-CA36-885A25B5A9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12436"/>
            <a:ext cx="6858000" cy="1609999"/>
          </a:xfrm>
        </p:spPr>
        <p:txBody>
          <a:bodyPr anchor="b">
            <a:normAutofit/>
          </a:bodyPr>
          <a:lstStyle>
            <a:lvl1pPr algn="ctr">
              <a:defRPr sz="3800">
                <a:solidFill>
                  <a:srgbClr val="012050"/>
                </a:solidFill>
              </a:defRPr>
            </a:lvl1pPr>
          </a:lstStyle>
          <a:p>
            <a:r>
              <a:rPr lang="nb-NO" dirty="0"/>
              <a:t>Klikk for å redigere tittelstil</a:t>
            </a:r>
            <a:endParaRPr lang="en-GB" dirty="0"/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0FA5EA88-DF02-23A5-7474-C195605DA4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40800" y="3245332"/>
            <a:ext cx="6062400" cy="492274"/>
          </a:xfrm>
        </p:spPr>
        <p:txBody>
          <a:bodyPr>
            <a:normAutofit/>
          </a:bodyPr>
          <a:lstStyle>
            <a:lvl1pPr marL="0" indent="0" algn="ctr">
              <a:buNone/>
              <a:defRPr sz="2000" b="0" i="0">
                <a:solidFill>
                  <a:srgbClr val="FEF9F1"/>
                </a:solidFill>
                <a:latin typeface="+mn-lt"/>
                <a:cs typeface="Times New Roman" panose="02020603050405020304" pitchFamily="18" charset="0"/>
              </a:defRPr>
            </a:lvl1pPr>
            <a:lvl2pPr marL="342892" indent="0" algn="ctr">
              <a:buNone/>
              <a:defRPr sz="1500"/>
            </a:lvl2pPr>
            <a:lvl3pPr marL="685783" indent="0" algn="ctr">
              <a:buNone/>
              <a:defRPr sz="1350"/>
            </a:lvl3pPr>
            <a:lvl4pPr marL="1028675" indent="0" algn="ctr">
              <a:buNone/>
              <a:defRPr sz="1200"/>
            </a:lvl4pPr>
            <a:lvl5pPr marL="1371566" indent="0" algn="ctr">
              <a:buNone/>
              <a:defRPr sz="1200"/>
            </a:lvl5pPr>
            <a:lvl6pPr marL="1714457" indent="0" algn="ctr">
              <a:buNone/>
              <a:defRPr sz="1200"/>
            </a:lvl6pPr>
            <a:lvl7pPr marL="2057348" indent="0" algn="ctr">
              <a:buNone/>
              <a:defRPr sz="1200"/>
            </a:lvl7pPr>
            <a:lvl8pPr marL="2400240" indent="0" algn="ctr">
              <a:buNone/>
              <a:defRPr sz="1200"/>
            </a:lvl8pPr>
            <a:lvl9pPr marL="2743132" indent="0" algn="ctr">
              <a:buNone/>
              <a:defRPr sz="1200"/>
            </a:lvl9pPr>
          </a:lstStyle>
          <a:p>
            <a:r>
              <a:rPr lang="nb-NO" dirty="0"/>
              <a:t>Klikk for å redigere undertittelstil i malen</a:t>
            </a:r>
            <a:endParaRPr lang="en-GB" dirty="0"/>
          </a:p>
        </p:txBody>
      </p:sp>
      <p:pic>
        <p:nvPicPr>
          <p:cNvPr id="4" name="Bilde 3" descr="UiBs emblem">
            <a:extLst>
              <a:ext uri="{FF2B5EF4-FFF2-40B4-BE49-F238E27FC236}">
                <a16:creationId xmlns:a16="http://schemas.microsoft.com/office/drawing/2014/main" id="{5C02255D-B9F1-C349-C629-E65370C494D6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8001000" y="4031064"/>
            <a:ext cx="666750" cy="66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8897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ørste side med bilde (rød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ssholder for bilde 8" descr="Illustrasjonsbilde">
            <a:extLst>
              <a:ext uri="{FF2B5EF4-FFF2-40B4-BE49-F238E27FC236}">
                <a16:creationId xmlns:a16="http://schemas.microsoft.com/office/drawing/2014/main" id="{65571C10-BF0C-35F0-E75D-C5846C801F2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65113" y="265113"/>
            <a:ext cx="8607425" cy="2692400"/>
          </a:xfrm>
        </p:spPr>
        <p:txBody>
          <a:bodyPr/>
          <a:lstStyle/>
          <a:p>
            <a:r>
              <a:rPr lang="nb-NO"/>
              <a:t>Klikk på ikonet for å legge til et bilde</a:t>
            </a:r>
            <a:endParaRPr lang="en-GB"/>
          </a:p>
        </p:txBody>
      </p:sp>
      <p:sp>
        <p:nvSpPr>
          <p:cNvPr id="4" name="Rektangel 3">
            <a:extLst>
              <a:ext uri="{FF2B5EF4-FFF2-40B4-BE49-F238E27FC236}">
                <a16:creationId xmlns:a16="http://schemas.microsoft.com/office/drawing/2014/main" id="{E71BB231-CD21-AE71-445C-771EC0D4F8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65112" y="2922225"/>
            <a:ext cx="8607425" cy="1979032"/>
          </a:xfrm>
          <a:prstGeom prst="rect">
            <a:avLst/>
          </a:prstGeom>
          <a:solidFill>
            <a:srgbClr val="AA13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8D36F3F9-4B5D-F8E5-CA36-885A25B5A9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3033268"/>
            <a:ext cx="6858000" cy="678665"/>
          </a:xfrm>
        </p:spPr>
        <p:txBody>
          <a:bodyPr anchor="b">
            <a:normAutofit/>
          </a:bodyPr>
          <a:lstStyle>
            <a:lvl1pPr algn="ctr">
              <a:defRPr sz="3200">
                <a:solidFill>
                  <a:srgbClr val="FEF9F1"/>
                </a:solidFill>
              </a:defRPr>
            </a:lvl1pPr>
          </a:lstStyle>
          <a:p>
            <a:r>
              <a:rPr lang="nb-NO" dirty="0"/>
              <a:t>Klikk for å redigere tittelstil</a:t>
            </a:r>
            <a:endParaRPr lang="en-GB" dirty="0"/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0FA5EA88-DF02-23A5-7474-C195605DA4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40800" y="3875494"/>
            <a:ext cx="6062400" cy="592459"/>
          </a:xfrm>
        </p:spPr>
        <p:txBody>
          <a:bodyPr>
            <a:normAutofit/>
          </a:bodyPr>
          <a:lstStyle>
            <a:lvl1pPr marL="0" indent="0" algn="ctr">
              <a:buNone/>
              <a:defRPr sz="2000" b="0" i="0">
                <a:solidFill>
                  <a:srgbClr val="FEF9F1"/>
                </a:solidFill>
                <a:latin typeface="+mn-lt"/>
                <a:cs typeface="Times New Roman" panose="02020603050405020304" pitchFamily="18" charset="0"/>
              </a:defRPr>
            </a:lvl1pPr>
            <a:lvl2pPr marL="342892" indent="0" algn="ctr">
              <a:buNone/>
              <a:defRPr sz="1500"/>
            </a:lvl2pPr>
            <a:lvl3pPr marL="685783" indent="0" algn="ctr">
              <a:buNone/>
              <a:defRPr sz="1350"/>
            </a:lvl3pPr>
            <a:lvl4pPr marL="1028675" indent="0" algn="ctr">
              <a:buNone/>
              <a:defRPr sz="1200"/>
            </a:lvl4pPr>
            <a:lvl5pPr marL="1371566" indent="0" algn="ctr">
              <a:buNone/>
              <a:defRPr sz="1200"/>
            </a:lvl5pPr>
            <a:lvl6pPr marL="1714457" indent="0" algn="ctr">
              <a:buNone/>
              <a:defRPr sz="1200"/>
            </a:lvl6pPr>
            <a:lvl7pPr marL="2057348" indent="0" algn="ctr">
              <a:buNone/>
              <a:defRPr sz="1200"/>
            </a:lvl7pPr>
            <a:lvl8pPr marL="2400240" indent="0" algn="ctr">
              <a:buNone/>
              <a:defRPr sz="1200"/>
            </a:lvl8pPr>
            <a:lvl9pPr marL="2743132" indent="0" algn="ctr">
              <a:buNone/>
              <a:defRPr sz="1200"/>
            </a:lvl9pPr>
          </a:lstStyle>
          <a:p>
            <a:r>
              <a:rPr lang="nb-NO" dirty="0"/>
              <a:t>Klikk for å redigere undertittelstil i malen</a:t>
            </a:r>
            <a:endParaRPr lang="en-GB" dirty="0"/>
          </a:p>
        </p:txBody>
      </p:sp>
      <p:pic>
        <p:nvPicPr>
          <p:cNvPr id="5" name="Bilde 4" descr="UiBs emblem">
            <a:extLst>
              <a:ext uri="{FF2B5EF4-FFF2-40B4-BE49-F238E27FC236}">
                <a16:creationId xmlns:a16="http://schemas.microsoft.com/office/drawing/2014/main" id="{6ECD29C3-3856-D29D-BE41-39EEFD6EC4AA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8001000" y="4031064"/>
            <a:ext cx="666750" cy="66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179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061448EA-32E8-4D99-975C-17EB1E3088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nb-NO" dirty="0"/>
              <a:t>Klikk for å redigere tittelstil</a:t>
            </a:r>
            <a:endParaRPr lang="en-GB" dirty="0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1982E1B7-42E9-3796-376D-F6BDCA2B74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0000" y="1440873"/>
            <a:ext cx="7020000" cy="290810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nb-NO" dirty="0"/>
              <a:t>Klikk for å redigere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  <a:endParaRPr lang="en-GB" dirty="0"/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FF991A22-F613-FC90-63C7-21F2ADAA01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DC1EC750-E775-2095-DEA7-212324D62D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9DDFD-E5C1-E442-BE53-1552785384F9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FFD01C46-5F5D-A3BD-A894-AC4A73FF5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err="1"/>
              <a:t>Universitetet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Bergen</a:t>
            </a:r>
          </a:p>
        </p:txBody>
      </p:sp>
      <p:pic>
        <p:nvPicPr>
          <p:cNvPr id="8" name="Bilde 7">
            <a:extLst>
              <a:ext uri="{FF2B5EF4-FFF2-40B4-BE49-F238E27FC236}">
                <a16:creationId xmlns:a16="http://schemas.microsoft.com/office/drawing/2014/main" id="{8A575803-E698-C827-D7ED-4AD6314F6F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8001000" y="4031064"/>
            <a:ext cx="666750" cy="66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9997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 (blå bakgrunn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>
            <a:extLst>
              <a:ext uri="{FF2B5EF4-FFF2-40B4-BE49-F238E27FC236}">
                <a16:creationId xmlns:a16="http://schemas.microsoft.com/office/drawing/2014/main" id="{993852E3-1163-D854-3E0F-54367F58A9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65113" y="255615"/>
            <a:ext cx="8607425" cy="4645642"/>
          </a:xfrm>
          <a:prstGeom prst="rect">
            <a:avLst/>
          </a:prstGeom>
          <a:solidFill>
            <a:srgbClr val="EAFAF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061448EA-32E8-4D99-975C-17EB1E3088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/>
          <a:lstStyle/>
          <a:p>
            <a:r>
              <a:rPr lang="nb-NO"/>
              <a:t>Klikk for å redigere tittelstil</a:t>
            </a:r>
            <a:endParaRPr lang="en-GB" dirty="0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1982E1B7-42E9-3796-376D-F6BDCA2B74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0000" y="1440873"/>
            <a:ext cx="7020000" cy="290810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nb-NO" dirty="0"/>
              <a:t>Klikk for å redigere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  <a:endParaRPr lang="en-GB" dirty="0"/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FF991A22-F613-FC90-63C7-21F2ADAA01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DC1EC750-E775-2095-DEA7-212324D62D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9DDFD-E5C1-E442-BE53-1552785384F9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FFD01C46-5F5D-A3BD-A894-AC4A73FF5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err="1"/>
              <a:t>Universitetet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Bergen</a:t>
            </a:r>
          </a:p>
        </p:txBody>
      </p:sp>
      <p:pic>
        <p:nvPicPr>
          <p:cNvPr id="7" name="Bilde 6">
            <a:extLst>
              <a:ext uri="{FF2B5EF4-FFF2-40B4-BE49-F238E27FC236}">
                <a16:creationId xmlns:a16="http://schemas.microsoft.com/office/drawing/2014/main" id="{DCDB01FB-5C5E-17AB-4C5C-789288EA95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8001000" y="4031064"/>
            <a:ext cx="666750" cy="66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5001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 (rød bakgrunn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>
            <a:extLst>
              <a:ext uri="{FF2B5EF4-FFF2-40B4-BE49-F238E27FC236}">
                <a16:creationId xmlns:a16="http://schemas.microsoft.com/office/drawing/2014/main" id="{993852E3-1163-D854-3E0F-54367F58A9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65113" y="255615"/>
            <a:ext cx="8607425" cy="4645642"/>
          </a:xfrm>
          <a:prstGeom prst="rect">
            <a:avLst/>
          </a:prstGeom>
          <a:solidFill>
            <a:srgbClr val="FEF9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061448EA-32E8-4D99-975C-17EB1E3088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/>
          <a:lstStyle/>
          <a:p>
            <a:r>
              <a:rPr lang="nb-NO"/>
              <a:t>Klikk for å redigere tittelstil</a:t>
            </a:r>
            <a:endParaRPr lang="en-GB" dirty="0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1982E1B7-42E9-3796-376D-F6BDCA2B74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0000" y="1440873"/>
            <a:ext cx="7020000" cy="290810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nb-NO" dirty="0"/>
              <a:t>Klikk for å redigere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  <a:endParaRPr lang="en-GB" dirty="0"/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FF991A22-F613-FC90-63C7-21F2ADAA01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DC1EC750-E775-2095-DEA7-212324D62D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9DDFD-E5C1-E442-BE53-1552785384F9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FFD01C46-5F5D-A3BD-A894-AC4A73FF5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err="1"/>
              <a:t>Universitetet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Bergen</a:t>
            </a:r>
          </a:p>
        </p:txBody>
      </p:sp>
      <p:pic>
        <p:nvPicPr>
          <p:cNvPr id="9" name="Bilde 8">
            <a:extLst>
              <a:ext uri="{FF2B5EF4-FFF2-40B4-BE49-F238E27FC236}">
                <a16:creationId xmlns:a16="http://schemas.microsoft.com/office/drawing/2014/main" id="{FDF68805-8411-9005-0BD4-3E12F90D80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8001000" y="4031064"/>
            <a:ext cx="666750" cy="66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8423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loverskrift (blå bakgrunn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>
            <a:extLst>
              <a:ext uri="{FF2B5EF4-FFF2-40B4-BE49-F238E27FC236}">
                <a16:creationId xmlns:a16="http://schemas.microsoft.com/office/drawing/2014/main" id="{FBAE549C-CAB7-666B-D19C-266C4F7A53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65113" y="255615"/>
            <a:ext cx="8607425" cy="4645642"/>
          </a:xfrm>
          <a:prstGeom prst="rect">
            <a:avLst/>
          </a:prstGeom>
          <a:solidFill>
            <a:srgbClr val="0041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C4A8339E-D3D4-8AF7-F01D-30596EFD04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1282305"/>
            <a:ext cx="7200000" cy="2301814"/>
          </a:xfrm>
        </p:spPr>
        <p:txBody>
          <a:bodyPr anchor="t">
            <a:normAutofit/>
          </a:bodyPr>
          <a:lstStyle>
            <a:lvl1pPr>
              <a:defRPr sz="3800">
                <a:solidFill>
                  <a:srgbClr val="EAFAFE"/>
                </a:solidFill>
              </a:defRPr>
            </a:lvl1pPr>
          </a:lstStyle>
          <a:p>
            <a:r>
              <a:rPr lang="nb-NO" dirty="0"/>
              <a:t>Klikk for å redigere tittelstil</a:t>
            </a:r>
            <a:endParaRPr lang="en-GB" dirty="0"/>
          </a:p>
        </p:txBody>
      </p:sp>
      <p:pic>
        <p:nvPicPr>
          <p:cNvPr id="4" name="Bilde 3" descr="UiBs emblem">
            <a:extLst>
              <a:ext uri="{FF2B5EF4-FFF2-40B4-BE49-F238E27FC236}">
                <a16:creationId xmlns:a16="http://schemas.microsoft.com/office/drawing/2014/main" id="{D6D7EF2E-32BA-D677-4CD1-DFAD4137EF70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8001000" y="4031064"/>
            <a:ext cx="666750" cy="66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9164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loverskrift med bilde (blå bakgrunn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>
            <a:extLst>
              <a:ext uri="{FF2B5EF4-FFF2-40B4-BE49-F238E27FC236}">
                <a16:creationId xmlns:a16="http://schemas.microsoft.com/office/drawing/2014/main" id="{FBAE549C-CAB7-666B-D19C-266C4F7A53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65114" y="255615"/>
            <a:ext cx="6158432" cy="4645642"/>
          </a:xfrm>
          <a:prstGeom prst="rect">
            <a:avLst/>
          </a:prstGeom>
          <a:solidFill>
            <a:srgbClr val="0041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C4A8339E-D3D4-8AF7-F01D-30596EFD04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1" y="1282305"/>
            <a:ext cx="5062234" cy="2301814"/>
          </a:xfrm>
        </p:spPr>
        <p:txBody>
          <a:bodyPr anchor="t">
            <a:normAutofit/>
          </a:bodyPr>
          <a:lstStyle>
            <a:lvl1pPr>
              <a:defRPr sz="3800">
                <a:solidFill>
                  <a:srgbClr val="EAFAFE"/>
                </a:solidFill>
              </a:defRPr>
            </a:lvl1pPr>
          </a:lstStyle>
          <a:p>
            <a:r>
              <a:rPr lang="nb-NO" dirty="0"/>
              <a:t>Klikk for å redigere tittelstil</a:t>
            </a:r>
            <a:endParaRPr lang="en-GB" dirty="0"/>
          </a:p>
        </p:txBody>
      </p:sp>
      <p:sp>
        <p:nvSpPr>
          <p:cNvPr id="4" name="Plassholder for bilde 8" descr="Illustrasjonsbilde">
            <a:extLst>
              <a:ext uri="{FF2B5EF4-FFF2-40B4-BE49-F238E27FC236}">
                <a16:creationId xmlns:a16="http://schemas.microsoft.com/office/drawing/2014/main" id="{9CC8A9C3-707B-F1C6-A643-6B4E99C720C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389511" y="255615"/>
            <a:ext cx="2483027" cy="4644000"/>
          </a:xfrm>
        </p:spPr>
        <p:txBody>
          <a:bodyPr/>
          <a:lstStyle/>
          <a:p>
            <a:r>
              <a:rPr lang="nb-NO"/>
              <a:t>Klikk på ikonet for å legge til et bilde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4028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loverskrift (rød bakgrunn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>
            <a:extLst>
              <a:ext uri="{FF2B5EF4-FFF2-40B4-BE49-F238E27FC236}">
                <a16:creationId xmlns:a16="http://schemas.microsoft.com/office/drawing/2014/main" id="{FBAE549C-CAB7-666B-D19C-266C4F7A53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65113" y="255615"/>
            <a:ext cx="8607425" cy="4645642"/>
          </a:xfrm>
          <a:prstGeom prst="rect">
            <a:avLst/>
          </a:prstGeom>
          <a:solidFill>
            <a:srgbClr val="AA13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C4A8339E-D3D4-8AF7-F01D-30596EFD04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1282305"/>
            <a:ext cx="7200000" cy="2301814"/>
          </a:xfrm>
        </p:spPr>
        <p:txBody>
          <a:bodyPr anchor="t">
            <a:normAutofit/>
          </a:bodyPr>
          <a:lstStyle>
            <a:lvl1pPr>
              <a:defRPr sz="3800">
                <a:solidFill>
                  <a:srgbClr val="FEF9F1"/>
                </a:solidFill>
              </a:defRPr>
            </a:lvl1pPr>
          </a:lstStyle>
          <a:p>
            <a:r>
              <a:rPr lang="nb-NO" dirty="0"/>
              <a:t>Klikk for å redigere tittelstil</a:t>
            </a:r>
            <a:endParaRPr lang="en-GB" dirty="0"/>
          </a:p>
        </p:txBody>
      </p:sp>
      <p:pic>
        <p:nvPicPr>
          <p:cNvPr id="4" name="Bilde 3" descr="UiBs emblem">
            <a:extLst>
              <a:ext uri="{FF2B5EF4-FFF2-40B4-BE49-F238E27FC236}">
                <a16:creationId xmlns:a16="http://schemas.microsoft.com/office/drawing/2014/main" id="{E2FE8372-F743-F2FA-C847-590C4452C74C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8001000" y="4031064"/>
            <a:ext cx="666750" cy="66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616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loverskrift med bilde (rød bakgrunn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>
            <a:extLst>
              <a:ext uri="{FF2B5EF4-FFF2-40B4-BE49-F238E27FC236}">
                <a16:creationId xmlns:a16="http://schemas.microsoft.com/office/drawing/2014/main" id="{FBAE549C-CAB7-666B-D19C-266C4F7A53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65114" y="255615"/>
            <a:ext cx="6158432" cy="4644000"/>
          </a:xfrm>
          <a:prstGeom prst="rect">
            <a:avLst/>
          </a:prstGeom>
          <a:solidFill>
            <a:srgbClr val="AA13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C4A8339E-D3D4-8AF7-F01D-30596EFD04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1" y="1282305"/>
            <a:ext cx="5048787" cy="2301814"/>
          </a:xfrm>
        </p:spPr>
        <p:txBody>
          <a:bodyPr anchor="t">
            <a:normAutofit/>
          </a:bodyPr>
          <a:lstStyle>
            <a:lvl1pPr>
              <a:defRPr sz="3800">
                <a:solidFill>
                  <a:srgbClr val="EAFAFE"/>
                </a:solidFill>
              </a:defRPr>
            </a:lvl1pPr>
          </a:lstStyle>
          <a:p>
            <a:r>
              <a:rPr lang="nb-NO" dirty="0"/>
              <a:t>Klikk for å redigere tittelstil</a:t>
            </a:r>
            <a:endParaRPr lang="en-GB" dirty="0"/>
          </a:p>
        </p:txBody>
      </p:sp>
      <p:sp>
        <p:nvSpPr>
          <p:cNvPr id="4" name="Plassholder for bilde 8" descr="Illustrasjonsbilde">
            <a:extLst>
              <a:ext uri="{FF2B5EF4-FFF2-40B4-BE49-F238E27FC236}">
                <a16:creationId xmlns:a16="http://schemas.microsoft.com/office/drawing/2014/main" id="{9CC8A9C3-707B-F1C6-A643-6B4E99C720C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389511" y="255615"/>
            <a:ext cx="2483027" cy="4644000"/>
          </a:xfrm>
        </p:spPr>
        <p:txBody>
          <a:bodyPr/>
          <a:lstStyle/>
          <a:p>
            <a:r>
              <a:rPr lang="nb-NO"/>
              <a:t>Klikk på ikonet for å legge til et bilde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15738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loverskrift (gul bakgrunn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>
            <a:extLst>
              <a:ext uri="{FF2B5EF4-FFF2-40B4-BE49-F238E27FC236}">
                <a16:creationId xmlns:a16="http://schemas.microsoft.com/office/drawing/2014/main" id="{FBAE549C-CAB7-666B-D19C-266C4F7A53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65113" y="255615"/>
            <a:ext cx="8607425" cy="4645642"/>
          </a:xfrm>
          <a:prstGeom prst="rect">
            <a:avLst/>
          </a:prstGeom>
          <a:solidFill>
            <a:srgbClr val="FFF7C8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C4A8339E-D3D4-8AF7-F01D-30596EFD04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1282305"/>
            <a:ext cx="7200000" cy="2301814"/>
          </a:xfrm>
        </p:spPr>
        <p:txBody>
          <a:bodyPr anchor="t">
            <a:normAutofit/>
          </a:bodyPr>
          <a:lstStyle>
            <a:lvl1pPr>
              <a:defRPr sz="3800">
                <a:solidFill>
                  <a:srgbClr val="012050"/>
                </a:solidFill>
              </a:defRPr>
            </a:lvl1pPr>
          </a:lstStyle>
          <a:p>
            <a:r>
              <a:rPr lang="nb-NO" dirty="0"/>
              <a:t>Klikk for å redigere tittelstil</a:t>
            </a:r>
            <a:endParaRPr lang="en-GB" dirty="0"/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F4B90A0A-8097-8ADB-926A-B9F83CCDC4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8001000" y="4031064"/>
            <a:ext cx="666750" cy="66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2625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loverskrift med bilde (gul bakgrunn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>
            <a:extLst>
              <a:ext uri="{FF2B5EF4-FFF2-40B4-BE49-F238E27FC236}">
                <a16:creationId xmlns:a16="http://schemas.microsoft.com/office/drawing/2014/main" id="{FBAE549C-CAB7-666B-D19C-266C4F7A53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65114" y="255615"/>
            <a:ext cx="6158432" cy="4644000"/>
          </a:xfrm>
          <a:prstGeom prst="rect">
            <a:avLst/>
          </a:prstGeom>
          <a:solidFill>
            <a:srgbClr val="FFF7C8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C4A8339E-D3D4-8AF7-F01D-30596EFD04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1" y="1282305"/>
            <a:ext cx="5035340" cy="2301814"/>
          </a:xfrm>
        </p:spPr>
        <p:txBody>
          <a:bodyPr anchor="t">
            <a:normAutofit/>
          </a:bodyPr>
          <a:lstStyle>
            <a:lvl1pPr>
              <a:defRPr sz="3800">
                <a:solidFill>
                  <a:srgbClr val="012050"/>
                </a:solidFill>
              </a:defRPr>
            </a:lvl1pPr>
          </a:lstStyle>
          <a:p>
            <a:r>
              <a:rPr lang="nb-NO" dirty="0"/>
              <a:t>Klikk for å redigere tittelstil</a:t>
            </a:r>
            <a:endParaRPr lang="en-GB" dirty="0"/>
          </a:p>
        </p:txBody>
      </p:sp>
      <p:sp>
        <p:nvSpPr>
          <p:cNvPr id="4" name="Plassholder for bilde 8" descr="Illustrasjonsbilde">
            <a:extLst>
              <a:ext uri="{FF2B5EF4-FFF2-40B4-BE49-F238E27FC236}">
                <a16:creationId xmlns:a16="http://schemas.microsoft.com/office/drawing/2014/main" id="{9CC8A9C3-707B-F1C6-A643-6B4E99C720C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389511" y="255615"/>
            <a:ext cx="2483027" cy="4644000"/>
          </a:xfrm>
        </p:spPr>
        <p:txBody>
          <a:bodyPr/>
          <a:lstStyle/>
          <a:p>
            <a:r>
              <a:rPr lang="nb-NO"/>
              <a:t>Klikk på ikonet for å legge til et bilde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70752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Uthevet teks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ktangel 9">
            <a:extLst>
              <a:ext uri="{FF2B5EF4-FFF2-40B4-BE49-F238E27FC236}">
                <a16:creationId xmlns:a16="http://schemas.microsoft.com/office/drawing/2014/main" id="{6335B0F8-AF8B-DF4E-1B5E-22F9865116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65113" y="255615"/>
            <a:ext cx="8607425" cy="4645642"/>
          </a:xfrm>
          <a:prstGeom prst="rect">
            <a:avLst/>
          </a:prstGeom>
          <a:solidFill>
            <a:srgbClr val="0041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061448EA-32E8-4D99-975C-17EB1E308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0273" y="1360311"/>
            <a:ext cx="7203454" cy="803517"/>
          </a:xfrm>
        </p:spPr>
        <p:txBody>
          <a:bodyPr anchor="b">
            <a:noAutofit/>
          </a:bodyPr>
          <a:lstStyle>
            <a:lvl1pPr algn="ctr">
              <a:defRPr sz="3000" b="0" i="0">
                <a:solidFill>
                  <a:srgbClr val="EAFAFE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nb-NO" dirty="0"/>
              <a:t>Klikk for å redigere tittelstil</a:t>
            </a:r>
            <a:endParaRPr lang="en-GB" dirty="0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1982E1B7-42E9-3796-376D-F6BDCA2B74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0273" y="2308285"/>
            <a:ext cx="7203454" cy="1562676"/>
          </a:xfrm>
        </p:spPr>
        <p:txBody>
          <a:bodyPr>
            <a:normAutofit/>
          </a:bodyPr>
          <a:lstStyle>
            <a:lvl1pPr marL="0" indent="0" algn="ctr">
              <a:lnSpc>
                <a:spcPts val="2120"/>
              </a:lnSpc>
              <a:buNone/>
              <a:defRPr sz="2000">
                <a:solidFill>
                  <a:srgbClr val="EAFAFE"/>
                </a:solidFill>
              </a:defRPr>
            </a:lvl1pPr>
            <a:lvl2pPr>
              <a:defRPr sz="1600">
                <a:solidFill>
                  <a:srgbClr val="FEF9F1"/>
                </a:solidFill>
              </a:defRPr>
            </a:lvl2pPr>
            <a:lvl3pPr>
              <a:defRPr sz="1600">
                <a:solidFill>
                  <a:srgbClr val="FEF9F1"/>
                </a:solidFill>
              </a:defRPr>
            </a:lvl3pPr>
            <a:lvl4pPr>
              <a:defRPr sz="1600">
                <a:solidFill>
                  <a:srgbClr val="FEF9F1"/>
                </a:solidFill>
              </a:defRPr>
            </a:lvl4pPr>
            <a:lvl5pPr>
              <a:defRPr sz="1600">
                <a:solidFill>
                  <a:srgbClr val="FEF9F1"/>
                </a:solidFill>
              </a:defRPr>
            </a:lvl5pPr>
          </a:lstStyle>
          <a:p>
            <a:pPr lvl="0"/>
            <a:r>
              <a:rPr lang="nb-NO" dirty="0"/>
              <a:t>Klikk for å redigere tekststiler i malen</a:t>
            </a:r>
          </a:p>
        </p:txBody>
      </p:sp>
      <p:cxnSp>
        <p:nvCxnSpPr>
          <p:cNvPr id="6" name="Rett linje 5">
            <a:extLst>
              <a:ext uri="{FF2B5EF4-FFF2-40B4-BE49-F238E27FC236}">
                <a16:creationId xmlns:a16="http://schemas.microsoft.com/office/drawing/2014/main" id="{6FF1F59D-5A3A-D1B4-68BA-7B102441E7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3970867" y="2217172"/>
            <a:ext cx="1202267" cy="0"/>
          </a:xfrm>
          <a:prstGeom prst="line">
            <a:avLst/>
          </a:prstGeom>
          <a:ln w="19050">
            <a:solidFill>
              <a:srgbClr val="EC3D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99631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fikk (blå bakgrunn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ktangel 2">
            <a:extLst>
              <a:ext uri="{FF2B5EF4-FFF2-40B4-BE49-F238E27FC236}">
                <a16:creationId xmlns:a16="http://schemas.microsoft.com/office/drawing/2014/main" id="{E3A3DC28-8E5F-EEA6-C441-727AA8E4FC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65113" y="255615"/>
            <a:ext cx="8607425" cy="4645642"/>
          </a:xfrm>
          <a:prstGeom prst="rect">
            <a:avLst/>
          </a:prstGeom>
          <a:solidFill>
            <a:srgbClr val="EAFA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Plassholder for bilde 10" descr="Grafikk">
            <a:extLst>
              <a:ext uri="{FF2B5EF4-FFF2-40B4-BE49-F238E27FC236}">
                <a16:creationId xmlns:a16="http://schemas.microsoft.com/office/drawing/2014/main" id="{80647727-BDEA-7A9F-E705-0A5A4CC1B22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878013" y="1328740"/>
            <a:ext cx="5387975" cy="2743200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r>
              <a:rPr lang="nb-NO" dirty="0"/>
              <a:t>Klikk på ikonet for å legge til et bilde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FF991A22-F613-FC90-63C7-21F2ADAA01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600">
                <a:solidFill>
                  <a:srgbClr val="00102A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DC1EC750-E775-2095-DEA7-212324D62D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600">
                <a:solidFill>
                  <a:srgbClr val="00102A"/>
                </a:solidFill>
              </a:defRPr>
            </a:lvl1pPr>
          </a:lstStyle>
          <a:p>
            <a:fld id="{BB89DDFD-E5C1-E442-BE53-1552785384F9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FFD01C46-5F5D-A3BD-A894-AC4A73FF5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600">
                <a:solidFill>
                  <a:srgbClr val="00102A"/>
                </a:solidFill>
              </a:defRPr>
            </a:lvl1pPr>
          </a:lstStyle>
          <a:p>
            <a:r>
              <a:rPr lang="en-GB" dirty="0" err="1"/>
              <a:t>Universitetet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Bergen</a:t>
            </a:r>
          </a:p>
        </p:txBody>
      </p:sp>
      <p:sp>
        <p:nvSpPr>
          <p:cNvPr id="8" name="Tittel 1">
            <a:extLst>
              <a:ext uri="{FF2B5EF4-FFF2-40B4-BE49-F238E27FC236}">
                <a16:creationId xmlns:a16="http://schemas.microsoft.com/office/drawing/2014/main" id="{3658640F-956E-7F7F-E741-A2CE70E00E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2989" y="546338"/>
            <a:ext cx="7698022" cy="525222"/>
          </a:xfrm>
        </p:spPr>
        <p:txBody>
          <a:bodyPr anchor="b">
            <a:normAutofit/>
          </a:bodyPr>
          <a:lstStyle>
            <a:lvl1pPr algn="ctr">
              <a:defRPr sz="3000">
                <a:solidFill>
                  <a:srgbClr val="012050"/>
                </a:solidFill>
              </a:defRPr>
            </a:lvl1pPr>
          </a:lstStyle>
          <a:p>
            <a:r>
              <a:rPr lang="nb-NO" dirty="0"/>
              <a:t>Klikk for å redigere tittelstil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45014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fikk (rød bakgrunn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ktangel 2">
            <a:extLst>
              <a:ext uri="{FF2B5EF4-FFF2-40B4-BE49-F238E27FC236}">
                <a16:creationId xmlns:a16="http://schemas.microsoft.com/office/drawing/2014/main" id="{E3A3DC28-8E5F-EEA6-C441-727AA8E4FC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65113" y="255615"/>
            <a:ext cx="8607425" cy="4645642"/>
          </a:xfrm>
          <a:prstGeom prst="rect">
            <a:avLst/>
          </a:prstGeom>
          <a:solidFill>
            <a:srgbClr val="FEF9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061448EA-32E8-4D99-975C-17EB1E308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2989" y="546338"/>
            <a:ext cx="7698022" cy="525222"/>
          </a:xfrm>
        </p:spPr>
        <p:txBody>
          <a:bodyPr anchor="b">
            <a:normAutofit/>
          </a:bodyPr>
          <a:lstStyle>
            <a:lvl1pPr algn="ctr">
              <a:defRPr sz="3000">
                <a:solidFill>
                  <a:srgbClr val="012050"/>
                </a:solidFill>
              </a:defRPr>
            </a:lvl1pPr>
          </a:lstStyle>
          <a:p>
            <a:r>
              <a:rPr lang="nb-NO" dirty="0"/>
              <a:t>Klikk for å redigere tittelstil</a:t>
            </a:r>
            <a:endParaRPr lang="en-GB" dirty="0"/>
          </a:p>
        </p:txBody>
      </p:sp>
      <p:sp>
        <p:nvSpPr>
          <p:cNvPr id="7" name="Plassholder for bilde 10" descr="Grafikk">
            <a:extLst>
              <a:ext uri="{FF2B5EF4-FFF2-40B4-BE49-F238E27FC236}">
                <a16:creationId xmlns:a16="http://schemas.microsoft.com/office/drawing/2014/main" id="{6900E3F9-7849-02EC-6F65-CA8F5ECDA0E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878013" y="1328740"/>
            <a:ext cx="5387975" cy="2743200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r>
              <a:rPr lang="nb-NO" dirty="0"/>
              <a:t>Klikk på ikonet for å legge til et bilde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FF991A22-F613-FC90-63C7-21F2ADAA01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102A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DC1EC750-E775-2095-DEA7-212324D62D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102A"/>
                </a:solidFill>
              </a:defRPr>
            </a:lvl1pPr>
          </a:lstStyle>
          <a:p>
            <a:fld id="{BB89DDFD-E5C1-E442-BE53-1552785384F9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FFD01C46-5F5D-A3BD-A894-AC4A73FF5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102A"/>
                </a:solidFill>
              </a:defRPr>
            </a:lvl1pPr>
          </a:lstStyle>
          <a:p>
            <a:r>
              <a:rPr lang="en-GB" dirty="0" err="1"/>
              <a:t>Universitetet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Bergen</a:t>
            </a:r>
          </a:p>
        </p:txBody>
      </p:sp>
    </p:spTree>
    <p:extLst>
      <p:ext uri="{BB962C8B-B14F-4D97-AF65-F5344CB8AC3E}">
        <p14:creationId xmlns:p14="http://schemas.microsoft.com/office/powerpoint/2010/main" val="36002344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fikk (gul bakgrunn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ktangel 2">
            <a:extLst>
              <a:ext uri="{FF2B5EF4-FFF2-40B4-BE49-F238E27FC236}">
                <a16:creationId xmlns:a16="http://schemas.microsoft.com/office/drawing/2014/main" id="{0F4AFA2B-1CDB-4DA6-A565-7736DE60C6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65113" y="255615"/>
            <a:ext cx="8607425" cy="4645642"/>
          </a:xfrm>
          <a:prstGeom prst="rect">
            <a:avLst/>
          </a:prstGeom>
          <a:solidFill>
            <a:srgbClr val="FFF7C8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Plassholder for bilde 10" descr="Grafikk">
            <a:extLst>
              <a:ext uri="{FF2B5EF4-FFF2-40B4-BE49-F238E27FC236}">
                <a16:creationId xmlns:a16="http://schemas.microsoft.com/office/drawing/2014/main" id="{B7917A54-CB00-3C53-7758-6E4DF1FE0A0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878013" y="1328740"/>
            <a:ext cx="5387975" cy="2743200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r>
              <a:rPr lang="nb-NO" dirty="0"/>
              <a:t>Klikk på ikonet for å legge til et bilde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FF991A22-F613-FC90-63C7-21F2ADAA01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102A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DC1EC750-E775-2095-DEA7-212324D62D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102A"/>
                </a:solidFill>
              </a:defRPr>
            </a:lvl1pPr>
          </a:lstStyle>
          <a:p>
            <a:fld id="{BB89DDFD-E5C1-E442-BE53-1552785384F9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FFD01C46-5F5D-A3BD-A894-AC4A73FF5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102A"/>
                </a:solidFill>
              </a:defRPr>
            </a:lvl1pPr>
          </a:lstStyle>
          <a:p>
            <a:r>
              <a:rPr lang="en-GB" dirty="0" err="1"/>
              <a:t>Universitetet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Bergen</a:t>
            </a:r>
          </a:p>
        </p:txBody>
      </p:sp>
      <p:sp>
        <p:nvSpPr>
          <p:cNvPr id="8" name="Tittel 1">
            <a:extLst>
              <a:ext uri="{FF2B5EF4-FFF2-40B4-BE49-F238E27FC236}">
                <a16:creationId xmlns:a16="http://schemas.microsoft.com/office/drawing/2014/main" id="{C548EF65-E736-55DD-E92B-7E6509FF89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2989" y="547228"/>
            <a:ext cx="7698022" cy="525222"/>
          </a:xfrm>
        </p:spPr>
        <p:txBody>
          <a:bodyPr anchor="b">
            <a:normAutofit/>
          </a:bodyPr>
          <a:lstStyle>
            <a:lvl1pPr algn="ctr">
              <a:defRPr sz="3000">
                <a:solidFill>
                  <a:srgbClr val="012050"/>
                </a:solidFill>
              </a:defRPr>
            </a:lvl1pPr>
          </a:lstStyle>
          <a:p>
            <a:r>
              <a:rPr lang="nb-NO" dirty="0"/>
              <a:t>Klikk for å redigere tittelstil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17557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To innholdsdel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ACE3D04D-3642-3C7F-030A-D839002F6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342000"/>
            <a:ext cx="7698022" cy="994172"/>
          </a:xfrm>
        </p:spPr>
        <p:txBody>
          <a:bodyPr/>
          <a:lstStyle/>
          <a:p>
            <a:r>
              <a:rPr lang="nb-NO" dirty="0"/>
              <a:t>Klikk for å redigere tittelstil</a:t>
            </a:r>
            <a:endParaRPr lang="en-GB" dirty="0"/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C1B8D59F-DBC2-B251-2712-3282BCF658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20001" y="1440000"/>
            <a:ext cx="3475482" cy="562438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nb-NO" dirty="0"/>
              <a:t>Klikk for å redigere tekststiler i malen</a:t>
            </a:r>
          </a:p>
        </p:txBody>
      </p:sp>
      <p:sp>
        <p:nvSpPr>
          <p:cNvPr id="4" name="Plassholder for innhold 3">
            <a:extLst>
              <a:ext uri="{FF2B5EF4-FFF2-40B4-BE49-F238E27FC236}">
                <a16:creationId xmlns:a16="http://schemas.microsoft.com/office/drawing/2014/main" id="{7E4E996C-D34F-39B1-FE12-DBE614B791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20001" y="2100926"/>
            <a:ext cx="3475482" cy="211092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nb-NO" dirty="0"/>
              <a:t>Klikk for å redigere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  <a:endParaRPr lang="en-GB" dirty="0"/>
          </a:p>
        </p:txBody>
      </p:sp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564AC82B-35CD-0C4D-4656-CBD4A3F9FD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386416" y="1440000"/>
            <a:ext cx="3473389" cy="562438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nb-NO" dirty="0"/>
              <a:t>Klikk for å redigere tekststiler i malen</a:t>
            </a:r>
          </a:p>
        </p:txBody>
      </p:sp>
      <p:sp>
        <p:nvSpPr>
          <p:cNvPr id="6" name="Plassholder for innhold 5">
            <a:extLst>
              <a:ext uri="{FF2B5EF4-FFF2-40B4-BE49-F238E27FC236}">
                <a16:creationId xmlns:a16="http://schemas.microsoft.com/office/drawing/2014/main" id="{58BA969A-C54A-844B-13C1-7F0FA0B9061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386415" y="2100926"/>
            <a:ext cx="3473389" cy="211092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nb-NO" dirty="0"/>
              <a:t>Klikk for å redigere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  <a:endParaRPr lang="en-GB" dirty="0"/>
          </a:p>
        </p:txBody>
      </p:sp>
      <p:sp>
        <p:nvSpPr>
          <p:cNvPr id="7" name="Plassholder for dato 6">
            <a:extLst>
              <a:ext uri="{FF2B5EF4-FFF2-40B4-BE49-F238E27FC236}">
                <a16:creationId xmlns:a16="http://schemas.microsoft.com/office/drawing/2014/main" id="{C9E6BABF-9EF4-916D-95EC-83F9ACA6EE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Plassholder for lysbildenummer 8">
            <a:extLst>
              <a:ext uri="{FF2B5EF4-FFF2-40B4-BE49-F238E27FC236}">
                <a16:creationId xmlns:a16="http://schemas.microsoft.com/office/drawing/2014/main" id="{B005CF67-7517-2435-A253-4ADAD9F50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9DDFD-E5C1-E442-BE53-1552785384F9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8" name="Plassholder for bunntekst 7">
            <a:extLst>
              <a:ext uri="{FF2B5EF4-FFF2-40B4-BE49-F238E27FC236}">
                <a16:creationId xmlns:a16="http://schemas.microsoft.com/office/drawing/2014/main" id="{E4EFB795-05AE-DD5D-323D-BECC66F8A4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err="1"/>
              <a:t>Universitetet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Bergen</a:t>
            </a:r>
          </a:p>
        </p:txBody>
      </p:sp>
      <p:pic>
        <p:nvPicPr>
          <p:cNvPr id="10" name="Bilde 9">
            <a:extLst>
              <a:ext uri="{FF2B5EF4-FFF2-40B4-BE49-F238E27FC236}">
                <a16:creationId xmlns:a16="http://schemas.microsoft.com/office/drawing/2014/main" id="{23DFAA3D-B892-295A-B973-9F3E15EEF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8001000" y="4031064"/>
            <a:ext cx="666750" cy="66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17981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ema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ssholder for bilde 7" descr="Illustrasjonsbilde">
            <a:extLst>
              <a:ext uri="{FF2B5EF4-FFF2-40B4-BE49-F238E27FC236}">
                <a16:creationId xmlns:a16="http://schemas.microsoft.com/office/drawing/2014/main" id="{71C56134-D1EC-D572-CFCC-717A434999D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65113" y="259557"/>
            <a:ext cx="8613775" cy="4641700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r>
              <a:rPr lang="nb-NO" dirty="0"/>
              <a:t>Klikk på ikonet for å legge til et bilde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08568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iste side (blå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>
            <a:extLst>
              <a:ext uri="{FF2B5EF4-FFF2-40B4-BE49-F238E27FC236}">
                <a16:creationId xmlns:a16="http://schemas.microsoft.com/office/drawing/2014/main" id="{4DC48CDB-024B-B25D-C592-585207B931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65113" y="255615"/>
            <a:ext cx="8607425" cy="4645642"/>
          </a:xfrm>
          <a:prstGeom prst="rect">
            <a:avLst/>
          </a:prstGeom>
          <a:solidFill>
            <a:srgbClr val="0041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9" name="Bilde 8" descr="UiBs emblem">
            <a:extLst>
              <a:ext uri="{FF2B5EF4-FFF2-40B4-BE49-F238E27FC236}">
                <a16:creationId xmlns:a16="http://schemas.microsoft.com/office/drawing/2014/main" id="{59251745-7591-2E39-51A0-0BB82921E8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669935" y="1490282"/>
            <a:ext cx="1804131" cy="1804131"/>
          </a:xfrm>
          <a:prstGeom prst="rect">
            <a:avLst/>
          </a:prstGeom>
        </p:spPr>
      </p:pic>
      <p:sp>
        <p:nvSpPr>
          <p:cNvPr id="2" name="Tittel 1">
            <a:extLst>
              <a:ext uri="{FF2B5EF4-FFF2-40B4-BE49-F238E27FC236}">
                <a16:creationId xmlns:a16="http://schemas.microsoft.com/office/drawing/2014/main" id="{C4A8339E-D3D4-8AF7-F01D-30596EFD047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1834" y="3640239"/>
            <a:ext cx="7540333" cy="435590"/>
          </a:xfrm>
        </p:spPr>
        <p:txBody>
          <a:bodyPr anchor="b">
            <a:noAutofit/>
          </a:bodyPr>
          <a:lstStyle>
            <a:lvl1pPr algn="ctr">
              <a:defRPr sz="2800">
                <a:solidFill>
                  <a:srgbClr val="EAFAFE"/>
                </a:solidFill>
              </a:defRPr>
            </a:lvl1pPr>
          </a:lstStyle>
          <a:p>
            <a:r>
              <a:rPr lang="nb-NO" dirty="0" err="1"/>
              <a:t>uib.no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027828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iste side (rød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>
            <a:extLst>
              <a:ext uri="{FF2B5EF4-FFF2-40B4-BE49-F238E27FC236}">
                <a16:creationId xmlns:a16="http://schemas.microsoft.com/office/drawing/2014/main" id="{4DC48CDB-024B-B25D-C592-585207B931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65113" y="255615"/>
            <a:ext cx="8607425" cy="4645642"/>
          </a:xfrm>
          <a:prstGeom prst="rect">
            <a:avLst/>
          </a:prstGeom>
          <a:solidFill>
            <a:srgbClr val="AA13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9" name="Bilde 8" descr="UiBs emblem">
            <a:extLst>
              <a:ext uri="{FF2B5EF4-FFF2-40B4-BE49-F238E27FC236}">
                <a16:creationId xmlns:a16="http://schemas.microsoft.com/office/drawing/2014/main" id="{59251745-7591-2E39-51A0-0BB82921E8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669935" y="1490282"/>
            <a:ext cx="1804131" cy="1804131"/>
          </a:xfrm>
          <a:prstGeom prst="rect">
            <a:avLst/>
          </a:prstGeom>
        </p:spPr>
      </p:pic>
      <p:sp>
        <p:nvSpPr>
          <p:cNvPr id="2" name="Tittel 1">
            <a:extLst>
              <a:ext uri="{FF2B5EF4-FFF2-40B4-BE49-F238E27FC236}">
                <a16:creationId xmlns:a16="http://schemas.microsoft.com/office/drawing/2014/main" id="{C4A8339E-D3D4-8AF7-F01D-30596EFD047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1834" y="3640239"/>
            <a:ext cx="7540333" cy="435590"/>
          </a:xfrm>
        </p:spPr>
        <p:txBody>
          <a:bodyPr anchor="b">
            <a:noAutofit/>
          </a:bodyPr>
          <a:lstStyle>
            <a:lvl1pPr algn="ctr">
              <a:defRPr sz="2800">
                <a:solidFill>
                  <a:srgbClr val="FEF9F1"/>
                </a:solidFill>
              </a:defRPr>
            </a:lvl1pPr>
          </a:lstStyle>
          <a:p>
            <a:r>
              <a:rPr lang="nb-NO" dirty="0" err="1"/>
              <a:t>uib.no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1033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>
            <a:extLst>
              <a:ext uri="{FF2B5EF4-FFF2-40B4-BE49-F238E27FC236}">
                <a16:creationId xmlns:a16="http://schemas.microsoft.com/office/drawing/2014/main" id="{EBA2A38D-3A00-2F75-4E31-3B6AED1FE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340347"/>
            <a:ext cx="7698022" cy="99417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nb-NO" dirty="0"/>
              <a:t>Klikk for å redigere tittelstil</a:t>
            </a:r>
            <a:endParaRPr lang="en-GB" dirty="0"/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CC971B24-B741-AC9F-27E6-F1F4BB91A8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20000" y="1440873"/>
            <a:ext cx="7698022" cy="29081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 dirty="0"/>
              <a:t>Klikk for å redigere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  <a:endParaRPr lang="en-GB" dirty="0"/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14DD54FA-4D78-5EB8-8868-C6030A0260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20000" y="4464359"/>
            <a:ext cx="10800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 b="0" i="0">
                <a:solidFill>
                  <a:srgbClr val="012050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237C96BE-AFCB-521B-AA51-6F1A29844D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901347" y="4464359"/>
            <a:ext cx="802217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 b="0" i="0">
                <a:solidFill>
                  <a:srgbClr val="012050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fld id="{BB89DDFD-E5C1-E442-BE53-1552785384F9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9D7B758A-70AA-9663-306F-78EE5C6660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464359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0" i="0">
                <a:solidFill>
                  <a:srgbClr val="012050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GB" dirty="0" err="1"/>
              <a:t>Universitetet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Bergen</a:t>
            </a:r>
          </a:p>
        </p:txBody>
      </p:sp>
    </p:spTree>
    <p:extLst>
      <p:ext uri="{BB962C8B-B14F-4D97-AF65-F5344CB8AC3E}">
        <p14:creationId xmlns:p14="http://schemas.microsoft.com/office/powerpoint/2010/main" val="3378391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7" r:id="rId3"/>
    <p:sldLayoutId id="2147483668" r:id="rId4"/>
    <p:sldLayoutId id="2147483650" r:id="rId5"/>
    <p:sldLayoutId id="2147483672" r:id="rId6"/>
    <p:sldLayoutId id="2147483679" r:id="rId7"/>
    <p:sldLayoutId id="2147483651" r:id="rId8"/>
    <p:sldLayoutId id="2147483673" r:id="rId9"/>
    <p:sldLayoutId id="2147483665" r:id="rId10"/>
    <p:sldLayoutId id="2147483674" r:id="rId11"/>
    <p:sldLayoutId id="2147483666" r:id="rId12"/>
    <p:sldLayoutId id="2147483682" r:id="rId13"/>
    <p:sldLayoutId id="2147483675" r:id="rId14"/>
    <p:sldLayoutId id="2147483676" r:id="rId15"/>
    <p:sldLayoutId id="2147483683" r:id="rId16"/>
    <p:sldLayoutId id="2147483677" r:id="rId17"/>
    <p:sldLayoutId id="2147483653" r:id="rId18"/>
    <p:sldLayoutId id="2147483663" r:id="rId19"/>
    <p:sldLayoutId id="2147483664" r:id="rId20"/>
    <p:sldLayoutId id="2147483669" r:id="rId21"/>
  </p:sldLayoutIdLst>
  <p:hf sldNum="0" hdr="0" ftr="0" dt="0"/>
  <p:txStyles>
    <p:titleStyle>
      <a:lvl1pPr algn="l" defTabSz="685783" rtl="0" eaLnBrk="1" latinLnBrk="0" hangingPunct="1">
        <a:lnSpc>
          <a:spcPct val="90000"/>
        </a:lnSpc>
        <a:spcBef>
          <a:spcPct val="0"/>
        </a:spcBef>
        <a:buNone/>
        <a:defRPr sz="3200" b="0" i="0" kern="1200">
          <a:solidFill>
            <a:srgbClr val="012050"/>
          </a:solidFill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171446" indent="-171446" algn="l" defTabSz="685783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000" kern="1200">
          <a:solidFill>
            <a:srgbClr val="012050"/>
          </a:solidFill>
          <a:latin typeface="+mn-lt"/>
          <a:ea typeface="+mn-ea"/>
          <a:cs typeface="Arial" panose="020B0604020202020204" pitchFamily="34" charset="0"/>
        </a:defRPr>
      </a:lvl1pPr>
      <a:lvl2pPr marL="514337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000" kern="1200">
          <a:solidFill>
            <a:srgbClr val="012050"/>
          </a:solidFill>
          <a:latin typeface="+mn-lt"/>
          <a:ea typeface="+mn-ea"/>
          <a:cs typeface="Arial" panose="020B0604020202020204" pitchFamily="34" charset="0"/>
        </a:defRPr>
      </a:lvl2pPr>
      <a:lvl3pPr marL="857228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000" kern="1200">
          <a:solidFill>
            <a:srgbClr val="012050"/>
          </a:solidFill>
          <a:latin typeface="+mn-lt"/>
          <a:ea typeface="+mn-ea"/>
          <a:cs typeface="Arial" panose="020B0604020202020204" pitchFamily="34" charset="0"/>
        </a:defRPr>
      </a:lvl3pPr>
      <a:lvl4pPr marL="1200120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000" kern="1200">
          <a:solidFill>
            <a:srgbClr val="012050"/>
          </a:solidFill>
          <a:latin typeface="+mn-lt"/>
          <a:ea typeface="+mn-ea"/>
          <a:cs typeface="Arial" panose="020B0604020202020204" pitchFamily="34" charset="0"/>
        </a:defRPr>
      </a:lvl4pPr>
      <a:lvl5pPr marL="1543012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000" kern="1200">
          <a:solidFill>
            <a:srgbClr val="012050"/>
          </a:solidFill>
          <a:latin typeface="+mn-lt"/>
          <a:ea typeface="+mn-ea"/>
          <a:cs typeface="Arial" panose="020B0604020202020204" pitchFamily="34" charset="0"/>
        </a:defRPr>
      </a:lvl5pPr>
      <a:lvl6pPr marL="1885903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7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8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ittel 51">
            <a:extLst>
              <a:ext uri="{FF2B5EF4-FFF2-40B4-BE49-F238E27FC236}">
                <a16:creationId xmlns:a16="http://schemas.microsoft.com/office/drawing/2014/main" id="{1F8B6590-6EE7-EA15-C5E8-950D9DEFBCE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Tittel </a:t>
            </a:r>
            <a:r>
              <a:rPr lang="en-GB" dirty="0" err="1"/>
              <a:t>på</a:t>
            </a:r>
            <a:r>
              <a:rPr lang="en-GB" dirty="0"/>
              <a:t> </a:t>
            </a:r>
            <a:r>
              <a:rPr lang="en-GB" dirty="0" err="1"/>
              <a:t>blå</a:t>
            </a:r>
            <a:r>
              <a:rPr lang="en-GB" dirty="0"/>
              <a:t> </a:t>
            </a:r>
            <a:r>
              <a:rPr lang="en-GB" dirty="0" err="1"/>
              <a:t>presentasjon</a:t>
            </a:r>
            <a:endParaRPr lang="en-GB" dirty="0"/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549EC0C3-1E93-F4AF-6DB0-CE9F1E75CEC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n-NO" dirty="0"/>
          </a:p>
        </p:txBody>
      </p:sp>
    </p:spTree>
    <p:extLst>
      <p:ext uri="{BB962C8B-B14F-4D97-AF65-F5344CB8AC3E}">
        <p14:creationId xmlns:p14="http://schemas.microsoft.com/office/powerpoint/2010/main" val="26182458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tel 2">
            <a:extLst>
              <a:ext uri="{FF2B5EF4-FFF2-40B4-BE49-F238E27FC236}">
                <a16:creationId xmlns:a16="http://schemas.microsoft.com/office/drawing/2014/main" id="{85F70F0B-3C57-3BCE-2302-B1902C4EA24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b-NO" dirty="0"/>
              <a:t>Tittel på blå presentasjon med bilde</a:t>
            </a:r>
          </a:p>
        </p:txBody>
      </p:sp>
      <p:sp>
        <p:nvSpPr>
          <p:cNvPr id="4" name="Undertittel 3" descr="Undertittel">
            <a:extLst>
              <a:ext uri="{FF2B5EF4-FFF2-40B4-BE49-F238E27FC236}">
                <a16:creationId xmlns:a16="http://schemas.microsoft.com/office/drawing/2014/main" id="{1522073A-B42B-45CF-0A6D-CF71857264C3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n-NO" dirty="0"/>
          </a:p>
        </p:txBody>
      </p:sp>
      <p:sp>
        <p:nvSpPr>
          <p:cNvPr id="5" name="Plassholder for bilde 4" descr="Illustrasjonsbilde på første slide">
            <a:extLst>
              <a:ext uri="{FF2B5EF4-FFF2-40B4-BE49-F238E27FC236}">
                <a16:creationId xmlns:a16="http://schemas.microsoft.com/office/drawing/2014/main" id="{77793BDD-5D8B-BECB-157C-9C3CC9E9441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nn-NO"/>
          </a:p>
        </p:txBody>
      </p:sp>
    </p:spTree>
    <p:extLst>
      <p:ext uri="{BB962C8B-B14F-4D97-AF65-F5344CB8AC3E}">
        <p14:creationId xmlns:p14="http://schemas.microsoft.com/office/powerpoint/2010/main" val="22233498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59BBBCA3-8B86-01CA-8682-D301AECEBA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Legg til tittel på blå side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BDDE7007-0A92-5DB5-1748-52953DC357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7765235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tel 5">
            <a:extLst>
              <a:ext uri="{FF2B5EF4-FFF2-40B4-BE49-F238E27FC236}">
                <a16:creationId xmlns:a16="http://schemas.microsoft.com/office/drawing/2014/main" id="{8FB4490C-D1EA-E6A3-FBD0-B849AE2AB0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Klikk</a:t>
            </a:r>
            <a:r>
              <a:rPr lang="en-GB" dirty="0"/>
              <a:t> for </a:t>
            </a:r>
            <a:r>
              <a:rPr lang="en-GB" dirty="0" err="1"/>
              <a:t>å</a:t>
            </a:r>
            <a:r>
              <a:rPr lang="en-GB" dirty="0"/>
              <a:t> </a:t>
            </a:r>
            <a:r>
              <a:rPr lang="en-GB" dirty="0" err="1"/>
              <a:t>legge</a:t>
            </a:r>
            <a:r>
              <a:rPr lang="en-GB" dirty="0"/>
              <a:t> </a:t>
            </a:r>
            <a:r>
              <a:rPr lang="en-GB" dirty="0" err="1"/>
              <a:t>til</a:t>
            </a:r>
            <a:r>
              <a:rPr lang="en-GB" dirty="0"/>
              <a:t> </a:t>
            </a:r>
            <a:r>
              <a:rPr lang="en-GB" dirty="0" err="1"/>
              <a:t>en</a:t>
            </a:r>
            <a:r>
              <a:rPr lang="en-GB" dirty="0"/>
              <a:t> </a:t>
            </a:r>
            <a:r>
              <a:rPr lang="en-GB" dirty="0" err="1"/>
              <a:t>tittel</a:t>
            </a:r>
            <a:r>
              <a:rPr lang="en-GB" dirty="0"/>
              <a:t> </a:t>
            </a:r>
            <a:r>
              <a:rPr lang="en-GB" dirty="0" err="1"/>
              <a:t>på</a:t>
            </a:r>
            <a:r>
              <a:rPr lang="en-GB" dirty="0"/>
              <a:t> </a:t>
            </a:r>
            <a:r>
              <a:rPr lang="en-GB" dirty="0" err="1"/>
              <a:t>blå</a:t>
            </a:r>
            <a:r>
              <a:rPr lang="en-GB" dirty="0"/>
              <a:t> </a:t>
            </a:r>
            <a:r>
              <a:rPr lang="en-GB" dirty="0" err="1"/>
              <a:t>bakgrunn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63991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DBF4BFDF-E264-532C-FEA3-1401DC13311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b-NO" dirty="0"/>
              <a:t>Tittel på rød presentasjon</a:t>
            </a:r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6216923D-9587-3C04-87A7-D7C8184367F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7154894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tel 3">
            <a:extLst>
              <a:ext uri="{FF2B5EF4-FFF2-40B4-BE49-F238E27FC236}">
                <a16:creationId xmlns:a16="http://schemas.microsoft.com/office/drawing/2014/main" id="{DE52C537-B589-8D93-8E96-F58633B27DD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b-NO" dirty="0"/>
              <a:t>Tittel på rød presentasjon med bilde</a:t>
            </a:r>
          </a:p>
        </p:txBody>
      </p:sp>
      <p:sp>
        <p:nvSpPr>
          <p:cNvPr id="5" name="Undertittel 4" descr="Undertittel">
            <a:extLst>
              <a:ext uri="{FF2B5EF4-FFF2-40B4-BE49-F238E27FC236}">
                <a16:creationId xmlns:a16="http://schemas.microsoft.com/office/drawing/2014/main" id="{060C77A0-1AD2-6249-5C1B-D99F22E75F5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bilde 5" descr="Illustrasjonsbilde på første slide">
            <a:extLst>
              <a:ext uri="{FF2B5EF4-FFF2-40B4-BE49-F238E27FC236}">
                <a16:creationId xmlns:a16="http://schemas.microsoft.com/office/drawing/2014/main" id="{E70BCCFF-82BD-CA57-FE77-1068CD16F8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318930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72C99CAE-F68D-A0B1-F78D-5F38C7CBB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Legg til tittel på rød side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6DADD805-768D-C3A6-31A8-FBE1EDD20F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7505935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tel 5">
            <a:extLst>
              <a:ext uri="{FF2B5EF4-FFF2-40B4-BE49-F238E27FC236}">
                <a16:creationId xmlns:a16="http://schemas.microsoft.com/office/drawing/2014/main" id="{8FB4490C-D1EA-E6A3-FBD0-B849AE2AB0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Klikk</a:t>
            </a:r>
            <a:r>
              <a:rPr lang="en-GB" dirty="0"/>
              <a:t> for </a:t>
            </a:r>
            <a:r>
              <a:rPr lang="en-GB" dirty="0" err="1"/>
              <a:t>å</a:t>
            </a:r>
            <a:r>
              <a:rPr lang="en-GB" dirty="0"/>
              <a:t> </a:t>
            </a:r>
            <a:r>
              <a:rPr lang="en-GB" dirty="0" err="1"/>
              <a:t>legge</a:t>
            </a:r>
            <a:r>
              <a:rPr lang="en-GB" dirty="0"/>
              <a:t> </a:t>
            </a:r>
            <a:r>
              <a:rPr lang="en-GB" dirty="0" err="1"/>
              <a:t>til</a:t>
            </a:r>
            <a:r>
              <a:rPr lang="en-GB" dirty="0"/>
              <a:t> </a:t>
            </a:r>
            <a:r>
              <a:rPr lang="en-GB" dirty="0" err="1"/>
              <a:t>en</a:t>
            </a:r>
            <a:r>
              <a:rPr lang="en-GB" dirty="0"/>
              <a:t> </a:t>
            </a:r>
            <a:r>
              <a:rPr lang="en-GB" dirty="0" err="1"/>
              <a:t>tittel</a:t>
            </a:r>
            <a:r>
              <a:rPr lang="en-GB" dirty="0"/>
              <a:t> </a:t>
            </a:r>
            <a:r>
              <a:rPr lang="en-GB" dirty="0" err="1"/>
              <a:t>på</a:t>
            </a:r>
            <a:r>
              <a:rPr lang="en-GB" dirty="0"/>
              <a:t> </a:t>
            </a:r>
            <a:r>
              <a:rPr lang="en-GB" dirty="0" err="1"/>
              <a:t>rød</a:t>
            </a:r>
            <a:r>
              <a:rPr lang="en-GB" dirty="0"/>
              <a:t> </a:t>
            </a:r>
            <a:r>
              <a:rPr lang="en-GB" dirty="0" err="1"/>
              <a:t>bakgrunn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2169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tel 2">
            <a:extLst>
              <a:ext uri="{FF2B5EF4-FFF2-40B4-BE49-F238E27FC236}">
                <a16:creationId xmlns:a16="http://schemas.microsoft.com/office/drawing/2014/main" id="{0F89F275-0EF2-D1D7-E959-D71133753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Klikk for å legge til en tittel på</a:t>
            </a:r>
            <a:r>
              <a:rPr lang="nb-NO" baseline="0" dirty="0"/>
              <a:t> gul bakgrunn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8786445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tel 3">
            <a:extLst>
              <a:ext uri="{FF2B5EF4-FFF2-40B4-BE49-F238E27FC236}">
                <a16:creationId xmlns:a16="http://schemas.microsoft.com/office/drawing/2014/main" id="{D3D8C935-2AE6-F02F-824A-C139FE870C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n-NO" dirty="0"/>
              <a:t>Legg til tittel</a:t>
            </a:r>
          </a:p>
        </p:txBody>
      </p:sp>
      <p:sp>
        <p:nvSpPr>
          <p:cNvPr id="5" name="Plassholder for innhold 4">
            <a:extLst>
              <a:ext uri="{FF2B5EF4-FFF2-40B4-BE49-F238E27FC236}">
                <a16:creationId xmlns:a16="http://schemas.microsoft.com/office/drawing/2014/main" id="{0AAE1914-8B96-36A2-E077-6D4BF9C8E4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n-NO"/>
          </a:p>
        </p:txBody>
      </p:sp>
    </p:spTree>
    <p:extLst>
      <p:ext uri="{BB962C8B-B14F-4D97-AF65-F5344CB8AC3E}">
        <p14:creationId xmlns:p14="http://schemas.microsoft.com/office/powerpoint/2010/main" val="17853975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tel 4">
            <a:extLst>
              <a:ext uri="{FF2B5EF4-FFF2-40B4-BE49-F238E27FC236}">
                <a16:creationId xmlns:a16="http://schemas.microsoft.com/office/drawing/2014/main" id="{F77CB939-B3F9-F9CC-6C44-BAC5462CC419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-870936"/>
            <a:ext cx="2244436" cy="419674"/>
          </a:xfrm>
        </p:spPr>
        <p:txBody>
          <a:bodyPr>
            <a:normAutofit/>
          </a:bodyPr>
          <a:lstStyle/>
          <a:p>
            <a:r>
              <a:rPr lang="nb-NO" sz="2000" dirty="0"/>
              <a:t>Illustrasjonsbilde</a:t>
            </a:r>
          </a:p>
        </p:txBody>
      </p:sp>
      <p:sp>
        <p:nvSpPr>
          <p:cNvPr id="7" name="Plassholder for bilde 6">
            <a:extLst>
              <a:ext uri="{FF2B5EF4-FFF2-40B4-BE49-F238E27FC236}">
                <a16:creationId xmlns:a16="http://schemas.microsoft.com/office/drawing/2014/main" id="{AF4412B1-0A92-FCE7-020B-3F850053DCD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5335163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tel 2">
            <a:extLst>
              <a:ext uri="{FF2B5EF4-FFF2-40B4-BE49-F238E27FC236}">
                <a16:creationId xmlns:a16="http://schemas.microsoft.com/office/drawing/2014/main" id="{987E373C-3A2E-E8A5-51CA-25FF191CA1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uib.no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89673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6E05463-CE0F-193E-9E7E-1B0B05E07B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err="1"/>
              <a:t>uib.no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4447068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owerpoint_16-9_norsk_okt2025" id="{FBE9B737-7F45-A446-B76D-72B574ED4A57}" vid="{82A9DE04-4D25-D749-BE74-DA2B0E4BCDC1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382</TotalTime>
  <Words>79</Words>
  <Application>Microsoft Macintosh PowerPoint</Application>
  <PresentationFormat>Skjermfremvisning (16:9)</PresentationFormat>
  <Paragraphs>20</Paragraphs>
  <Slides>13</Slides>
  <Notes>7</Notes>
  <HiddenSlides>0</HiddenSlides>
  <MMClips>0</MMClips>
  <ScaleCrop>false</ScaleCrop>
  <HeadingPairs>
    <vt:vector size="6" baseType="variant">
      <vt:variant>
        <vt:lpstr>Brukte skrifter</vt:lpstr>
      </vt:variant>
      <vt:variant>
        <vt:i4>2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Office-tema</vt:lpstr>
      <vt:lpstr>Tittel på blå presentasjon</vt:lpstr>
      <vt:lpstr>Tittel på blå presentasjon med bilde</vt:lpstr>
      <vt:lpstr>Legg til tittel på blå side</vt:lpstr>
      <vt:lpstr>Klikk for å legge til en tittel på blå bakgrunn</vt:lpstr>
      <vt:lpstr>Tittel på rød presentasjon</vt:lpstr>
      <vt:lpstr>Tittel på rød presentasjon med bilde</vt:lpstr>
      <vt:lpstr>Legg til tittel på rød side</vt:lpstr>
      <vt:lpstr>Klikk for å legge til en tittel på rød bakgrunn</vt:lpstr>
      <vt:lpstr>Klikk for å legge til en tittel på gul bakgrunn</vt:lpstr>
      <vt:lpstr>Legg til tittel</vt:lpstr>
      <vt:lpstr>Illustrasjonsbilde</vt:lpstr>
      <vt:lpstr>uib.no </vt:lpstr>
      <vt:lpstr>uib.no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Christian Bakke</dc:creator>
  <cp:lastModifiedBy>Christian Bakke</cp:lastModifiedBy>
  <cp:revision>24</cp:revision>
  <dcterms:created xsi:type="dcterms:W3CDTF">2025-09-16T11:56:34Z</dcterms:created>
  <dcterms:modified xsi:type="dcterms:W3CDTF">2026-01-05T06:45:33Z</dcterms:modified>
</cp:coreProperties>
</file>